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9" r:id="rId2"/>
  </p:sldIdLst>
  <p:sldSz cx="6858000" cy="9144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6600"/>
    <a:srgbClr val="EF42BF"/>
    <a:srgbClr val="BB6DFF"/>
    <a:srgbClr val="E4418F"/>
    <a:srgbClr val="FFFFFF"/>
    <a:srgbClr val="FD6D2A"/>
    <a:srgbClr val="BB6DFC"/>
    <a:srgbClr val="FE6F37"/>
    <a:srgbClr val="38D7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>
        <p:scale>
          <a:sx n="100" d="100"/>
          <a:sy n="100" d="100"/>
        </p:scale>
        <p:origin x="244" y="-3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4A93D-1349-412F-8266-F37F6D42880B}" type="datetimeFigureOut">
              <a:rPr lang="en-US" smtClean="0"/>
              <a:t>9/12/2021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10AE8-853A-44F6-939C-F01120C2D7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4A93D-1349-412F-8266-F37F6D42880B}" type="datetimeFigureOut">
              <a:rPr lang="en-US" smtClean="0"/>
              <a:t>9/12/2021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10AE8-853A-44F6-939C-F01120C2D7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4A93D-1349-412F-8266-F37F6D42880B}" type="datetimeFigureOut">
              <a:rPr lang="en-US" smtClean="0"/>
              <a:t>9/12/2021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10AE8-853A-44F6-939C-F01120C2D7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4A93D-1349-412F-8266-F37F6D42880B}" type="datetimeFigureOut">
              <a:rPr lang="en-US" smtClean="0"/>
              <a:t>9/12/2021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10AE8-853A-44F6-939C-F01120C2D7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4A93D-1349-412F-8266-F37F6D42880B}" type="datetimeFigureOut">
              <a:rPr lang="en-US" smtClean="0"/>
              <a:t>9/12/2021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10AE8-853A-44F6-939C-F01120C2D7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4A93D-1349-412F-8266-F37F6D42880B}" type="datetimeFigureOut">
              <a:rPr lang="en-US" smtClean="0"/>
              <a:t>9/12/2021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10AE8-853A-44F6-939C-F01120C2D7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4A93D-1349-412F-8266-F37F6D42880B}" type="datetimeFigureOut">
              <a:rPr lang="en-US" smtClean="0"/>
              <a:t>9/12/2021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10AE8-853A-44F6-939C-F01120C2D7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4A93D-1349-412F-8266-F37F6D42880B}" type="datetimeFigureOut">
              <a:rPr lang="en-US" smtClean="0"/>
              <a:t>9/12/2021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10AE8-853A-44F6-939C-F01120C2D7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4A93D-1349-412F-8266-F37F6D42880B}" type="datetimeFigureOut">
              <a:rPr lang="en-US" smtClean="0"/>
              <a:t>9/12/2021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10AE8-853A-44F6-939C-F01120C2D7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4A93D-1349-412F-8266-F37F6D42880B}" type="datetimeFigureOut">
              <a:rPr lang="en-US" smtClean="0"/>
              <a:t>9/12/2021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10AE8-853A-44F6-939C-F01120C2D7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4A93D-1349-412F-8266-F37F6D42880B}" type="datetimeFigureOut">
              <a:rPr lang="en-US" smtClean="0"/>
              <a:t>9/12/2021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10AE8-853A-44F6-939C-F01120C2D7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C4A93D-1349-412F-8266-F37F6D42880B}" type="datetimeFigureOut">
              <a:rPr lang="en-US" smtClean="0"/>
              <a:t>9/12/2021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510AE8-853A-44F6-939C-F01120C2D78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pphillips@mcpss.com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675765" y="7152005"/>
            <a:ext cx="5029835" cy="1420495"/>
          </a:xfrm>
          <a:prstGeom prst="rect">
            <a:avLst/>
          </a:prstGeom>
          <a:solidFill>
            <a:srgbClr val="FFFFFF"/>
          </a:solidFill>
          <a:ln w="38100" cap="rnd" algn="ctr">
            <a:solidFill>
              <a:srgbClr val="000000"/>
            </a:solidFill>
            <a:prstDash val="dash"/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00" dirty="0">
                <a:latin typeface="Arial Rounded MT Bold" pitchFamily="34" charset="0"/>
                <a:ea typeface="Alexis Marie" panose="02000603000000000000" pitchFamily="2" charset="0"/>
              </a:rPr>
              <a:t>*Please encourage your child to READ and practice their Multiplication Facts. Fourth grade math standards build on multiplication and division.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Alexis Marie" panose="02000603000000000000" pitchFamily="2" charset="0"/>
              </a:rPr>
              <a:t>*</a:t>
            </a:r>
            <a:r>
              <a:rPr kumimoji="0" lang="en-US" altLang="en-US" sz="1400" b="1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Ink Free" panose="03080402000500000000" pitchFamily="66" charset="0"/>
                <a:ea typeface="Alexis Marie" panose="02000603000000000000" pitchFamily="2" charset="0"/>
              </a:rPr>
              <a:t>Homework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Alexis Marie" panose="02000603000000000000" pitchFamily="2" charset="0"/>
              </a:rPr>
              <a:t> </a:t>
            </a:r>
            <a:r>
              <a:rPr lang="en-US" altLang="en-US" sz="1200" dirty="0">
                <a:latin typeface="Arial Rounded MT Bold" pitchFamily="34" charset="0"/>
                <a:ea typeface="Alexis Marie" panose="02000603000000000000" pitchFamily="2" charset="0"/>
              </a:rPr>
              <a:t>goes home on Monday this week and is due on Friday.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Alexis Marie" panose="02000603000000000000" pitchFamily="2" charset="0"/>
              </a:rPr>
              <a:t>*</a:t>
            </a:r>
            <a:r>
              <a:rPr kumimoji="0" lang="en-US" altLang="en-US" sz="1400" b="1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Ink Free" panose="03080402000500000000" pitchFamily="66" charset="0"/>
                <a:ea typeface="Alexis Marie" panose="02000603000000000000" pitchFamily="2" charset="0"/>
              </a:rPr>
              <a:t>Behavior Folders </a:t>
            </a:r>
            <a:r>
              <a:rPr lang="en-US" altLang="en-US" sz="1200" dirty="0">
                <a:latin typeface="Arial Rounded MT Bold" pitchFamily="34" charset="0"/>
                <a:ea typeface="Alexis Marie" panose="02000603000000000000" pitchFamily="2" charset="0"/>
              </a:rPr>
              <a:t>come home every Friday and are due each Monday, signed by a parent or guardian.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Alexis Marie" panose="02000603000000000000" pitchFamily="2" charset="0"/>
              </a:rPr>
              <a:t>*All Major tests will have a study guide. 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039620" y="6705600"/>
            <a:ext cx="3973830" cy="5124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en-US" sz="300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Things to Know</a:t>
            </a:r>
            <a:r>
              <a:rPr kumimoji="0" lang="en-US" altLang="en-US" sz="3000" i="0" u="none" strike="noStrike" cap="none" normalizeH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 </a:t>
            </a:r>
            <a:endParaRPr kumimoji="0" lang="en-US" altLang="en-US" sz="3000" i="0" u="none" strike="noStrike" cap="none" normalizeH="0" baseline="0" dirty="0">
              <a:ln>
                <a:noFill/>
              </a:ln>
              <a:solidFill>
                <a:schemeClr val="accent1">
                  <a:lumMod val="50000"/>
                </a:schemeClr>
              </a:solidFill>
              <a:latin typeface="Cavolini" panose="03000502040302020204" pitchFamily="66" charset="0"/>
              <a:cs typeface="Cavolini" panose="03000502040302020204" pitchFamily="66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3771900" y="2216150"/>
            <a:ext cx="3015615" cy="2896870"/>
          </a:xfrm>
          <a:prstGeom prst="rect">
            <a:avLst/>
          </a:prstGeom>
          <a:solidFill>
            <a:srgbClr val="FFFFFF"/>
          </a:solidFill>
          <a:ln w="38100" cap="rnd" algn="ctr">
            <a:solidFill>
              <a:srgbClr val="000000"/>
            </a:solidFill>
            <a:prstDash val="dash"/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400" dirty="0">
                <a:latin typeface="Corbel" panose="020B0503020204020204" pitchFamily="34" charset="0"/>
                <a:ea typeface="DotumChe" pitchFamily="49" charset="-127"/>
              </a:rPr>
              <a:t>Monday, September 13</a:t>
            </a:r>
            <a:r>
              <a:rPr lang="en-US" altLang="en-US" sz="1400" baseline="30000" dirty="0">
                <a:latin typeface="Corbel" panose="020B0503020204020204" pitchFamily="34" charset="0"/>
                <a:ea typeface="DotumChe" pitchFamily="49" charset="-127"/>
              </a:rPr>
              <a:t>th</a:t>
            </a:r>
            <a:r>
              <a:rPr lang="en-US" altLang="en-US" sz="1400" dirty="0">
                <a:latin typeface="Corbel" panose="020B0503020204020204" pitchFamily="34" charset="0"/>
                <a:ea typeface="DotumChe" pitchFamily="49" charset="-127"/>
              </a:rPr>
              <a:t> - Homework assigned and sent home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400" dirty="0">
                <a:latin typeface="Corbel" panose="020B0503020204020204" pitchFamily="34" charset="0"/>
                <a:ea typeface="DotumChe" pitchFamily="49" charset="-127"/>
              </a:rPr>
              <a:t>Wednesday, September 15</a:t>
            </a:r>
            <a:r>
              <a:rPr lang="en-US" altLang="en-US" sz="1400" baseline="30000" dirty="0">
                <a:latin typeface="Corbel" panose="020B0503020204020204" pitchFamily="34" charset="0"/>
                <a:ea typeface="DotumChe" pitchFamily="49" charset="-127"/>
              </a:rPr>
              <a:t>th</a:t>
            </a:r>
            <a:r>
              <a:rPr lang="en-US" altLang="en-US" sz="1400" dirty="0">
                <a:latin typeface="Corbel" panose="020B0503020204020204" pitchFamily="34" charset="0"/>
                <a:ea typeface="DotumChe" pitchFamily="49" charset="-127"/>
              </a:rPr>
              <a:t>- ICE CREAM DAY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400" dirty="0">
                <a:latin typeface="Corbel" panose="020B0503020204020204" pitchFamily="34" charset="0"/>
                <a:ea typeface="DotumChe" pitchFamily="49" charset="-127"/>
              </a:rPr>
              <a:t>Friday, September 17</a:t>
            </a:r>
            <a:r>
              <a:rPr lang="en-US" altLang="en-US" sz="1400" baseline="30000" dirty="0">
                <a:latin typeface="Corbel" panose="020B0503020204020204" pitchFamily="34" charset="0"/>
                <a:ea typeface="DotumChe" pitchFamily="49" charset="-127"/>
              </a:rPr>
              <a:t>th</a:t>
            </a:r>
            <a:r>
              <a:rPr lang="en-US" altLang="en-US" sz="1400" dirty="0">
                <a:latin typeface="Corbel" panose="020B0503020204020204" pitchFamily="34" charset="0"/>
                <a:ea typeface="DotumChe" pitchFamily="49" charset="-127"/>
              </a:rPr>
              <a:t>  - Homework Due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1400" dirty="0">
              <a:latin typeface="Corbel" panose="020B0503020204020204" pitchFamily="34" charset="0"/>
              <a:ea typeface="DotumChe" pitchFamily="49" charset="-127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400" dirty="0">
                <a:latin typeface="Bookman Old Style" panose="02050604050505020204" pitchFamily="18" charset="0"/>
                <a:ea typeface="DotumChe" pitchFamily="49" charset="-127"/>
              </a:rPr>
              <a:t>*Every morning students can buy a snack. Chips are 50 cents.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400" dirty="0">
                <a:latin typeface="Bookman Old Style" panose="02050604050505020204" pitchFamily="18" charset="0"/>
                <a:ea typeface="DotumChe" pitchFamily="49" charset="-127"/>
              </a:rPr>
              <a:t>*Every Wednesday morning students can purchase an ice cream for $1.00.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1400" dirty="0">
              <a:latin typeface="Comic Sans MS" panose="030F0702030302020204" pitchFamily="66" charset="0"/>
              <a:ea typeface="DotumChe" pitchFamily="49" charset="-127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1400" dirty="0">
              <a:latin typeface="Comic Sans MS" panose="030F0702030302020204" pitchFamily="66" charset="0"/>
              <a:ea typeface="DotumChe" pitchFamily="49" charset="-127"/>
            </a:endParaRP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4130676" y="1667108"/>
            <a:ext cx="2460284" cy="6474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en-US" sz="4000" i="0" u="none" strike="noStrike" cap="none" normalizeH="0" baseline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latin typeface="KG Blank Space Sketch" panose="02000000000000000000" pitchFamily="2" charset="0"/>
              </a:rPr>
              <a:t>C</a:t>
            </a:r>
            <a:r>
              <a:rPr kumimoji="0" lang="en-US" altLang="en-US" sz="400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latin typeface="KG Blank Space Sketch" panose="02000000000000000000" pitchFamily="2" charset="0"/>
              </a:rPr>
              <a:t>a</a:t>
            </a:r>
            <a:r>
              <a:rPr kumimoji="0" lang="en-US" altLang="en-US" sz="4000" i="0" u="none" strike="noStrike" cap="none" normalizeH="0" baseline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latin typeface="KG Blank Space Sketch" panose="02000000000000000000" pitchFamily="2" charset="0"/>
              </a:rPr>
              <a:t>l</a:t>
            </a:r>
            <a:r>
              <a:rPr kumimoji="0" lang="en-US" altLang="en-US" sz="400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latin typeface="KG Blank Space Sketch" panose="02000000000000000000" pitchFamily="2" charset="0"/>
              </a:rPr>
              <a:t>e</a:t>
            </a:r>
            <a:r>
              <a:rPr kumimoji="0" lang="en-US" altLang="en-US" sz="4000" i="0" u="none" strike="noStrike" cap="none" normalizeH="0" baseline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latin typeface="KG Blank Space Sketch" panose="02000000000000000000" pitchFamily="2" charset="0"/>
              </a:rPr>
              <a:t>n</a:t>
            </a:r>
            <a:r>
              <a:rPr kumimoji="0" lang="en-US" altLang="en-US" sz="400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latin typeface="KG Blank Space Sketch" panose="02000000000000000000" pitchFamily="2" charset="0"/>
              </a:rPr>
              <a:t>d</a:t>
            </a:r>
            <a:r>
              <a:rPr kumimoji="0" lang="en-US" altLang="en-US" sz="4000" i="0" u="none" strike="noStrike" cap="none" normalizeH="0" baseline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latin typeface="KG Blank Space Sketch" panose="02000000000000000000" pitchFamily="2" charset="0"/>
              </a:rPr>
              <a:t>a</a:t>
            </a:r>
            <a:r>
              <a:rPr kumimoji="0" lang="en-US" altLang="en-US" sz="400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latin typeface="KG Blank Space Sketch" panose="02000000000000000000" pitchFamily="2" charset="0"/>
              </a:rPr>
              <a:t>r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88265" y="2216150"/>
            <a:ext cx="3578860" cy="2896235"/>
          </a:xfrm>
          <a:prstGeom prst="rect">
            <a:avLst/>
          </a:prstGeom>
          <a:solidFill>
            <a:srgbClr val="FFFFFF"/>
          </a:solidFill>
          <a:ln w="38100" cap="rnd" algn="ctr">
            <a:solidFill>
              <a:srgbClr val="000000"/>
            </a:solidFill>
            <a:prstDash val="dash"/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en-US" altLang="en-US" sz="1200" b="1">
                <a:latin typeface="Ink Free" panose="03080402000500000000" charset="0"/>
                <a:ea typeface="Alexis Marie" panose="02000603000000000000" pitchFamily="2" charset="0"/>
                <a:cs typeface="Ink Free" panose="03080402000500000000" charset="0"/>
              </a:rPr>
              <a:t>Parents</a:t>
            </a:r>
            <a:r>
              <a:rPr lang="en-US" altLang="en-US" sz="1200" b="1" dirty="0">
                <a:latin typeface="Ink Free" panose="03080402000500000000" charset="0"/>
                <a:ea typeface="Alexis Marie" panose="02000603000000000000" pitchFamily="2" charset="0"/>
                <a:cs typeface="Ink Free" panose="03080402000500000000" charset="0"/>
              </a:rPr>
              <a:t>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00" b="1" dirty="0">
                <a:latin typeface="Ink Free" panose="03080402000500000000" charset="0"/>
                <a:ea typeface="Alexis Marie" panose="02000603000000000000" pitchFamily="2" charset="0"/>
                <a:cs typeface="Ink Free" panose="03080402000500000000" charset="0"/>
              </a:rPr>
              <a:t>    I hope you had a nice weekend. I have heard from several of you this week regarding your child’s grades. Thank you for reaching out. I plan to set up phone conferences this week, if I feel it’s necessary to discuss your child’s progress. Sometimes there are growing pains that come with a new grade level. Your kiddos are doing a great job learning new rules, procedures, and skills.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00" b="1" dirty="0">
                <a:latin typeface="Ink Free" panose="03080402000500000000" charset="0"/>
                <a:ea typeface="Alexis Marie" panose="02000603000000000000" pitchFamily="2" charset="0"/>
                <a:cs typeface="Ink Free" panose="03080402000500000000" charset="0"/>
              </a:rPr>
              <a:t>If you have any questions or concerns, please contact me: </a:t>
            </a:r>
            <a:r>
              <a:rPr lang="en-US" altLang="en-US" sz="1200" b="1" dirty="0">
                <a:latin typeface="Cavolini" panose="03000502040302020204" pitchFamily="66" charset="0"/>
                <a:ea typeface="Alexis Marie" panose="02000603000000000000" pitchFamily="2" charset="0"/>
                <a:cs typeface="Cavolini" panose="03000502040302020204" pitchFamily="66" charset="0"/>
                <a:hlinkClick r:id="rId3"/>
              </a:rPr>
              <a:t>pphillips@mcpss.com</a:t>
            </a:r>
            <a:endParaRPr lang="en-US" altLang="en-US" sz="1200" b="1" dirty="0">
              <a:latin typeface="Cavolini" panose="03000502040302020204" pitchFamily="66" charset="0"/>
              <a:ea typeface="Alexis Marie" panose="02000603000000000000" pitchFamily="2" charset="0"/>
              <a:cs typeface="Cavolini" panose="03000502040302020204" pitchFamily="66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00" b="1" dirty="0">
                <a:latin typeface="Cavolini" panose="03000502040302020204" pitchFamily="66" charset="0"/>
                <a:ea typeface="Alexis Marie" panose="02000603000000000000" pitchFamily="2" charset="0"/>
                <a:cs typeface="Cavolini" panose="03000502040302020204" pitchFamily="66" charset="0"/>
              </a:rPr>
              <a:t>Please check your child’s take-home folder on Monday each week.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00" b="1" dirty="0">
                <a:latin typeface="Cavolini" panose="03000502040302020204" pitchFamily="66" charset="0"/>
                <a:ea typeface="Alexis Marie" panose="02000603000000000000" pitchFamily="2" charset="0"/>
                <a:cs typeface="Cavolini" panose="03000502040302020204" pitchFamily="66" charset="0"/>
              </a:rPr>
              <a:t>Please Note:</a:t>
            </a:r>
            <a:endParaRPr lang="en-US" altLang="en-US" sz="1200" b="1" dirty="0">
              <a:latin typeface="Ink Free" panose="03080402000500000000" charset="0"/>
              <a:ea typeface="Alexis Marie" panose="02000603000000000000" pitchFamily="2" charset="0"/>
              <a:cs typeface="Ink Free" panose="03080402000500000000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00" b="1" dirty="0">
                <a:latin typeface="Ink Free" panose="03080402000500000000" charset="0"/>
                <a:ea typeface="Alexis Marie" panose="02000603000000000000" pitchFamily="2" charset="0"/>
                <a:cs typeface="Ink Free" panose="03080402000500000000" charset="0"/>
              </a:rPr>
              <a:t>*Quiz = Minor grade   *Test= Major grade</a:t>
            </a: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88265" y="5401310"/>
            <a:ext cx="6574155" cy="1431290"/>
          </a:xfrm>
          <a:prstGeom prst="rect">
            <a:avLst/>
          </a:prstGeom>
          <a:solidFill>
            <a:srgbClr val="FFFFFF"/>
          </a:solidFill>
          <a:ln w="38100" cap="rnd" algn="ctr">
            <a:solidFill>
              <a:srgbClr val="000000"/>
            </a:solidFill>
            <a:prstDash val="dash"/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Reading</a:t>
            </a:r>
            <a:r>
              <a:rPr lang="en-US" altLang="en-US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–Problem-Solution and Cause-Effect – </a:t>
            </a:r>
            <a:r>
              <a:rPr lang="en-US" altLang="en-US" sz="1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Quiz Thursday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Reading Test #2 Friday- </a:t>
            </a:r>
            <a:r>
              <a:rPr lang="en-US" altLang="en-US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Problem/Solution, Cause/Effect, Compare/Contrast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400" b="1" baseline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Language Arts</a:t>
            </a:r>
            <a:r>
              <a:rPr lang="en-US" altLang="en-US" sz="1400" baseline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-Run-on Sentences and Fragments</a:t>
            </a:r>
            <a:r>
              <a:rPr lang="en-US" altLang="en-US" sz="1400" b="1" baseline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 Narrative Writing </a:t>
            </a:r>
            <a:endParaRPr lang="en-US" altLang="en-US" sz="14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Math-  </a:t>
            </a:r>
            <a:r>
              <a:rPr lang="en-US" altLang="en-US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Mental Math Using Place Value</a:t>
            </a:r>
            <a:r>
              <a:rPr lang="en-US" altLang="en-US" sz="1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– Quiz Friday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Multiplication Drill Wednesday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Science- </a:t>
            </a:r>
            <a:r>
              <a:rPr lang="en-US" altLang="en-US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Mechanical Energy- </a:t>
            </a:r>
            <a:r>
              <a:rPr lang="en-US" altLang="en-US" sz="1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Quiz Friday</a:t>
            </a:r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-41099" y="1667108"/>
            <a:ext cx="4203700" cy="492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en-US" sz="400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latin typeface="KG Blank Space Sketch" panose="02000000000000000000" pitchFamily="2" charset="0"/>
              </a:rPr>
              <a:t>Important Info</a:t>
            </a:r>
          </a:p>
        </p:txBody>
      </p: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88266" y="5048250"/>
            <a:ext cx="6502694" cy="390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400" b="1" dirty="0">
                <a:solidFill>
                  <a:schemeClr val="accent1">
                    <a:lumMod val="50000"/>
                  </a:schemeClr>
                </a:solidFill>
                <a:latin typeface="Ink Free" panose="03080402000500000000" pitchFamily="66" charset="0"/>
              </a:rPr>
              <a:t>What We Are Learning this Week </a:t>
            </a:r>
            <a:endParaRPr kumimoji="0" lang="en-US" altLang="en-US" sz="2400" b="1" i="0" u="none" strike="noStrike" cap="none" normalizeH="0" baseline="0" dirty="0">
              <a:ln>
                <a:noFill/>
              </a:ln>
              <a:solidFill>
                <a:schemeClr val="accent1">
                  <a:lumMod val="50000"/>
                </a:schemeClr>
              </a:solidFill>
              <a:latin typeface="Ink Free" panose="03080402000500000000" pitchFamily="66" charset="0"/>
            </a:endParaRPr>
          </a:p>
        </p:txBody>
      </p:sp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1199515" y="8466455"/>
            <a:ext cx="5177155" cy="608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en-US" sz="3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Ink Free" panose="03080402000500000000" pitchFamily="66" charset="0"/>
              </a:rPr>
              <a:t>Mrs. Phillips 4</a:t>
            </a:r>
            <a:r>
              <a:rPr kumimoji="0" lang="en-US" altLang="en-US" sz="3200" b="1" i="0" u="none" strike="noStrike" cap="none" normalizeH="0" baseline="30000" dirty="0">
                <a:ln>
                  <a:noFill/>
                </a:ln>
                <a:solidFill>
                  <a:srgbClr val="000000"/>
                </a:solidFill>
                <a:effectLst/>
                <a:latin typeface="Ink Free" panose="03080402000500000000" pitchFamily="66" charset="0"/>
              </a:rPr>
              <a:t>th</a:t>
            </a:r>
            <a:r>
              <a:rPr kumimoji="0" lang="en-US" altLang="en-US" sz="3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Ink Free" panose="03080402000500000000" pitchFamily="66" charset="0"/>
              </a:rPr>
              <a:t> Grade </a:t>
            </a:r>
            <a:endParaRPr kumimoji="0" lang="en-US" altLang="en-US" sz="11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Ink Free" panose="03080402000500000000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199515" y="1321668"/>
            <a:ext cx="53914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Alexis Marie" panose="02000603000000000000" pitchFamily="2" charset="0"/>
              </a:rPr>
              <a:t>September 13</a:t>
            </a:r>
            <a:r>
              <a:rPr lang="en-US" sz="2400" b="1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Alexis Marie" panose="02000603000000000000" pitchFamily="2" charset="0"/>
              </a:rPr>
              <a:t>th</a:t>
            </a:r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Alexis Marie" panose="02000603000000000000" pitchFamily="2" charset="0"/>
              </a:rPr>
              <a:t> - 17</a:t>
            </a:r>
            <a:r>
              <a:rPr lang="en-US" sz="2400" b="1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Alexis Marie" panose="02000603000000000000" pitchFamily="2" charset="0"/>
              </a:rPr>
              <a:t>th</a:t>
            </a:r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Alexis Marie" panose="02000603000000000000" pitchFamily="2" charset="0"/>
              </a:rPr>
              <a:t>   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9821</TotalTime>
  <Words>310</Words>
  <Application>Microsoft Office PowerPoint</Application>
  <PresentationFormat>On-screen Show (4:3)</PresentationFormat>
  <Paragraphs>28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3" baseType="lpstr">
      <vt:lpstr>Arial</vt:lpstr>
      <vt:lpstr>Arial Rounded MT Bold</vt:lpstr>
      <vt:lpstr>Bookman Old Style</vt:lpstr>
      <vt:lpstr>Calibri</vt:lpstr>
      <vt:lpstr>Calibri Light</vt:lpstr>
      <vt:lpstr>Cavolini</vt:lpstr>
      <vt:lpstr>Comic Sans MS</vt:lpstr>
      <vt:lpstr>Corbel</vt:lpstr>
      <vt:lpstr>Ink Free</vt:lpstr>
      <vt:lpstr>KG Blank Space Sketch</vt:lpstr>
      <vt:lpstr>Tahoma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JLC</dc:creator>
  <cp:lastModifiedBy>Phillips, Peyton M/Taylor-White</cp:lastModifiedBy>
  <cp:revision>171</cp:revision>
  <cp:lastPrinted>2021-09-13T14:21:08Z</cp:lastPrinted>
  <dcterms:created xsi:type="dcterms:W3CDTF">2015-08-28T12:35:00Z</dcterms:created>
  <dcterms:modified xsi:type="dcterms:W3CDTF">2021-09-13T14:41:59Z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1033-11.2.0.9669</vt:lpwstr>
  </property>
</Properties>
</file>