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2"/>
  </p:notesMasterIdLst>
  <p:handoutMasterIdLst>
    <p:handoutMasterId r:id="rId23"/>
  </p:handoutMasterIdLst>
  <p:sldIdLst>
    <p:sldId id="257" r:id="rId2"/>
    <p:sldId id="256" r:id="rId3"/>
    <p:sldId id="275" r:id="rId4"/>
    <p:sldId id="278" r:id="rId5"/>
    <p:sldId id="276" r:id="rId6"/>
    <p:sldId id="272" r:id="rId7"/>
    <p:sldId id="273" r:id="rId8"/>
    <p:sldId id="259" r:id="rId9"/>
    <p:sldId id="263" r:id="rId10"/>
    <p:sldId id="264" r:id="rId11"/>
    <p:sldId id="265" r:id="rId12"/>
    <p:sldId id="266" r:id="rId13"/>
    <p:sldId id="267" r:id="rId14"/>
    <p:sldId id="268" r:id="rId15"/>
    <p:sldId id="269" r:id="rId16"/>
    <p:sldId id="277" r:id="rId17"/>
    <p:sldId id="270" r:id="rId18"/>
    <p:sldId id="274" r:id="rId19"/>
    <p:sldId id="279" r:id="rId20"/>
    <p:sldId id="280" r:id="rId21"/>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BAAC3A-2D83-4451-905C-49B2AE20A2CD}" v="5" dt="2023-07-24T13:57:13.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1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ey Chunn" userId="d5704af2-947c-4983-8f77-13bb9068b1dc" providerId="ADAL" clId="{DCBAAC3A-2D83-4451-905C-49B2AE20A2CD}"/>
    <pc:docChg chg="custSel modSld">
      <pc:chgData name="Lindsey Chunn" userId="d5704af2-947c-4983-8f77-13bb9068b1dc" providerId="ADAL" clId="{DCBAAC3A-2D83-4451-905C-49B2AE20A2CD}" dt="2023-07-24T14:01:02.964" v="63" actId="20577"/>
      <pc:docMkLst>
        <pc:docMk/>
      </pc:docMkLst>
      <pc:sldChg chg="modSp mod">
        <pc:chgData name="Lindsey Chunn" userId="d5704af2-947c-4983-8f77-13bb9068b1dc" providerId="ADAL" clId="{DCBAAC3A-2D83-4451-905C-49B2AE20A2CD}" dt="2023-07-24T13:57:25.864" v="27" actId="20577"/>
        <pc:sldMkLst>
          <pc:docMk/>
          <pc:sldMk cId="1062549828" sldId="256"/>
        </pc:sldMkLst>
        <pc:spChg chg="mod">
          <ac:chgData name="Lindsey Chunn" userId="d5704af2-947c-4983-8f77-13bb9068b1dc" providerId="ADAL" clId="{DCBAAC3A-2D83-4451-905C-49B2AE20A2CD}" dt="2023-07-24T13:57:25.864" v="27" actId="20577"/>
          <ac:spMkLst>
            <pc:docMk/>
            <pc:sldMk cId="1062549828" sldId="256"/>
            <ac:spMk id="5" creationId="{00000000-0000-0000-0000-000000000000}"/>
          </ac:spMkLst>
        </pc:spChg>
      </pc:sldChg>
      <pc:sldChg chg="addSp delSp modSp">
        <pc:chgData name="Lindsey Chunn" userId="d5704af2-947c-4983-8f77-13bb9068b1dc" providerId="ADAL" clId="{DCBAAC3A-2D83-4451-905C-49B2AE20A2CD}" dt="2023-07-24T13:57:13.155" v="4" actId="14100"/>
        <pc:sldMkLst>
          <pc:docMk/>
          <pc:sldMk cId="994934520" sldId="257"/>
        </pc:sldMkLst>
        <pc:spChg chg="add del mod">
          <ac:chgData name="Lindsey Chunn" userId="d5704af2-947c-4983-8f77-13bb9068b1dc" providerId="ADAL" clId="{DCBAAC3A-2D83-4451-905C-49B2AE20A2CD}" dt="2023-07-24T13:57:02.060" v="1"/>
          <ac:spMkLst>
            <pc:docMk/>
            <pc:sldMk cId="994934520" sldId="257"/>
            <ac:spMk id="3" creationId="{D87C4D65-2FA8-6A96-2385-621071C48A5D}"/>
          </ac:spMkLst>
        </pc:spChg>
        <pc:picChg chg="add mod">
          <ac:chgData name="Lindsey Chunn" userId="d5704af2-947c-4983-8f77-13bb9068b1dc" providerId="ADAL" clId="{DCBAAC3A-2D83-4451-905C-49B2AE20A2CD}" dt="2023-07-24T13:57:13.155" v="4" actId="14100"/>
          <ac:picMkLst>
            <pc:docMk/>
            <pc:sldMk cId="994934520" sldId="257"/>
            <ac:picMk id="1026" creationId="{E6D0C137-B666-81C9-A78D-2C9EFD5D8681}"/>
          </ac:picMkLst>
        </pc:picChg>
        <pc:picChg chg="del">
          <ac:chgData name="Lindsey Chunn" userId="d5704af2-947c-4983-8f77-13bb9068b1dc" providerId="ADAL" clId="{DCBAAC3A-2D83-4451-905C-49B2AE20A2CD}" dt="2023-07-24T13:56:35.960" v="0" actId="478"/>
          <ac:picMkLst>
            <pc:docMk/>
            <pc:sldMk cId="994934520" sldId="257"/>
            <ac:picMk id="1028" creationId="{5E8DED98-23EB-4434-AA66-7ABC04D72ADD}"/>
          </ac:picMkLst>
        </pc:picChg>
      </pc:sldChg>
      <pc:sldChg chg="modSp mod">
        <pc:chgData name="Lindsey Chunn" userId="d5704af2-947c-4983-8f77-13bb9068b1dc" providerId="ADAL" clId="{DCBAAC3A-2D83-4451-905C-49B2AE20A2CD}" dt="2023-07-24T13:58:55.787" v="31" actId="27636"/>
        <pc:sldMkLst>
          <pc:docMk/>
          <pc:sldMk cId="938857636" sldId="259"/>
        </pc:sldMkLst>
        <pc:spChg chg="mod">
          <ac:chgData name="Lindsey Chunn" userId="d5704af2-947c-4983-8f77-13bb9068b1dc" providerId="ADAL" clId="{DCBAAC3A-2D83-4451-905C-49B2AE20A2CD}" dt="2023-07-24T13:58:55.787" v="31" actId="27636"/>
          <ac:spMkLst>
            <pc:docMk/>
            <pc:sldMk cId="938857636" sldId="259"/>
            <ac:spMk id="3" creationId="{00000000-0000-0000-0000-000000000000}"/>
          </ac:spMkLst>
        </pc:spChg>
      </pc:sldChg>
      <pc:sldChg chg="modSp mod">
        <pc:chgData name="Lindsey Chunn" userId="d5704af2-947c-4983-8f77-13bb9068b1dc" providerId="ADAL" clId="{DCBAAC3A-2D83-4451-905C-49B2AE20A2CD}" dt="2023-07-24T13:59:55.859" v="60" actId="20577"/>
        <pc:sldMkLst>
          <pc:docMk/>
          <pc:sldMk cId="504750761" sldId="267"/>
        </pc:sldMkLst>
        <pc:spChg chg="mod">
          <ac:chgData name="Lindsey Chunn" userId="d5704af2-947c-4983-8f77-13bb9068b1dc" providerId="ADAL" clId="{DCBAAC3A-2D83-4451-905C-49B2AE20A2CD}" dt="2023-07-24T13:59:55.859" v="60" actId="20577"/>
          <ac:spMkLst>
            <pc:docMk/>
            <pc:sldMk cId="504750761" sldId="267"/>
            <ac:spMk id="3" creationId="{00000000-0000-0000-0000-000000000000}"/>
          </ac:spMkLst>
        </pc:spChg>
      </pc:sldChg>
      <pc:sldChg chg="modSp mod">
        <pc:chgData name="Lindsey Chunn" userId="d5704af2-947c-4983-8f77-13bb9068b1dc" providerId="ADAL" clId="{DCBAAC3A-2D83-4451-905C-49B2AE20A2CD}" dt="2023-07-24T14:01:02.964" v="63" actId="20577"/>
        <pc:sldMkLst>
          <pc:docMk/>
          <pc:sldMk cId="2797812315" sldId="274"/>
        </pc:sldMkLst>
        <pc:spChg chg="mod">
          <ac:chgData name="Lindsey Chunn" userId="d5704af2-947c-4983-8f77-13bb9068b1dc" providerId="ADAL" clId="{DCBAAC3A-2D83-4451-905C-49B2AE20A2CD}" dt="2023-07-24T14:01:02.964" v="63" actId="20577"/>
          <ac:spMkLst>
            <pc:docMk/>
            <pc:sldMk cId="2797812315" sldId="274"/>
            <ac:spMk id="3" creationId="{00000000-0000-0000-0000-000000000000}"/>
          </ac:spMkLst>
        </pc:spChg>
      </pc:sldChg>
    </pc:docChg>
  </pc:docChgLst>
  <pc:docChgLst>
    <pc:chgData name="Lindsey Chunn" userId="d5704af2-947c-4983-8f77-13bb9068b1dc" providerId="ADAL" clId="{F79338AF-5B1F-4AF0-A0F8-94BD37EA2CD1}"/>
    <pc:docChg chg="custSel addSld delSld modSld">
      <pc:chgData name="Lindsey Chunn" userId="d5704af2-947c-4983-8f77-13bb9068b1dc" providerId="ADAL" clId="{F79338AF-5B1F-4AF0-A0F8-94BD37EA2CD1}" dt="2022-07-23T17:50:23.787" v="617" actId="14100"/>
      <pc:docMkLst>
        <pc:docMk/>
      </pc:docMkLst>
      <pc:sldChg chg="modSp mod">
        <pc:chgData name="Lindsey Chunn" userId="d5704af2-947c-4983-8f77-13bb9068b1dc" providerId="ADAL" clId="{F79338AF-5B1F-4AF0-A0F8-94BD37EA2CD1}" dt="2022-07-23T17:34:26.620" v="118" actId="113"/>
        <pc:sldMkLst>
          <pc:docMk/>
          <pc:sldMk cId="1062549828" sldId="256"/>
        </pc:sldMkLst>
        <pc:spChg chg="mod">
          <ac:chgData name="Lindsey Chunn" userId="d5704af2-947c-4983-8f77-13bb9068b1dc" providerId="ADAL" clId="{F79338AF-5B1F-4AF0-A0F8-94BD37EA2CD1}" dt="2022-07-23T17:34:26.620" v="118" actId="113"/>
          <ac:spMkLst>
            <pc:docMk/>
            <pc:sldMk cId="1062549828" sldId="256"/>
            <ac:spMk id="5" creationId="{00000000-0000-0000-0000-000000000000}"/>
          </ac:spMkLst>
        </pc:spChg>
      </pc:sldChg>
      <pc:sldChg chg="addSp delSp modSp mod setBg">
        <pc:chgData name="Lindsey Chunn" userId="d5704af2-947c-4983-8f77-13bb9068b1dc" providerId="ADAL" clId="{F79338AF-5B1F-4AF0-A0F8-94BD37EA2CD1}" dt="2022-07-23T17:33:14.811" v="40" actId="14100"/>
        <pc:sldMkLst>
          <pc:docMk/>
          <pc:sldMk cId="994934520" sldId="257"/>
        </pc:sldMkLst>
        <pc:spChg chg="add del mod">
          <ac:chgData name="Lindsey Chunn" userId="d5704af2-947c-4983-8f77-13bb9068b1dc" providerId="ADAL" clId="{F79338AF-5B1F-4AF0-A0F8-94BD37EA2CD1}" dt="2022-07-23T17:32:56.123" v="37"/>
          <ac:spMkLst>
            <pc:docMk/>
            <pc:sldMk cId="994934520" sldId="257"/>
            <ac:spMk id="3" creationId="{E5E3396C-3E3E-4AB7-9B14-1F2D53E439EA}"/>
          </ac:spMkLst>
        </pc:spChg>
        <pc:spChg chg="mod">
          <ac:chgData name="Lindsey Chunn" userId="d5704af2-947c-4983-8f77-13bb9068b1dc" providerId="ADAL" clId="{F79338AF-5B1F-4AF0-A0F8-94BD37EA2CD1}" dt="2022-07-23T17:23:58.745" v="2"/>
          <ac:spMkLst>
            <pc:docMk/>
            <pc:sldMk cId="994934520" sldId="257"/>
            <ac:spMk id="4" creationId="{00000000-0000-0000-0000-000000000000}"/>
          </ac:spMkLst>
        </pc:spChg>
        <pc:spChg chg="del mod">
          <ac:chgData name="Lindsey Chunn" userId="d5704af2-947c-4983-8f77-13bb9068b1dc" providerId="ADAL" clId="{F79338AF-5B1F-4AF0-A0F8-94BD37EA2CD1}" dt="2022-07-23T17:32:20.443" v="36" actId="478"/>
          <ac:spMkLst>
            <pc:docMk/>
            <pc:sldMk cId="994934520" sldId="257"/>
            <ac:spMk id="5" creationId="{00000000-0000-0000-0000-000000000000}"/>
          </ac:spMkLst>
        </pc:spChg>
        <pc:picChg chg="del">
          <ac:chgData name="Lindsey Chunn" userId="d5704af2-947c-4983-8f77-13bb9068b1dc" providerId="ADAL" clId="{F79338AF-5B1F-4AF0-A0F8-94BD37EA2CD1}" dt="2022-07-23T17:31:11.382" v="11" actId="478"/>
          <ac:picMkLst>
            <pc:docMk/>
            <pc:sldMk cId="994934520" sldId="257"/>
            <ac:picMk id="6" creationId="{FF6001FD-920D-4391-BE17-B0A03AB633BF}"/>
          </ac:picMkLst>
        </pc:picChg>
        <pc:picChg chg="add del mod">
          <ac:chgData name="Lindsey Chunn" userId="d5704af2-947c-4983-8f77-13bb9068b1dc" providerId="ADAL" clId="{F79338AF-5B1F-4AF0-A0F8-94BD37EA2CD1}" dt="2022-07-23T17:32:20.443" v="36" actId="478"/>
          <ac:picMkLst>
            <pc:docMk/>
            <pc:sldMk cId="994934520" sldId="257"/>
            <ac:picMk id="1026" creationId="{6E5C3F64-2A85-48BB-81DA-C1930CA2C11C}"/>
          </ac:picMkLst>
        </pc:picChg>
        <pc:picChg chg="add mod">
          <ac:chgData name="Lindsey Chunn" userId="d5704af2-947c-4983-8f77-13bb9068b1dc" providerId="ADAL" clId="{F79338AF-5B1F-4AF0-A0F8-94BD37EA2CD1}" dt="2022-07-23T17:33:14.811" v="40" actId="14100"/>
          <ac:picMkLst>
            <pc:docMk/>
            <pc:sldMk cId="994934520" sldId="257"/>
            <ac:picMk id="1028" creationId="{5E8DED98-23EB-4434-AA66-7ABC04D72ADD}"/>
          </ac:picMkLst>
        </pc:picChg>
      </pc:sldChg>
      <pc:sldChg chg="modSp mod">
        <pc:chgData name="Lindsey Chunn" userId="d5704af2-947c-4983-8f77-13bb9068b1dc" providerId="ADAL" clId="{F79338AF-5B1F-4AF0-A0F8-94BD37EA2CD1}" dt="2022-07-23T17:41:07.999" v="198" actId="20577"/>
        <pc:sldMkLst>
          <pc:docMk/>
          <pc:sldMk cId="938857636" sldId="259"/>
        </pc:sldMkLst>
        <pc:spChg chg="mod">
          <ac:chgData name="Lindsey Chunn" userId="d5704af2-947c-4983-8f77-13bb9068b1dc" providerId="ADAL" clId="{F79338AF-5B1F-4AF0-A0F8-94BD37EA2CD1}" dt="2022-07-23T17:23:58.745" v="2"/>
          <ac:spMkLst>
            <pc:docMk/>
            <pc:sldMk cId="938857636" sldId="259"/>
            <ac:spMk id="2" creationId="{00000000-0000-0000-0000-000000000000}"/>
          </ac:spMkLst>
        </pc:spChg>
        <pc:spChg chg="mod">
          <ac:chgData name="Lindsey Chunn" userId="d5704af2-947c-4983-8f77-13bb9068b1dc" providerId="ADAL" clId="{F79338AF-5B1F-4AF0-A0F8-94BD37EA2CD1}" dt="2022-07-23T17:41:07.999" v="198" actId="20577"/>
          <ac:spMkLst>
            <pc:docMk/>
            <pc:sldMk cId="938857636" sldId="259"/>
            <ac:spMk id="3" creationId="{00000000-0000-0000-0000-000000000000}"/>
          </ac:spMkLst>
        </pc:spChg>
      </pc:sldChg>
      <pc:sldChg chg="modSp del">
        <pc:chgData name="Lindsey Chunn" userId="d5704af2-947c-4983-8f77-13bb9068b1dc" providerId="ADAL" clId="{F79338AF-5B1F-4AF0-A0F8-94BD37EA2CD1}" dt="2022-07-23T17:41:52.551" v="199" actId="2696"/>
        <pc:sldMkLst>
          <pc:docMk/>
          <pc:sldMk cId="2784198293" sldId="262"/>
        </pc:sldMkLst>
        <pc:spChg chg="mod">
          <ac:chgData name="Lindsey Chunn" userId="d5704af2-947c-4983-8f77-13bb9068b1dc" providerId="ADAL" clId="{F79338AF-5B1F-4AF0-A0F8-94BD37EA2CD1}" dt="2022-07-23T17:23:58.745" v="2"/>
          <ac:spMkLst>
            <pc:docMk/>
            <pc:sldMk cId="2784198293" sldId="262"/>
            <ac:spMk id="2" creationId="{00000000-0000-0000-0000-000000000000}"/>
          </ac:spMkLst>
        </pc:spChg>
        <pc:spChg chg="mod">
          <ac:chgData name="Lindsey Chunn" userId="d5704af2-947c-4983-8f77-13bb9068b1dc" providerId="ADAL" clId="{F79338AF-5B1F-4AF0-A0F8-94BD37EA2CD1}" dt="2022-07-23T17:23:58.745" v="2"/>
          <ac:spMkLst>
            <pc:docMk/>
            <pc:sldMk cId="2784198293" sldId="262"/>
            <ac:spMk id="3" creationId="{00000000-0000-0000-0000-000000000000}"/>
          </ac:spMkLst>
        </pc:spChg>
      </pc:sldChg>
      <pc:sldChg chg="modSp mod">
        <pc:chgData name="Lindsey Chunn" userId="d5704af2-947c-4983-8f77-13bb9068b1dc" providerId="ADAL" clId="{F79338AF-5B1F-4AF0-A0F8-94BD37EA2CD1}" dt="2022-07-23T17:42:30.878" v="215" actId="20577"/>
        <pc:sldMkLst>
          <pc:docMk/>
          <pc:sldMk cId="460176451" sldId="263"/>
        </pc:sldMkLst>
        <pc:spChg chg="mod">
          <ac:chgData name="Lindsey Chunn" userId="d5704af2-947c-4983-8f77-13bb9068b1dc" providerId="ADAL" clId="{F79338AF-5B1F-4AF0-A0F8-94BD37EA2CD1}" dt="2022-07-23T17:42:30.878" v="215" actId="20577"/>
          <ac:spMkLst>
            <pc:docMk/>
            <pc:sldMk cId="460176451" sldId="263"/>
            <ac:spMk id="3" creationId="{00000000-0000-0000-0000-000000000000}"/>
          </ac:spMkLst>
        </pc:spChg>
      </pc:sldChg>
      <pc:sldChg chg="modSp mod">
        <pc:chgData name="Lindsey Chunn" userId="d5704af2-947c-4983-8f77-13bb9068b1dc" providerId="ADAL" clId="{F79338AF-5B1F-4AF0-A0F8-94BD37EA2CD1}" dt="2022-07-23T17:43:15.680" v="341" actId="20577"/>
        <pc:sldMkLst>
          <pc:docMk/>
          <pc:sldMk cId="4229950644" sldId="264"/>
        </pc:sldMkLst>
        <pc:spChg chg="mod">
          <ac:chgData name="Lindsey Chunn" userId="d5704af2-947c-4983-8f77-13bb9068b1dc" providerId="ADAL" clId="{F79338AF-5B1F-4AF0-A0F8-94BD37EA2CD1}" dt="2022-07-23T17:23:58.745" v="2"/>
          <ac:spMkLst>
            <pc:docMk/>
            <pc:sldMk cId="4229950644" sldId="264"/>
            <ac:spMk id="2" creationId="{00000000-0000-0000-0000-000000000000}"/>
          </ac:spMkLst>
        </pc:spChg>
        <pc:spChg chg="mod">
          <ac:chgData name="Lindsey Chunn" userId="d5704af2-947c-4983-8f77-13bb9068b1dc" providerId="ADAL" clId="{F79338AF-5B1F-4AF0-A0F8-94BD37EA2CD1}" dt="2022-07-23T17:43:15.680" v="341" actId="20577"/>
          <ac:spMkLst>
            <pc:docMk/>
            <pc:sldMk cId="4229950644" sldId="264"/>
            <ac:spMk id="3" creationId="{00000000-0000-0000-0000-000000000000}"/>
          </ac:spMkLst>
        </pc:spChg>
      </pc:sldChg>
      <pc:sldChg chg="modSp">
        <pc:chgData name="Lindsey Chunn" userId="d5704af2-947c-4983-8f77-13bb9068b1dc" providerId="ADAL" clId="{F79338AF-5B1F-4AF0-A0F8-94BD37EA2CD1}" dt="2022-07-23T17:23:58.745" v="2"/>
        <pc:sldMkLst>
          <pc:docMk/>
          <pc:sldMk cId="4101305104" sldId="265"/>
        </pc:sldMkLst>
        <pc:spChg chg="mod">
          <ac:chgData name="Lindsey Chunn" userId="d5704af2-947c-4983-8f77-13bb9068b1dc" providerId="ADAL" clId="{F79338AF-5B1F-4AF0-A0F8-94BD37EA2CD1}" dt="2022-07-23T17:23:58.745" v="2"/>
          <ac:spMkLst>
            <pc:docMk/>
            <pc:sldMk cId="4101305104" sldId="265"/>
            <ac:spMk id="2" creationId="{00000000-0000-0000-0000-000000000000}"/>
          </ac:spMkLst>
        </pc:spChg>
        <pc:spChg chg="mod">
          <ac:chgData name="Lindsey Chunn" userId="d5704af2-947c-4983-8f77-13bb9068b1dc" providerId="ADAL" clId="{F79338AF-5B1F-4AF0-A0F8-94BD37EA2CD1}" dt="2022-07-23T17:23:58.745" v="2"/>
          <ac:spMkLst>
            <pc:docMk/>
            <pc:sldMk cId="4101305104" sldId="265"/>
            <ac:spMk id="3" creationId="{00000000-0000-0000-0000-000000000000}"/>
          </ac:spMkLst>
        </pc:spChg>
      </pc:sldChg>
      <pc:sldChg chg="modSp mod">
        <pc:chgData name="Lindsey Chunn" userId="d5704af2-947c-4983-8f77-13bb9068b1dc" providerId="ADAL" clId="{F79338AF-5B1F-4AF0-A0F8-94BD37EA2CD1}" dt="2022-07-23T17:23:58.948" v="7" actId="27636"/>
        <pc:sldMkLst>
          <pc:docMk/>
          <pc:sldMk cId="1398612086" sldId="266"/>
        </pc:sldMkLst>
        <pc:spChg chg="mod">
          <ac:chgData name="Lindsey Chunn" userId="d5704af2-947c-4983-8f77-13bb9068b1dc" providerId="ADAL" clId="{F79338AF-5B1F-4AF0-A0F8-94BD37EA2CD1}" dt="2022-07-23T17:23:58.745" v="2"/>
          <ac:spMkLst>
            <pc:docMk/>
            <pc:sldMk cId="1398612086" sldId="266"/>
            <ac:spMk id="2" creationId="{00000000-0000-0000-0000-000000000000}"/>
          </ac:spMkLst>
        </pc:spChg>
        <pc:spChg chg="mod">
          <ac:chgData name="Lindsey Chunn" userId="d5704af2-947c-4983-8f77-13bb9068b1dc" providerId="ADAL" clId="{F79338AF-5B1F-4AF0-A0F8-94BD37EA2CD1}" dt="2022-07-23T17:23:58.948" v="7" actId="27636"/>
          <ac:spMkLst>
            <pc:docMk/>
            <pc:sldMk cId="1398612086" sldId="266"/>
            <ac:spMk id="3" creationId="{00000000-0000-0000-0000-000000000000}"/>
          </ac:spMkLst>
        </pc:spChg>
      </pc:sldChg>
      <pc:sldChg chg="modSp mod">
        <pc:chgData name="Lindsey Chunn" userId="d5704af2-947c-4983-8f77-13bb9068b1dc" providerId="ADAL" clId="{F79338AF-5B1F-4AF0-A0F8-94BD37EA2CD1}" dt="2022-07-23T17:44:13.368" v="348" actId="20577"/>
        <pc:sldMkLst>
          <pc:docMk/>
          <pc:sldMk cId="504750761" sldId="267"/>
        </pc:sldMkLst>
        <pc:spChg chg="mod">
          <ac:chgData name="Lindsey Chunn" userId="d5704af2-947c-4983-8f77-13bb9068b1dc" providerId="ADAL" clId="{F79338AF-5B1F-4AF0-A0F8-94BD37EA2CD1}" dt="2022-07-23T17:23:58.745" v="2"/>
          <ac:spMkLst>
            <pc:docMk/>
            <pc:sldMk cId="504750761" sldId="267"/>
            <ac:spMk id="2" creationId="{00000000-0000-0000-0000-000000000000}"/>
          </ac:spMkLst>
        </pc:spChg>
        <pc:spChg chg="mod">
          <ac:chgData name="Lindsey Chunn" userId="d5704af2-947c-4983-8f77-13bb9068b1dc" providerId="ADAL" clId="{F79338AF-5B1F-4AF0-A0F8-94BD37EA2CD1}" dt="2022-07-23T17:44:13.368" v="348" actId="20577"/>
          <ac:spMkLst>
            <pc:docMk/>
            <pc:sldMk cId="504750761" sldId="267"/>
            <ac:spMk id="3" creationId="{00000000-0000-0000-0000-000000000000}"/>
          </ac:spMkLst>
        </pc:spChg>
      </pc:sldChg>
      <pc:sldChg chg="modSp">
        <pc:chgData name="Lindsey Chunn" userId="d5704af2-947c-4983-8f77-13bb9068b1dc" providerId="ADAL" clId="{F79338AF-5B1F-4AF0-A0F8-94BD37EA2CD1}" dt="2022-07-23T17:23:58.745" v="2"/>
        <pc:sldMkLst>
          <pc:docMk/>
          <pc:sldMk cId="941600778" sldId="268"/>
        </pc:sldMkLst>
        <pc:spChg chg="mod">
          <ac:chgData name="Lindsey Chunn" userId="d5704af2-947c-4983-8f77-13bb9068b1dc" providerId="ADAL" clId="{F79338AF-5B1F-4AF0-A0F8-94BD37EA2CD1}" dt="2022-07-23T17:23:58.745" v="2"/>
          <ac:spMkLst>
            <pc:docMk/>
            <pc:sldMk cId="941600778" sldId="268"/>
            <ac:spMk id="2" creationId="{00000000-0000-0000-0000-000000000000}"/>
          </ac:spMkLst>
        </pc:spChg>
        <pc:spChg chg="mod">
          <ac:chgData name="Lindsey Chunn" userId="d5704af2-947c-4983-8f77-13bb9068b1dc" providerId="ADAL" clId="{F79338AF-5B1F-4AF0-A0F8-94BD37EA2CD1}" dt="2022-07-23T17:23:58.745" v="2"/>
          <ac:spMkLst>
            <pc:docMk/>
            <pc:sldMk cId="941600778" sldId="268"/>
            <ac:spMk id="3" creationId="{00000000-0000-0000-0000-000000000000}"/>
          </ac:spMkLst>
        </pc:spChg>
      </pc:sldChg>
      <pc:sldChg chg="modSp mod">
        <pc:chgData name="Lindsey Chunn" userId="d5704af2-947c-4983-8f77-13bb9068b1dc" providerId="ADAL" clId="{F79338AF-5B1F-4AF0-A0F8-94BD37EA2CD1}" dt="2022-07-23T17:23:58.964" v="9" actId="27636"/>
        <pc:sldMkLst>
          <pc:docMk/>
          <pc:sldMk cId="917873741" sldId="269"/>
        </pc:sldMkLst>
        <pc:spChg chg="mod">
          <ac:chgData name="Lindsey Chunn" userId="d5704af2-947c-4983-8f77-13bb9068b1dc" providerId="ADAL" clId="{F79338AF-5B1F-4AF0-A0F8-94BD37EA2CD1}" dt="2022-07-23T17:23:58.745" v="2"/>
          <ac:spMkLst>
            <pc:docMk/>
            <pc:sldMk cId="917873741" sldId="269"/>
            <ac:spMk id="2" creationId="{00000000-0000-0000-0000-000000000000}"/>
          </ac:spMkLst>
        </pc:spChg>
        <pc:spChg chg="mod">
          <ac:chgData name="Lindsey Chunn" userId="d5704af2-947c-4983-8f77-13bb9068b1dc" providerId="ADAL" clId="{F79338AF-5B1F-4AF0-A0F8-94BD37EA2CD1}" dt="2022-07-23T17:23:58.964" v="9" actId="27636"/>
          <ac:spMkLst>
            <pc:docMk/>
            <pc:sldMk cId="917873741" sldId="269"/>
            <ac:spMk id="3" creationId="{00000000-0000-0000-0000-000000000000}"/>
          </ac:spMkLst>
        </pc:spChg>
      </pc:sldChg>
      <pc:sldChg chg="modSp mod">
        <pc:chgData name="Lindsey Chunn" userId="d5704af2-947c-4983-8f77-13bb9068b1dc" providerId="ADAL" clId="{F79338AF-5B1F-4AF0-A0F8-94BD37EA2CD1}" dt="2022-07-23T17:23:58.980" v="10" actId="27636"/>
        <pc:sldMkLst>
          <pc:docMk/>
          <pc:sldMk cId="3042457347" sldId="270"/>
        </pc:sldMkLst>
        <pc:spChg chg="mod">
          <ac:chgData name="Lindsey Chunn" userId="d5704af2-947c-4983-8f77-13bb9068b1dc" providerId="ADAL" clId="{F79338AF-5B1F-4AF0-A0F8-94BD37EA2CD1}" dt="2022-07-23T17:23:58.745" v="2"/>
          <ac:spMkLst>
            <pc:docMk/>
            <pc:sldMk cId="3042457347" sldId="270"/>
            <ac:spMk id="2" creationId="{00000000-0000-0000-0000-000000000000}"/>
          </ac:spMkLst>
        </pc:spChg>
        <pc:spChg chg="mod">
          <ac:chgData name="Lindsey Chunn" userId="d5704af2-947c-4983-8f77-13bb9068b1dc" providerId="ADAL" clId="{F79338AF-5B1F-4AF0-A0F8-94BD37EA2CD1}" dt="2022-07-23T17:23:58.980" v="10" actId="27636"/>
          <ac:spMkLst>
            <pc:docMk/>
            <pc:sldMk cId="3042457347" sldId="270"/>
            <ac:spMk id="3" creationId="{00000000-0000-0000-0000-000000000000}"/>
          </ac:spMkLst>
        </pc:spChg>
      </pc:sldChg>
      <pc:sldChg chg="modSp mod">
        <pc:chgData name="Lindsey Chunn" userId="d5704af2-947c-4983-8f77-13bb9068b1dc" providerId="ADAL" clId="{F79338AF-5B1F-4AF0-A0F8-94BD37EA2CD1}" dt="2022-07-23T17:23:58.901" v="4" actId="27636"/>
        <pc:sldMkLst>
          <pc:docMk/>
          <pc:sldMk cId="4142632036" sldId="272"/>
        </pc:sldMkLst>
        <pc:spChg chg="mod">
          <ac:chgData name="Lindsey Chunn" userId="d5704af2-947c-4983-8f77-13bb9068b1dc" providerId="ADAL" clId="{F79338AF-5B1F-4AF0-A0F8-94BD37EA2CD1}" dt="2022-07-23T17:23:58.745" v="2"/>
          <ac:spMkLst>
            <pc:docMk/>
            <pc:sldMk cId="4142632036" sldId="272"/>
            <ac:spMk id="2" creationId="{00000000-0000-0000-0000-000000000000}"/>
          </ac:spMkLst>
        </pc:spChg>
        <pc:spChg chg="mod">
          <ac:chgData name="Lindsey Chunn" userId="d5704af2-947c-4983-8f77-13bb9068b1dc" providerId="ADAL" clId="{F79338AF-5B1F-4AF0-A0F8-94BD37EA2CD1}" dt="2022-07-23T17:23:58.901" v="4" actId="27636"/>
          <ac:spMkLst>
            <pc:docMk/>
            <pc:sldMk cId="4142632036" sldId="272"/>
            <ac:spMk id="3" creationId="{00000000-0000-0000-0000-000000000000}"/>
          </ac:spMkLst>
        </pc:spChg>
      </pc:sldChg>
      <pc:sldChg chg="modSp mod">
        <pc:chgData name="Lindsey Chunn" userId="d5704af2-947c-4983-8f77-13bb9068b1dc" providerId="ADAL" clId="{F79338AF-5B1F-4AF0-A0F8-94BD37EA2CD1}" dt="2022-07-23T17:40:38.048" v="173" actId="20577"/>
        <pc:sldMkLst>
          <pc:docMk/>
          <pc:sldMk cId="3802494878" sldId="273"/>
        </pc:sldMkLst>
        <pc:spChg chg="mod">
          <ac:chgData name="Lindsey Chunn" userId="d5704af2-947c-4983-8f77-13bb9068b1dc" providerId="ADAL" clId="{F79338AF-5B1F-4AF0-A0F8-94BD37EA2CD1}" dt="2022-07-23T17:23:58.745" v="2"/>
          <ac:spMkLst>
            <pc:docMk/>
            <pc:sldMk cId="3802494878" sldId="273"/>
            <ac:spMk id="2" creationId="{00000000-0000-0000-0000-000000000000}"/>
          </ac:spMkLst>
        </pc:spChg>
        <pc:spChg chg="mod">
          <ac:chgData name="Lindsey Chunn" userId="d5704af2-947c-4983-8f77-13bb9068b1dc" providerId="ADAL" clId="{F79338AF-5B1F-4AF0-A0F8-94BD37EA2CD1}" dt="2022-07-23T17:40:38.048" v="173" actId="20577"/>
          <ac:spMkLst>
            <pc:docMk/>
            <pc:sldMk cId="3802494878" sldId="273"/>
            <ac:spMk id="3" creationId="{00000000-0000-0000-0000-000000000000}"/>
          </ac:spMkLst>
        </pc:spChg>
      </pc:sldChg>
      <pc:sldChg chg="modSp mod">
        <pc:chgData name="Lindsey Chunn" userId="d5704af2-947c-4983-8f77-13bb9068b1dc" providerId="ADAL" clId="{F79338AF-5B1F-4AF0-A0F8-94BD37EA2CD1}" dt="2022-07-23T17:45:49.110" v="354" actId="313"/>
        <pc:sldMkLst>
          <pc:docMk/>
          <pc:sldMk cId="2797812315" sldId="274"/>
        </pc:sldMkLst>
        <pc:spChg chg="mod">
          <ac:chgData name="Lindsey Chunn" userId="d5704af2-947c-4983-8f77-13bb9068b1dc" providerId="ADAL" clId="{F79338AF-5B1F-4AF0-A0F8-94BD37EA2CD1}" dt="2022-07-23T17:23:58.745" v="2"/>
          <ac:spMkLst>
            <pc:docMk/>
            <pc:sldMk cId="2797812315" sldId="274"/>
            <ac:spMk id="2" creationId="{00000000-0000-0000-0000-000000000000}"/>
          </ac:spMkLst>
        </pc:spChg>
        <pc:spChg chg="mod">
          <ac:chgData name="Lindsey Chunn" userId="d5704af2-947c-4983-8f77-13bb9068b1dc" providerId="ADAL" clId="{F79338AF-5B1F-4AF0-A0F8-94BD37EA2CD1}" dt="2022-07-23T17:45:49.110" v="354" actId="313"/>
          <ac:spMkLst>
            <pc:docMk/>
            <pc:sldMk cId="2797812315" sldId="274"/>
            <ac:spMk id="3" creationId="{00000000-0000-0000-0000-000000000000}"/>
          </ac:spMkLst>
        </pc:spChg>
      </pc:sldChg>
      <pc:sldChg chg="modSp mod">
        <pc:chgData name="Lindsey Chunn" userId="d5704af2-947c-4983-8f77-13bb9068b1dc" providerId="ADAL" clId="{F79338AF-5B1F-4AF0-A0F8-94BD37EA2CD1}" dt="2022-07-23T17:34:49.912" v="119" actId="14100"/>
        <pc:sldMkLst>
          <pc:docMk/>
          <pc:sldMk cId="3826024136" sldId="275"/>
        </pc:sldMkLst>
        <pc:spChg chg="mod">
          <ac:chgData name="Lindsey Chunn" userId="d5704af2-947c-4983-8f77-13bb9068b1dc" providerId="ADAL" clId="{F79338AF-5B1F-4AF0-A0F8-94BD37EA2CD1}" dt="2022-07-23T17:23:58.745" v="2"/>
          <ac:spMkLst>
            <pc:docMk/>
            <pc:sldMk cId="3826024136" sldId="275"/>
            <ac:spMk id="2" creationId="{00000000-0000-0000-0000-000000000000}"/>
          </ac:spMkLst>
        </pc:spChg>
        <pc:graphicFrameChg chg="mod modGraphic">
          <ac:chgData name="Lindsey Chunn" userId="d5704af2-947c-4983-8f77-13bb9068b1dc" providerId="ADAL" clId="{F79338AF-5B1F-4AF0-A0F8-94BD37EA2CD1}" dt="2022-07-23T17:34:49.912" v="119" actId="14100"/>
          <ac:graphicFrameMkLst>
            <pc:docMk/>
            <pc:sldMk cId="3826024136" sldId="275"/>
            <ac:graphicFrameMk id="4" creationId="{00000000-0000-0000-0000-000000000000}"/>
          </ac:graphicFrameMkLst>
        </pc:graphicFrameChg>
      </pc:sldChg>
      <pc:sldChg chg="modSp mod">
        <pc:chgData name="Lindsey Chunn" userId="d5704af2-947c-4983-8f77-13bb9068b1dc" providerId="ADAL" clId="{F79338AF-5B1F-4AF0-A0F8-94BD37EA2CD1}" dt="2022-07-23T17:35:38.928" v="120" actId="114"/>
        <pc:sldMkLst>
          <pc:docMk/>
          <pc:sldMk cId="3117610928" sldId="276"/>
        </pc:sldMkLst>
        <pc:spChg chg="mod">
          <ac:chgData name="Lindsey Chunn" userId="d5704af2-947c-4983-8f77-13bb9068b1dc" providerId="ADAL" clId="{F79338AF-5B1F-4AF0-A0F8-94BD37EA2CD1}" dt="2022-07-23T17:23:58.745" v="2"/>
          <ac:spMkLst>
            <pc:docMk/>
            <pc:sldMk cId="3117610928" sldId="276"/>
            <ac:spMk id="2" creationId="{00000000-0000-0000-0000-000000000000}"/>
          </ac:spMkLst>
        </pc:spChg>
        <pc:spChg chg="mod">
          <ac:chgData name="Lindsey Chunn" userId="d5704af2-947c-4983-8f77-13bb9068b1dc" providerId="ADAL" clId="{F79338AF-5B1F-4AF0-A0F8-94BD37EA2CD1}" dt="2022-07-23T17:35:38.928" v="120" actId="114"/>
          <ac:spMkLst>
            <pc:docMk/>
            <pc:sldMk cId="3117610928" sldId="276"/>
            <ac:spMk id="3" creationId="{00000000-0000-0000-0000-000000000000}"/>
          </ac:spMkLst>
        </pc:spChg>
      </pc:sldChg>
      <pc:sldChg chg="modSp">
        <pc:chgData name="Lindsey Chunn" userId="d5704af2-947c-4983-8f77-13bb9068b1dc" providerId="ADAL" clId="{F79338AF-5B1F-4AF0-A0F8-94BD37EA2CD1}" dt="2022-07-23T17:23:58.745" v="2"/>
        <pc:sldMkLst>
          <pc:docMk/>
          <pc:sldMk cId="1799078208" sldId="277"/>
        </pc:sldMkLst>
        <pc:spChg chg="mod">
          <ac:chgData name="Lindsey Chunn" userId="d5704af2-947c-4983-8f77-13bb9068b1dc" providerId="ADAL" clId="{F79338AF-5B1F-4AF0-A0F8-94BD37EA2CD1}" dt="2022-07-23T17:23:58.745" v="2"/>
          <ac:spMkLst>
            <pc:docMk/>
            <pc:sldMk cId="1799078208" sldId="277"/>
            <ac:spMk id="2" creationId="{922711EC-92F6-4F04-AB25-625AC77BD997}"/>
          </ac:spMkLst>
        </pc:spChg>
        <pc:spChg chg="mod">
          <ac:chgData name="Lindsey Chunn" userId="d5704af2-947c-4983-8f77-13bb9068b1dc" providerId="ADAL" clId="{F79338AF-5B1F-4AF0-A0F8-94BD37EA2CD1}" dt="2022-07-23T17:23:58.745" v="2"/>
          <ac:spMkLst>
            <pc:docMk/>
            <pc:sldMk cId="1799078208" sldId="277"/>
            <ac:spMk id="3" creationId="{2FD29998-FCD3-4D39-8FA2-316F67655923}"/>
          </ac:spMkLst>
        </pc:spChg>
      </pc:sldChg>
      <pc:sldChg chg="modSp">
        <pc:chgData name="Lindsey Chunn" userId="d5704af2-947c-4983-8f77-13bb9068b1dc" providerId="ADAL" clId="{F79338AF-5B1F-4AF0-A0F8-94BD37EA2CD1}" dt="2022-07-23T17:23:58.745" v="2"/>
        <pc:sldMkLst>
          <pc:docMk/>
          <pc:sldMk cId="767521192" sldId="278"/>
        </pc:sldMkLst>
        <pc:spChg chg="mod">
          <ac:chgData name="Lindsey Chunn" userId="d5704af2-947c-4983-8f77-13bb9068b1dc" providerId="ADAL" clId="{F79338AF-5B1F-4AF0-A0F8-94BD37EA2CD1}" dt="2022-07-23T17:23:58.745" v="2"/>
          <ac:spMkLst>
            <pc:docMk/>
            <pc:sldMk cId="767521192" sldId="278"/>
            <ac:spMk id="2" creationId="{84AA423E-BE10-4533-AEDB-C5BCD42D6504}"/>
          </ac:spMkLst>
        </pc:spChg>
        <pc:spChg chg="mod">
          <ac:chgData name="Lindsey Chunn" userId="d5704af2-947c-4983-8f77-13bb9068b1dc" providerId="ADAL" clId="{F79338AF-5B1F-4AF0-A0F8-94BD37EA2CD1}" dt="2022-07-23T17:23:58.745" v="2"/>
          <ac:spMkLst>
            <pc:docMk/>
            <pc:sldMk cId="767521192" sldId="278"/>
            <ac:spMk id="3" creationId="{63B8B910-BFD4-4954-986B-41CEA580F6FE}"/>
          </ac:spMkLst>
        </pc:spChg>
      </pc:sldChg>
      <pc:sldChg chg="addSp modSp new mod">
        <pc:chgData name="Lindsey Chunn" userId="d5704af2-947c-4983-8f77-13bb9068b1dc" providerId="ADAL" clId="{F79338AF-5B1F-4AF0-A0F8-94BD37EA2CD1}" dt="2022-07-23T17:48:57.825" v="581" actId="1076"/>
        <pc:sldMkLst>
          <pc:docMk/>
          <pc:sldMk cId="2690510036" sldId="279"/>
        </pc:sldMkLst>
        <pc:spChg chg="mod">
          <ac:chgData name="Lindsey Chunn" userId="d5704af2-947c-4983-8f77-13bb9068b1dc" providerId="ADAL" clId="{F79338AF-5B1F-4AF0-A0F8-94BD37EA2CD1}" dt="2022-07-23T17:47:13.172" v="508" actId="20577"/>
          <ac:spMkLst>
            <pc:docMk/>
            <pc:sldMk cId="2690510036" sldId="279"/>
            <ac:spMk id="2" creationId="{C3E7E821-91E8-46F0-9B68-FCCC8867879B}"/>
          </ac:spMkLst>
        </pc:spChg>
        <pc:spChg chg="mod">
          <ac:chgData name="Lindsey Chunn" userId="d5704af2-947c-4983-8f77-13bb9068b1dc" providerId="ADAL" clId="{F79338AF-5B1F-4AF0-A0F8-94BD37EA2CD1}" dt="2022-07-23T17:48:24.661" v="574" actId="1076"/>
          <ac:spMkLst>
            <pc:docMk/>
            <pc:sldMk cId="2690510036" sldId="279"/>
            <ac:spMk id="3" creationId="{4DA16BA9-58B7-4EFB-ABF6-495B164D7431}"/>
          </ac:spMkLst>
        </pc:spChg>
        <pc:picChg chg="add mod">
          <ac:chgData name="Lindsey Chunn" userId="d5704af2-947c-4983-8f77-13bb9068b1dc" providerId="ADAL" clId="{F79338AF-5B1F-4AF0-A0F8-94BD37EA2CD1}" dt="2022-07-23T17:48:57.825" v="581" actId="1076"/>
          <ac:picMkLst>
            <pc:docMk/>
            <pc:sldMk cId="2690510036" sldId="279"/>
            <ac:picMk id="2050" creationId="{3DEFDDDC-7B25-4E7F-AD34-39753BF9D99F}"/>
          </ac:picMkLst>
        </pc:picChg>
      </pc:sldChg>
      <pc:sldChg chg="addSp delSp modSp new mod">
        <pc:chgData name="Lindsey Chunn" userId="d5704af2-947c-4983-8f77-13bb9068b1dc" providerId="ADAL" clId="{F79338AF-5B1F-4AF0-A0F8-94BD37EA2CD1}" dt="2022-07-23T17:50:23.787" v="617" actId="14100"/>
        <pc:sldMkLst>
          <pc:docMk/>
          <pc:sldMk cId="969745300" sldId="280"/>
        </pc:sldMkLst>
        <pc:spChg chg="mod">
          <ac:chgData name="Lindsey Chunn" userId="d5704af2-947c-4983-8f77-13bb9068b1dc" providerId="ADAL" clId="{F79338AF-5B1F-4AF0-A0F8-94BD37EA2CD1}" dt="2022-07-23T17:49:18.282" v="612" actId="20577"/>
          <ac:spMkLst>
            <pc:docMk/>
            <pc:sldMk cId="969745300" sldId="280"/>
            <ac:spMk id="2" creationId="{38D15635-33F7-446E-A432-0F83E1977C13}"/>
          </ac:spMkLst>
        </pc:spChg>
        <pc:spChg chg="del">
          <ac:chgData name="Lindsey Chunn" userId="d5704af2-947c-4983-8f77-13bb9068b1dc" providerId="ADAL" clId="{F79338AF-5B1F-4AF0-A0F8-94BD37EA2CD1}" dt="2022-07-23T17:49:36.212" v="613"/>
          <ac:spMkLst>
            <pc:docMk/>
            <pc:sldMk cId="969745300" sldId="280"/>
            <ac:spMk id="3" creationId="{43B69864-B3F9-410E-97C8-67205668CAEA}"/>
          </ac:spMkLst>
        </pc:spChg>
        <pc:picChg chg="add mod">
          <ac:chgData name="Lindsey Chunn" userId="d5704af2-947c-4983-8f77-13bb9068b1dc" providerId="ADAL" clId="{F79338AF-5B1F-4AF0-A0F8-94BD37EA2CD1}" dt="2022-07-23T17:50:23.787" v="617" actId="14100"/>
          <ac:picMkLst>
            <pc:docMk/>
            <pc:sldMk cId="969745300" sldId="280"/>
            <ac:picMk id="3074" creationId="{39170E85-85B2-41D8-8640-C33A91D85B6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r>
              <a:rPr lang="en-US"/>
              <a:t>SENIOR PRESENTATION</a:t>
            </a:r>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A4EC7E2E-497B-4B44-9145-4CABA23F63F4}" type="datetimeFigureOut">
              <a:rPr lang="en-US" smtClean="0"/>
              <a:t>7/24/2023</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51B60812-8B61-4A0D-B0C9-3897D621B589}" type="slidenum">
              <a:rPr lang="en-US" smtClean="0"/>
              <a:t>‹#›</a:t>
            </a:fld>
            <a:endParaRPr lang="en-US"/>
          </a:p>
        </p:txBody>
      </p:sp>
    </p:spTree>
    <p:extLst>
      <p:ext uri="{BB962C8B-B14F-4D97-AF65-F5344CB8AC3E}">
        <p14:creationId xmlns:p14="http://schemas.microsoft.com/office/powerpoint/2010/main" val="30939645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r>
              <a:rPr lang="en-US"/>
              <a:t>SENIOR PRESENTATION</a:t>
            </a:r>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AC5330F2-5B9C-4C28-BF4F-2963B5C957A3}" type="datetimeFigureOut">
              <a:rPr lang="en-US" smtClean="0"/>
              <a:t>7/24/2023</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91D8A2F1-8EAC-4836-AF49-D86B86C76015}" type="slidenum">
              <a:rPr lang="en-US" smtClean="0"/>
              <a:t>‹#›</a:t>
            </a:fld>
            <a:endParaRPr lang="en-US"/>
          </a:p>
        </p:txBody>
      </p:sp>
    </p:spTree>
    <p:extLst>
      <p:ext uri="{BB962C8B-B14F-4D97-AF65-F5344CB8AC3E}">
        <p14:creationId xmlns:p14="http://schemas.microsoft.com/office/powerpoint/2010/main" val="187465126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8A2F1-8EAC-4836-AF49-D86B86C76015}" type="slidenum">
              <a:rPr lang="en-US" smtClean="0"/>
              <a:t>8</a:t>
            </a:fld>
            <a:endParaRPr lang="en-US"/>
          </a:p>
        </p:txBody>
      </p:sp>
      <p:sp>
        <p:nvSpPr>
          <p:cNvPr id="5" name="Header Placeholder 4"/>
          <p:cNvSpPr>
            <a:spLocks noGrp="1"/>
          </p:cNvSpPr>
          <p:nvPr>
            <p:ph type="hdr" sz="quarter" idx="11"/>
          </p:nvPr>
        </p:nvSpPr>
        <p:spPr/>
        <p:txBody>
          <a:bodyPr/>
          <a:lstStyle/>
          <a:p>
            <a:r>
              <a:rPr lang="en-US"/>
              <a:t>SENIOR PRESENTATION</a:t>
            </a:r>
          </a:p>
        </p:txBody>
      </p:sp>
    </p:spTree>
    <p:extLst>
      <p:ext uri="{BB962C8B-B14F-4D97-AF65-F5344CB8AC3E}">
        <p14:creationId xmlns:p14="http://schemas.microsoft.com/office/powerpoint/2010/main" val="49150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258764-40C9-4EBC-94EA-0F5E4DFCB989}" type="datetimeFigureOut">
              <a:rPr lang="en-US" smtClean="0"/>
              <a:t>7/24/2023</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53F0A0C9-7ACA-4221-952E-8743CF15E2E0}"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090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258764-40C9-4EBC-94EA-0F5E4DFCB989}"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0A0C9-7ACA-4221-952E-8743CF15E2E0}" type="slidenum">
              <a:rPr lang="en-US" smtClean="0"/>
              <a:t>‹#›</a:t>
            </a:fld>
            <a:endParaRPr lang="en-US"/>
          </a:p>
        </p:txBody>
      </p:sp>
    </p:spTree>
    <p:extLst>
      <p:ext uri="{BB962C8B-B14F-4D97-AF65-F5344CB8AC3E}">
        <p14:creationId xmlns:p14="http://schemas.microsoft.com/office/powerpoint/2010/main" val="161690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258764-40C9-4EBC-94EA-0F5E4DFCB989}"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0A0C9-7ACA-4221-952E-8743CF15E2E0}"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960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258764-40C9-4EBC-94EA-0F5E4DFCB989}"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0A0C9-7ACA-4221-952E-8743CF15E2E0}"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4158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258764-40C9-4EBC-94EA-0F5E4DFCB989}"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0A0C9-7ACA-4221-952E-8743CF15E2E0}"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216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258764-40C9-4EBC-94EA-0F5E4DFCB989}"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0A0C9-7ACA-4221-952E-8743CF15E2E0}"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60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258764-40C9-4EBC-94EA-0F5E4DFCB989}"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F0A0C9-7ACA-4221-952E-8743CF15E2E0}" type="slidenum">
              <a:rPr lang="en-US" smtClean="0"/>
              <a:t>‹#›</a:t>
            </a:fld>
            <a:endParaRPr lang="en-US"/>
          </a:p>
        </p:txBody>
      </p:sp>
    </p:spTree>
    <p:extLst>
      <p:ext uri="{BB962C8B-B14F-4D97-AF65-F5344CB8AC3E}">
        <p14:creationId xmlns:p14="http://schemas.microsoft.com/office/powerpoint/2010/main" val="2517419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258764-40C9-4EBC-94EA-0F5E4DFCB989}"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F0A0C9-7ACA-4221-952E-8743CF15E2E0}" type="slidenum">
              <a:rPr lang="en-US" smtClean="0"/>
              <a:t>‹#›</a:t>
            </a:fld>
            <a:endParaRPr lang="en-US"/>
          </a:p>
        </p:txBody>
      </p:sp>
    </p:spTree>
    <p:extLst>
      <p:ext uri="{BB962C8B-B14F-4D97-AF65-F5344CB8AC3E}">
        <p14:creationId xmlns:p14="http://schemas.microsoft.com/office/powerpoint/2010/main" val="31994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58764-40C9-4EBC-94EA-0F5E4DFCB989}" type="datetimeFigureOut">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F0A0C9-7ACA-4221-952E-8743CF15E2E0}" type="slidenum">
              <a:rPr lang="en-US" smtClean="0"/>
              <a:t>‹#›</a:t>
            </a:fld>
            <a:endParaRPr lang="en-US"/>
          </a:p>
        </p:txBody>
      </p:sp>
    </p:spTree>
    <p:extLst>
      <p:ext uri="{BB962C8B-B14F-4D97-AF65-F5344CB8AC3E}">
        <p14:creationId xmlns:p14="http://schemas.microsoft.com/office/powerpoint/2010/main" val="3737312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3258764-40C9-4EBC-94EA-0F5E4DFCB989}"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0A0C9-7ACA-4221-952E-8743CF15E2E0}"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843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23258764-40C9-4EBC-94EA-0F5E4DFCB989}" type="datetimeFigureOut">
              <a:rPr lang="en-US" smtClean="0"/>
              <a:t>7/24/2023</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53F0A0C9-7ACA-4221-952E-8743CF15E2E0}"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301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3258764-40C9-4EBC-94EA-0F5E4DFCB989}" type="datetimeFigureOut">
              <a:rPr lang="en-US" smtClean="0"/>
              <a:t>7/24/2023</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53F0A0C9-7ACA-4221-952E-8743CF15E2E0}" type="slidenum">
              <a:rPr lang="en-US" smtClean="0"/>
              <a:t>‹#›</a:t>
            </a:fld>
            <a:endParaRPr lang="en-US"/>
          </a:p>
        </p:txBody>
      </p:sp>
    </p:spTree>
    <p:extLst>
      <p:ext uri="{BB962C8B-B14F-4D97-AF65-F5344CB8AC3E}">
        <p14:creationId xmlns:p14="http://schemas.microsoft.com/office/powerpoint/2010/main" val="291639171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collegeboard.org/" TargetMode="External"/><Relationship Id="rId2" Type="http://schemas.openxmlformats.org/officeDocument/2006/relationships/hyperlink" Target="http://www.act.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caaclearinghouse.ne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msfinancialaid.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et2colleg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Welcome to OBHS</a:t>
            </a:r>
          </a:p>
        </p:txBody>
      </p:sp>
      <p:sp>
        <p:nvSpPr>
          <p:cNvPr id="2" name="AutoShape 2" descr="Image result for class of 20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Picture 2" descr="class of 2024 in blue and yellow Stock Vector | Adobe Stock">
            <a:extLst>
              <a:ext uri="{FF2B5EF4-FFF2-40B4-BE49-F238E27FC236}">
                <a16:creationId xmlns:a16="http://schemas.microsoft.com/office/drawing/2014/main" id="{E6D0C137-B666-81C9-A78D-2C9EFD5D868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3200" y="2362200"/>
            <a:ext cx="3509963"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93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ACT/SAT</a:t>
            </a:r>
          </a:p>
        </p:txBody>
      </p:sp>
      <p:sp>
        <p:nvSpPr>
          <p:cNvPr id="3" name="Content Placeholder 2"/>
          <p:cNvSpPr>
            <a:spLocks noGrp="1"/>
          </p:cNvSpPr>
          <p:nvPr>
            <p:ph idx="1"/>
          </p:nvPr>
        </p:nvSpPr>
        <p:spPr/>
        <p:txBody>
          <a:bodyPr>
            <a:normAutofit fontScale="92500"/>
          </a:bodyPr>
          <a:lstStyle/>
          <a:p>
            <a:r>
              <a:rPr lang="en-US" dirty="0"/>
              <a:t>If you haven’t already, please register to take the ACT or the SAT.  Both tests are accepted by colleges, and they are required to attend.  </a:t>
            </a:r>
          </a:p>
          <a:p>
            <a:r>
              <a:rPr lang="en-US" dirty="0"/>
              <a:t>Seniors will have the opportunity to take a free ACT during the school day this year.  More information to come.</a:t>
            </a:r>
          </a:p>
          <a:p>
            <a:r>
              <a:rPr lang="en-US" dirty="0">
                <a:hlinkClick r:id="rId2"/>
              </a:rPr>
              <a:t>www.act.org</a:t>
            </a:r>
            <a:endParaRPr lang="en-US" dirty="0"/>
          </a:p>
          <a:p>
            <a:r>
              <a:rPr lang="en-US" dirty="0">
                <a:hlinkClick r:id="rId3"/>
              </a:rPr>
              <a:t>www.collegeboard.org</a:t>
            </a:r>
            <a:endParaRPr lang="en-US" dirty="0"/>
          </a:p>
          <a:p>
            <a:r>
              <a:rPr lang="en-US" dirty="0"/>
              <a:t>Both tests are offered here at OBHS.  Register and pay online.</a:t>
            </a:r>
          </a:p>
        </p:txBody>
      </p:sp>
    </p:spTree>
    <p:extLst>
      <p:ext uri="{BB962C8B-B14F-4D97-AF65-F5344CB8AC3E}">
        <p14:creationId xmlns:p14="http://schemas.microsoft.com/office/powerpoint/2010/main" val="4229950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Where Do I Start Planning for College?</a:t>
            </a:r>
          </a:p>
        </p:txBody>
      </p:sp>
      <p:sp>
        <p:nvSpPr>
          <p:cNvPr id="3" name="Content Placeholder 2"/>
          <p:cNvSpPr>
            <a:spLocks noGrp="1"/>
          </p:cNvSpPr>
          <p:nvPr>
            <p:ph idx="1"/>
          </p:nvPr>
        </p:nvSpPr>
        <p:spPr/>
        <p:txBody>
          <a:bodyPr/>
          <a:lstStyle/>
          <a:p>
            <a:r>
              <a:rPr lang="en-US" dirty="0"/>
              <a:t>Do some research online first</a:t>
            </a:r>
          </a:p>
          <a:p>
            <a:r>
              <a:rPr lang="en-US" dirty="0"/>
              <a:t>Request information on all schools your child is interested in attending.  (worksheet available)</a:t>
            </a:r>
          </a:p>
          <a:p>
            <a:r>
              <a:rPr lang="en-US" dirty="0"/>
              <a:t>Plan a campus visit</a:t>
            </a:r>
          </a:p>
          <a:p>
            <a:r>
              <a:rPr lang="en-US" dirty="0"/>
              <a:t>Meet with the admissions representative who visits our campus</a:t>
            </a:r>
          </a:p>
          <a:p>
            <a:r>
              <a:rPr lang="en-US" dirty="0"/>
              <a:t>Attend college fairs</a:t>
            </a:r>
          </a:p>
        </p:txBody>
      </p:sp>
    </p:spTree>
    <p:extLst>
      <p:ext uri="{BB962C8B-B14F-4D97-AF65-F5344CB8AC3E}">
        <p14:creationId xmlns:p14="http://schemas.microsoft.com/office/powerpoint/2010/main" val="410130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Visits</a:t>
            </a:r>
          </a:p>
        </p:txBody>
      </p:sp>
      <p:sp>
        <p:nvSpPr>
          <p:cNvPr id="3" name="Content Placeholder 2"/>
          <p:cNvSpPr>
            <a:spLocks noGrp="1"/>
          </p:cNvSpPr>
          <p:nvPr>
            <p:ph idx="1"/>
          </p:nvPr>
        </p:nvSpPr>
        <p:spPr/>
        <p:txBody>
          <a:bodyPr>
            <a:normAutofit fontScale="92500" lnSpcReduction="20000"/>
          </a:bodyPr>
          <a:lstStyle/>
          <a:p>
            <a:r>
              <a:rPr lang="en-US" dirty="0"/>
              <a:t>Who to see?</a:t>
            </a:r>
          </a:p>
          <a:p>
            <a:r>
              <a:rPr lang="en-US" dirty="0"/>
              <a:t>Make appointment with Admissions office</a:t>
            </a:r>
          </a:p>
          <a:p>
            <a:r>
              <a:rPr lang="en-US" dirty="0"/>
              <a:t>Make appointment with financial aid office</a:t>
            </a:r>
          </a:p>
          <a:p>
            <a:r>
              <a:rPr lang="en-US" dirty="0"/>
              <a:t>Make appointment with the department of study</a:t>
            </a:r>
          </a:p>
          <a:p>
            <a:r>
              <a:rPr lang="en-US" dirty="0"/>
              <a:t>Visit a dorm</a:t>
            </a:r>
          </a:p>
          <a:p>
            <a:r>
              <a:rPr lang="en-US" dirty="0"/>
              <a:t>Tour the campus</a:t>
            </a:r>
          </a:p>
          <a:p>
            <a:r>
              <a:rPr lang="en-US" dirty="0"/>
              <a:t>Extracurricular activities</a:t>
            </a:r>
          </a:p>
          <a:p>
            <a:r>
              <a:rPr lang="en-US" dirty="0"/>
              <a:t>Honors college</a:t>
            </a:r>
          </a:p>
        </p:txBody>
      </p:sp>
    </p:spTree>
    <p:extLst>
      <p:ext uri="{BB962C8B-B14F-4D97-AF65-F5344CB8AC3E}">
        <p14:creationId xmlns:p14="http://schemas.microsoft.com/office/powerpoint/2010/main" val="1398612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Applications</a:t>
            </a:r>
          </a:p>
        </p:txBody>
      </p:sp>
      <p:sp>
        <p:nvSpPr>
          <p:cNvPr id="3" name="Content Placeholder 2"/>
          <p:cNvSpPr>
            <a:spLocks noGrp="1"/>
          </p:cNvSpPr>
          <p:nvPr>
            <p:ph idx="1"/>
          </p:nvPr>
        </p:nvSpPr>
        <p:spPr/>
        <p:txBody>
          <a:bodyPr>
            <a:normAutofit fontScale="92500"/>
          </a:bodyPr>
          <a:lstStyle/>
          <a:p>
            <a:r>
              <a:rPr lang="en-US" dirty="0"/>
              <a:t>Keep a copy of or records of submitted applications</a:t>
            </a:r>
          </a:p>
          <a:p>
            <a:r>
              <a:rPr lang="en-US" dirty="0"/>
              <a:t>Complete as requested (ink, signed, neat)</a:t>
            </a:r>
          </a:p>
          <a:p>
            <a:r>
              <a:rPr lang="en-US" dirty="0"/>
              <a:t>Submit test scores from testing agency</a:t>
            </a:r>
          </a:p>
          <a:p>
            <a:r>
              <a:rPr lang="en-US" dirty="0"/>
              <a:t>Send transcripts:  </a:t>
            </a:r>
            <a:r>
              <a:rPr lang="en-US" b="1" dirty="0"/>
              <a:t>Before graduation:  </a:t>
            </a:r>
            <a:r>
              <a:rPr lang="en-US" dirty="0"/>
              <a:t>See form on the OBHS website.  </a:t>
            </a:r>
            <a:r>
              <a:rPr lang="en-US" b="1" dirty="0"/>
              <a:t>After graduation:  </a:t>
            </a:r>
            <a:r>
              <a:rPr lang="en-US" dirty="0"/>
              <a:t>order through </a:t>
            </a:r>
            <a:r>
              <a:rPr lang="en-US" dirty="0" err="1"/>
              <a:t>ScribOrder</a:t>
            </a:r>
            <a:r>
              <a:rPr lang="en-US" dirty="0"/>
              <a:t> on the Desoto County Schools website.  </a:t>
            </a:r>
          </a:p>
          <a:p>
            <a:r>
              <a:rPr lang="en-US" b="1" dirty="0"/>
              <a:t>Dual Enrollment </a:t>
            </a:r>
            <a:r>
              <a:rPr lang="en-US" dirty="0"/>
              <a:t>students will have to request a transcript from NWCC, or MVSU to send to their college as well.</a:t>
            </a:r>
          </a:p>
        </p:txBody>
      </p:sp>
    </p:spTree>
    <p:extLst>
      <p:ext uri="{BB962C8B-B14F-4D97-AF65-F5344CB8AC3E}">
        <p14:creationId xmlns:p14="http://schemas.microsoft.com/office/powerpoint/2010/main" val="504750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idx="1"/>
          </p:nvPr>
        </p:nvSpPr>
        <p:spPr/>
        <p:txBody>
          <a:bodyPr/>
          <a:lstStyle/>
          <a:p>
            <a:r>
              <a:rPr lang="en-US" dirty="0"/>
              <a:t>Create a resume and give it to anyone you would need a recommendation from (forms are available in Guidance)</a:t>
            </a:r>
          </a:p>
          <a:p>
            <a:r>
              <a:rPr lang="en-US" dirty="0"/>
              <a:t>Allow a minimum of 2 weeks notice to counselors and teachers.</a:t>
            </a:r>
          </a:p>
          <a:p>
            <a:r>
              <a:rPr lang="en-US" dirty="0"/>
              <a:t>Recommendations are very important to the application process!  </a:t>
            </a:r>
          </a:p>
          <a:p>
            <a:endParaRPr lang="en-US" dirty="0"/>
          </a:p>
        </p:txBody>
      </p:sp>
    </p:spTree>
    <p:extLst>
      <p:ext uri="{BB962C8B-B14F-4D97-AF65-F5344CB8AC3E}">
        <p14:creationId xmlns:p14="http://schemas.microsoft.com/office/powerpoint/2010/main" val="941600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NCAA</a:t>
            </a:r>
          </a:p>
        </p:txBody>
      </p:sp>
      <p:sp>
        <p:nvSpPr>
          <p:cNvPr id="3" name="Content Placeholder 2"/>
          <p:cNvSpPr>
            <a:spLocks noGrp="1"/>
          </p:cNvSpPr>
          <p:nvPr>
            <p:ph idx="1"/>
          </p:nvPr>
        </p:nvSpPr>
        <p:spPr/>
        <p:txBody>
          <a:bodyPr>
            <a:normAutofit fontScale="92500" lnSpcReduction="20000"/>
          </a:bodyPr>
          <a:lstStyle/>
          <a:p>
            <a:r>
              <a:rPr lang="en-US" dirty="0"/>
              <a:t>Apply online and pay the current fee – </a:t>
            </a:r>
            <a:r>
              <a:rPr lang="en-US" dirty="0">
                <a:hlinkClick r:id="rId2"/>
              </a:rPr>
              <a:t>www.ncaaclearinghouse.net</a:t>
            </a:r>
            <a:endParaRPr lang="en-US" dirty="0"/>
          </a:p>
          <a:p>
            <a:r>
              <a:rPr lang="en-US" dirty="0"/>
              <a:t>Request transcript to be sent to NCAA</a:t>
            </a:r>
          </a:p>
          <a:p>
            <a:r>
              <a:rPr lang="en-US" dirty="0"/>
              <a:t>Request test scores to be sent to NCAA – code 9999 when registering for the ACT and SAT</a:t>
            </a:r>
          </a:p>
          <a:p>
            <a:r>
              <a:rPr lang="en-US" dirty="0"/>
              <a:t>Create an account ASAP if you haven’t already (remember your username and password)</a:t>
            </a:r>
          </a:p>
          <a:p>
            <a:r>
              <a:rPr lang="en-US" dirty="0"/>
              <a:t>Make sure you are cleared before campus visits</a:t>
            </a:r>
          </a:p>
          <a:p>
            <a:r>
              <a:rPr lang="en-US" dirty="0"/>
              <a:t>See your coach if you have any questions</a:t>
            </a:r>
          </a:p>
        </p:txBody>
      </p:sp>
    </p:spTree>
    <p:extLst>
      <p:ext uri="{BB962C8B-B14F-4D97-AF65-F5344CB8AC3E}">
        <p14:creationId xmlns:p14="http://schemas.microsoft.com/office/powerpoint/2010/main" val="917873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711EC-92F6-4F04-AB25-625AC77BD997}"/>
              </a:ext>
            </a:extLst>
          </p:cNvPr>
          <p:cNvSpPr>
            <a:spLocks noGrp="1"/>
          </p:cNvSpPr>
          <p:nvPr>
            <p:ph type="title"/>
          </p:nvPr>
        </p:nvSpPr>
        <p:spPr/>
        <p:txBody>
          <a:bodyPr/>
          <a:lstStyle/>
          <a:p>
            <a:r>
              <a:rPr lang="en-US" dirty="0"/>
              <a:t>Mississippi Financial Aid</a:t>
            </a:r>
          </a:p>
        </p:txBody>
      </p:sp>
      <p:sp>
        <p:nvSpPr>
          <p:cNvPr id="3" name="Content Placeholder 2">
            <a:extLst>
              <a:ext uri="{FF2B5EF4-FFF2-40B4-BE49-F238E27FC236}">
                <a16:creationId xmlns:a16="http://schemas.microsoft.com/office/drawing/2014/main" id="{2FD29998-FCD3-4D39-8FA2-316F67655923}"/>
              </a:ext>
            </a:extLst>
          </p:cNvPr>
          <p:cNvSpPr>
            <a:spLocks noGrp="1"/>
          </p:cNvSpPr>
          <p:nvPr>
            <p:ph idx="1"/>
          </p:nvPr>
        </p:nvSpPr>
        <p:spPr/>
        <p:txBody>
          <a:bodyPr/>
          <a:lstStyle/>
          <a:p>
            <a:pPr marL="0" indent="0">
              <a:buNone/>
            </a:pPr>
            <a:r>
              <a:rPr lang="en-US" dirty="0"/>
              <a:t>Mississippi offers millions of dollars for students to go to college…</a:t>
            </a:r>
          </a:p>
          <a:p>
            <a:pPr marL="0" indent="0">
              <a:buNone/>
            </a:pPr>
            <a:endParaRPr lang="en-US" dirty="0"/>
          </a:p>
          <a:p>
            <a:pPr marL="0" indent="0" algn="ctr">
              <a:buNone/>
            </a:pPr>
            <a:r>
              <a:rPr lang="en-US" dirty="0"/>
              <a:t>Mississippi Office for Student Financial Aid</a:t>
            </a:r>
          </a:p>
          <a:p>
            <a:pPr marL="0" indent="0" algn="ctr">
              <a:buNone/>
            </a:pPr>
            <a:endParaRPr lang="en-US" dirty="0"/>
          </a:p>
          <a:p>
            <a:pPr marL="0" indent="0" algn="ctr">
              <a:buNone/>
            </a:pPr>
            <a:r>
              <a:rPr lang="en-US" dirty="0">
                <a:hlinkClick r:id="rId2"/>
              </a:rPr>
              <a:t>https://www.msfinancialaid.org</a:t>
            </a: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799078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AID</a:t>
            </a:r>
          </a:p>
        </p:txBody>
      </p:sp>
      <p:sp>
        <p:nvSpPr>
          <p:cNvPr id="3" name="Content Placeholder 2"/>
          <p:cNvSpPr>
            <a:spLocks noGrp="1"/>
          </p:cNvSpPr>
          <p:nvPr>
            <p:ph idx="1"/>
          </p:nvPr>
        </p:nvSpPr>
        <p:spPr/>
        <p:txBody>
          <a:bodyPr>
            <a:normAutofit fontScale="70000" lnSpcReduction="20000"/>
          </a:bodyPr>
          <a:lstStyle/>
          <a:p>
            <a:r>
              <a:rPr lang="en-US" dirty="0"/>
              <a:t>FAFSA</a:t>
            </a:r>
          </a:p>
          <a:p>
            <a:r>
              <a:rPr lang="en-US" dirty="0"/>
              <a:t>MTAG*</a:t>
            </a:r>
          </a:p>
          <a:p>
            <a:r>
              <a:rPr lang="en-US" dirty="0"/>
              <a:t>HELP*</a:t>
            </a:r>
          </a:p>
          <a:p>
            <a:r>
              <a:rPr lang="en-US" dirty="0"/>
              <a:t>MESG*</a:t>
            </a:r>
          </a:p>
          <a:p>
            <a:r>
              <a:rPr lang="en-US" dirty="0"/>
              <a:t>School websites</a:t>
            </a:r>
          </a:p>
          <a:p>
            <a:r>
              <a:rPr lang="en-US" dirty="0"/>
              <a:t>Parent’s company</a:t>
            </a:r>
          </a:p>
          <a:p>
            <a:r>
              <a:rPr lang="en-US" dirty="0"/>
              <a:t>Community organizations</a:t>
            </a:r>
          </a:p>
          <a:p>
            <a:r>
              <a:rPr lang="en-US" dirty="0"/>
              <a:t>Scholarship board in guidance or on website</a:t>
            </a:r>
          </a:p>
          <a:p>
            <a:endParaRPr lang="en-US" dirty="0"/>
          </a:p>
          <a:p>
            <a:pPr marL="0" indent="0">
              <a:buNone/>
            </a:pPr>
            <a:r>
              <a:rPr lang="en-US" dirty="0"/>
              <a:t>*MS Financial Aid</a:t>
            </a:r>
          </a:p>
          <a:p>
            <a:endParaRPr lang="en-US" dirty="0"/>
          </a:p>
          <a:p>
            <a:pPr marL="0" indent="0">
              <a:buNone/>
            </a:pPr>
            <a:endParaRPr lang="en-US" dirty="0"/>
          </a:p>
        </p:txBody>
      </p:sp>
    </p:spTree>
    <p:extLst>
      <p:ext uri="{BB962C8B-B14F-4D97-AF65-F5344CB8AC3E}">
        <p14:creationId xmlns:p14="http://schemas.microsoft.com/office/powerpoint/2010/main" val="3042457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SCHOLARSHIPS</a:t>
            </a:r>
          </a:p>
        </p:txBody>
      </p:sp>
      <p:sp>
        <p:nvSpPr>
          <p:cNvPr id="3" name="Content Placeholder 2"/>
          <p:cNvSpPr>
            <a:spLocks noGrp="1"/>
          </p:cNvSpPr>
          <p:nvPr>
            <p:ph idx="1"/>
          </p:nvPr>
        </p:nvSpPr>
        <p:spPr/>
        <p:txBody>
          <a:bodyPr/>
          <a:lstStyle/>
          <a:p>
            <a:r>
              <a:rPr lang="en-US" dirty="0"/>
              <a:t>Please turn in ALL scholarship offers to Mrs. Chunn in the guidance office.  </a:t>
            </a:r>
          </a:p>
          <a:p>
            <a:r>
              <a:rPr lang="en-US" dirty="0"/>
              <a:t>The Class of 2023 earned more than $11 million in scholarships.  Let’s beat them!!!</a:t>
            </a:r>
          </a:p>
        </p:txBody>
      </p:sp>
    </p:spTree>
    <p:extLst>
      <p:ext uri="{BB962C8B-B14F-4D97-AF65-F5344CB8AC3E}">
        <p14:creationId xmlns:p14="http://schemas.microsoft.com/office/powerpoint/2010/main" val="2797812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7E821-91E8-46F0-9B68-FCCC8867879B}"/>
              </a:ext>
            </a:extLst>
          </p:cNvPr>
          <p:cNvSpPr>
            <a:spLocks noGrp="1"/>
          </p:cNvSpPr>
          <p:nvPr>
            <p:ph type="title"/>
          </p:nvPr>
        </p:nvSpPr>
        <p:spPr/>
        <p:txBody>
          <a:bodyPr/>
          <a:lstStyle/>
          <a:p>
            <a:r>
              <a:rPr lang="en-US" dirty="0"/>
              <a:t>It all still counts!</a:t>
            </a:r>
          </a:p>
        </p:txBody>
      </p:sp>
      <p:sp>
        <p:nvSpPr>
          <p:cNvPr id="3" name="Content Placeholder 2">
            <a:extLst>
              <a:ext uri="{FF2B5EF4-FFF2-40B4-BE49-F238E27FC236}">
                <a16:creationId xmlns:a16="http://schemas.microsoft.com/office/drawing/2014/main" id="{4DA16BA9-58B7-4EFB-ABF6-495B164D7431}"/>
              </a:ext>
            </a:extLst>
          </p:cNvPr>
          <p:cNvSpPr>
            <a:spLocks noGrp="1"/>
          </p:cNvSpPr>
          <p:nvPr>
            <p:ph idx="1"/>
          </p:nvPr>
        </p:nvSpPr>
        <p:spPr>
          <a:xfrm>
            <a:off x="1295853" y="1829137"/>
            <a:ext cx="6571343" cy="3450613"/>
          </a:xfrm>
        </p:spPr>
        <p:txBody>
          <a:bodyPr/>
          <a:lstStyle/>
          <a:p>
            <a:r>
              <a:rPr lang="en-US" dirty="0"/>
              <a:t>Keep your grades up!</a:t>
            </a:r>
          </a:p>
          <a:p>
            <a:r>
              <a:rPr lang="en-US" dirty="0"/>
              <a:t>Come to school every day!</a:t>
            </a:r>
          </a:p>
          <a:p>
            <a:r>
              <a:rPr lang="en-US" dirty="0"/>
              <a:t>Do your best!</a:t>
            </a:r>
          </a:p>
          <a:p>
            <a:endParaRPr lang="en-US" dirty="0"/>
          </a:p>
        </p:txBody>
      </p:sp>
      <p:pic>
        <p:nvPicPr>
          <p:cNvPr id="2050" name="Picture 2" descr="Students devastated as in-person graduations are canceled - ABC News">
            <a:extLst>
              <a:ext uri="{FF2B5EF4-FFF2-40B4-BE49-F238E27FC236}">
                <a16:creationId xmlns:a16="http://schemas.microsoft.com/office/drawing/2014/main" id="{3DEFDDDC-7B25-4E7F-AD34-39753BF9D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429000"/>
            <a:ext cx="3886200" cy="2432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51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534400" cy="1143000"/>
          </a:xfrm>
        </p:spPr>
        <p:txBody>
          <a:bodyPr>
            <a:normAutofit fontScale="90000"/>
          </a:bodyPr>
          <a:lstStyle/>
          <a:p>
            <a:br>
              <a:rPr lang="en-US" dirty="0"/>
            </a:br>
            <a:r>
              <a:rPr lang="en-US" dirty="0"/>
              <a:t>OLIVE BRANCH HIGH SCHOOL</a:t>
            </a:r>
            <a:br>
              <a:rPr lang="en-US" dirty="0"/>
            </a:br>
            <a:r>
              <a:rPr lang="en-US" dirty="0"/>
              <a:t>GUIDANCE DEPARTMENT</a:t>
            </a:r>
          </a:p>
        </p:txBody>
      </p:sp>
      <p:sp>
        <p:nvSpPr>
          <p:cNvPr id="5" name="Content Placeholder 4"/>
          <p:cNvSpPr>
            <a:spLocks noGrp="1"/>
          </p:cNvSpPr>
          <p:nvPr>
            <p:ph idx="1"/>
          </p:nvPr>
        </p:nvSpPr>
        <p:spPr/>
        <p:txBody>
          <a:bodyPr/>
          <a:lstStyle/>
          <a:p>
            <a:pPr marL="0" indent="0">
              <a:buNone/>
            </a:pPr>
            <a:r>
              <a:rPr lang="en-US" b="1" dirty="0"/>
              <a:t>Counselors:</a:t>
            </a:r>
          </a:p>
          <a:p>
            <a:pPr marL="0" indent="0">
              <a:buNone/>
            </a:pPr>
            <a:r>
              <a:rPr lang="en-US" dirty="0"/>
              <a:t>	Katelyn Hutchens 		A – G</a:t>
            </a:r>
          </a:p>
          <a:p>
            <a:pPr marL="0" indent="0">
              <a:buNone/>
            </a:pPr>
            <a:r>
              <a:rPr lang="en-US" dirty="0"/>
              <a:t>	Lindsey Chunn		H – O</a:t>
            </a:r>
          </a:p>
          <a:p>
            <a:pPr marL="0" indent="0">
              <a:buNone/>
            </a:pPr>
            <a:r>
              <a:rPr lang="en-US" dirty="0"/>
              <a:t>	Omega Simmons		P – Z</a:t>
            </a:r>
          </a:p>
          <a:p>
            <a:pPr marL="0" indent="0">
              <a:buNone/>
            </a:pPr>
            <a:r>
              <a:rPr lang="en-US" b="1" dirty="0"/>
              <a:t>Mental Health Counselor:  </a:t>
            </a:r>
            <a:r>
              <a:rPr lang="en-US" dirty="0"/>
              <a:t>Taylor Kirk</a:t>
            </a:r>
          </a:p>
          <a:p>
            <a:pPr marL="0" indent="0">
              <a:buNone/>
            </a:pPr>
            <a:r>
              <a:rPr lang="en-US" b="1" dirty="0"/>
              <a:t>Registrar:  </a:t>
            </a:r>
            <a:r>
              <a:rPr lang="en-US" dirty="0"/>
              <a:t>Hilary Carpenter</a:t>
            </a:r>
          </a:p>
          <a:p>
            <a:pPr marL="0" indent="0">
              <a:buNone/>
            </a:pPr>
            <a:r>
              <a:rPr lang="en-US" b="1" dirty="0"/>
              <a:t>Cohort Clerk:   </a:t>
            </a:r>
            <a:r>
              <a:rPr lang="en-US" dirty="0"/>
              <a:t>Cynthia Betts </a:t>
            </a:r>
          </a:p>
        </p:txBody>
      </p:sp>
    </p:spTree>
    <p:extLst>
      <p:ext uri="{BB962C8B-B14F-4D97-AF65-F5344CB8AC3E}">
        <p14:creationId xmlns:p14="http://schemas.microsoft.com/office/powerpoint/2010/main" val="1062549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15635-33F7-446E-A432-0F83E1977C13}"/>
              </a:ext>
            </a:extLst>
          </p:cNvPr>
          <p:cNvSpPr>
            <a:spLocks noGrp="1"/>
          </p:cNvSpPr>
          <p:nvPr>
            <p:ph type="title"/>
          </p:nvPr>
        </p:nvSpPr>
        <p:spPr/>
        <p:txBody>
          <a:bodyPr/>
          <a:lstStyle/>
          <a:p>
            <a:r>
              <a:rPr lang="en-US" dirty="0"/>
              <a:t>Thank you for coming tonight!</a:t>
            </a:r>
          </a:p>
        </p:txBody>
      </p:sp>
      <p:pic>
        <p:nvPicPr>
          <p:cNvPr id="3074" name="Picture 2" descr="50,028 Graduation Cap And Diploma Stock Photos, Pictures &amp; Royalty-Free  Images - iStock">
            <a:extLst>
              <a:ext uri="{FF2B5EF4-FFF2-40B4-BE49-F238E27FC236}">
                <a16:creationId xmlns:a16="http://schemas.microsoft.com/office/drawing/2014/main" id="{39170E85-85B2-41D8-8640-C33A91D85B6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0" y="2667000"/>
            <a:ext cx="3505200" cy="2209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9745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GRADUATION REQUIREMENTS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8430207"/>
              </p:ext>
            </p:extLst>
          </p:nvPr>
        </p:nvGraphicFramePr>
        <p:xfrm>
          <a:off x="609600" y="2133600"/>
          <a:ext cx="7924800" cy="3862175"/>
        </p:xfrm>
        <a:graphic>
          <a:graphicData uri="http://schemas.openxmlformats.org/drawingml/2006/table">
            <a:tbl>
              <a:tblPr firstRow="1" firstCol="1" lastRow="1" lastCol="1" bandRow="1" bandCol="1"/>
              <a:tblGrid>
                <a:gridCol w="1461856">
                  <a:extLst>
                    <a:ext uri="{9D8B030D-6E8A-4147-A177-3AD203B41FA5}">
                      <a16:colId xmlns:a16="http://schemas.microsoft.com/office/drawing/2014/main" val="20000"/>
                    </a:ext>
                  </a:extLst>
                </a:gridCol>
                <a:gridCol w="1463875">
                  <a:extLst>
                    <a:ext uri="{9D8B030D-6E8A-4147-A177-3AD203B41FA5}">
                      <a16:colId xmlns:a16="http://schemas.microsoft.com/office/drawing/2014/main" val="20001"/>
                    </a:ext>
                  </a:extLst>
                </a:gridCol>
                <a:gridCol w="4999069">
                  <a:extLst>
                    <a:ext uri="{9D8B030D-6E8A-4147-A177-3AD203B41FA5}">
                      <a16:colId xmlns:a16="http://schemas.microsoft.com/office/drawing/2014/main" val="20002"/>
                    </a:ext>
                  </a:extLst>
                </a:gridCol>
              </a:tblGrid>
              <a:tr h="753555">
                <a:tc>
                  <a:txBody>
                    <a:bodyPr/>
                    <a:lstStyle/>
                    <a:p>
                      <a:pPr marL="0" marR="0" algn="ctr">
                        <a:spcBef>
                          <a:spcPts val="0"/>
                        </a:spcBef>
                        <a:spcAft>
                          <a:spcPts val="0"/>
                        </a:spcAft>
                      </a:pPr>
                      <a:r>
                        <a:rPr lang="en-US" sz="1600" b="1" dirty="0">
                          <a:effectLst/>
                          <a:latin typeface="Arial Narrow"/>
                          <a:ea typeface="Times New Roman"/>
                        </a:rPr>
                        <a:t>CURRICULUM </a:t>
                      </a:r>
                      <a:endParaRPr lang="en-US"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Arial Narrow"/>
                          <a:ea typeface="Times New Roman"/>
                        </a:rPr>
                        <a:t>CREDITS =  24</a:t>
                      </a:r>
                      <a:endParaRPr lang="en-US"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Arial Narrow"/>
                          <a:ea typeface="Times New Roman"/>
                        </a:rPr>
                        <a:t>Required Courses  for  the Traditional Diploma Option</a:t>
                      </a:r>
                      <a:endParaRPr lang="en-US"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4020">
                <a:tc>
                  <a:txBody>
                    <a:bodyPr/>
                    <a:lstStyle/>
                    <a:p>
                      <a:pPr marL="0" marR="0" algn="ctr">
                        <a:spcBef>
                          <a:spcPts val="0"/>
                        </a:spcBef>
                        <a:spcAft>
                          <a:spcPts val="0"/>
                        </a:spcAft>
                      </a:pPr>
                      <a:r>
                        <a:rPr lang="en-US" sz="1200" dirty="0">
                          <a:effectLst/>
                          <a:latin typeface="Arial Narrow"/>
                          <a:ea typeface="Times New Roman"/>
                        </a:rPr>
                        <a:t>English</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Arial Narrow"/>
                          <a:ea typeface="Times New Roman"/>
                        </a:rPr>
                        <a:t>4</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English I     English II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6007">
                <a:tc>
                  <a:txBody>
                    <a:bodyPr/>
                    <a:lstStyle/>
                    <a:p>
                      <a:pPr marL="0" marR="0" algn="ctr">
                        <a:spcBef>
                          <a:spcPts val="0"/>
                        </a:spcBef>
                        <a:spcAft>
                          <a:spcPts val="0"/>
                        </a:spcAft>
                      </a:pPr>
                      <a:r>
                        <a:rPr lang="en-US" sz="1200" dirty="0">
                          <a:effectLst/>
                          <a:latin typeface="Arial Narrow"/>
                          <a:ea typeface="Times New Roman"/>
                        </a:rPr>
                        <a:t>Math</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Arial Narrow"/>
                          <a:ea typeface="Times New Roman"/>
                        </a:rPr>
                        <a:t>4</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Algebra 1</a:t>
                      </a:r>
                      <a:endParaRPr lang="en-US" sz="1200" dirty="0">
                        <a:effectLst/>
                        <a:latin typeface="Times New Roman"/>
                        <a:ea typeface="Times New Roman"/>
                      </a:endParaRPr>
                    </a:p>
                    <a:p>
                      <a:pPr marL="0" marR="0" algn="ctr">
                        <a:spcBef>
                          <a:spcPts val="0"/>
                        </a:spcBef>
                        <a:spcAft>
                          <a:spcPts val="0"/>
                        </a:spcAft>
                      </a:pPr>
                      <a:r>
                        <a:rPr lang="en-US" sz="800" dirty="0">
                          <a:effectLst/>
                          <a:latin typeface="Arial Narrow"/>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8410">
                <a:tc>
                  <a:txBody>
                    <a:bodyPr/>
                    <a:lstStyle/>
                    <a:p>
                      <a:pPr marL="0" marR="0" algn="ctr">
                        <a:spcBef>
                          <a:spcPts val="0"/>
                        </a:spcBef>
                        <a:spcAft>
                          <a:spcPts val="0"/>
                        </a:spcAft>
                      </a:pPr>
                      <a:r>
                        <a:rPr lang="en-US" sz="1200" dirty="0">
                          <a:effectLst/>
                          <a:latin typeface="Arial Narrow"/>
                          <a:ea typeface="Times New Roman"/>
                        </a:rPr>
                        <a:t>Science</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3</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Biology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5427">
                <a:tc>
                  <a:txBody>
                    <a:bodyPr/>
                    <a:lstStyle/>
                    <a:p>
                      <a:pPr marL="0" marR="0" algn="ctr">
                        <a:spcBef>
                          <a:spcPts val="0"/>
                        </a:spcBef>
                        <a:spcAft>
                          <a:spcPts val="0"/>
                        </a:spcAft>
                      </a:pPr>
                      <a:r>
                        <a:rPr lang="en-US" sz="1200" dirty="0">
                          <a:effectLst/>
                          <a:latin typeface="Arial Narrow"/>
                          <a:ea typeface="Times New Roman"/>
                        </a:rPr>
                        <a:t>History</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3.5</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World History, US History, US Government, </a:t>
                      </a:r>
                      <a:endParaRPr lang="en-US" sz="1200" dirty="0">
                        <a:effectLst/>
                        <a:latin typeface="Times New Roman"/>
                        <a:ea typeface="Times New Roman"/>
                      </a:endParaRPr>
                    </a:p>
                    <a:p>
                      <a:pPr marL="0" marR="0" algn="ctr">
                        <a:spcBef>
                          <a:spcPts val="0"/>
                        </a:spcBef>
                        <a:spcAft>
                          <a:spcPts val="0"/>
                        </a:spcAft>
                      </a:pPr>
                      <a:r>
                        <a:rPr lang="en-US" sz="1200" dirty="0">
                          <a:effectLst/>
                          <a:latin typeface="Arial Narrow"/>
                          <a:ea typeface="Times New Roman"/>
                        </a:rPr>
                        <a:t>MS Studies, Economics</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8427">
                <a:tc>
                  <a:txBody>
                    <a:bodyPr/>
                    <a:lstStyle/>
                    <a:p>
                      <a:pPr marL="0" marR="0" algn="ctr">
                        <a:spcBef>
                          <a:spcPts val="0"/>
                        </a:spcBef>
                        <a:spcAft>
                          <a:spcPts val="0"/>
                        </a:spcAft>
                      </a:pPr>
                      <a:r>
                        <a:rPr lang="en-US" sz="1200" dirty="0">
                          <a:effectLst/>
                          <a:latin typeface="Arial Narrow"/>
                          <a:ea typeface="Times New Roman"/>
                        </a:rPr>
                        <a:t>Computer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1</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Cyber Foundations OR STEM</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8380">
                <a:tc>
                  <a:txBody>
                    <a:bodyPr/>
                    <a:lstStyle/>
                    <a:p>
                      <a:pPr marL="0" marR="0" algn="ctr">
                        <a:spcBef>
                          <a:spcPts val="0"/>
                        </a:spcBef>
                        <a:spcAft>
                          <a:spcPts val="0"/>
                        </a:spcAft>
                      </a:pPr>
                      <a:r>
                        <a:rPr lang="en-US" sz="1200" dirty="0">
                          <a:effectLst/>
                          <a:latin typeface="Arial Narrow"/>
                          <a:ea typeface="Times New Roman"/>
                        </a:rPr>
                        <a:t>Health/PE</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.5 each</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a:effectLst/>
                          <a:latin typeface="Arial Narrow"/>
                          <a:ea typeface="Times New Roman"/>
                        </a:rPr>
                        <a:t> </a:t>
                      </a:r>
                      <a:endParaRPr lang="en-US"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0768">
                <a:tc>
                  <a:txBody>
                    <a:bodyPr/>
                    <a:lstStyle/>
                    <a:p>
                      <a:pPr marL="0" marR="0" algn="ctr">
                        <a:spcBef>
                          <a:spcPts val="0"/>
                        </a:spcBef>
                        <a:spcAft>
                          <a:spcPts val="0"/>
                        </a:spcAft>
                      </a:pPr>
                      <a:r>
                        <a:rPr lang="en-US" sz="1200" dirty="0">
                          <a:effectLst/>
                          <a:latin typeface="Arial Narrow"/>
                          <a:ea typeface="Times New Roman"/>
                        </a:rPr>
                        <a:t>The Arts</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Arial Narrow"/>
                          <a:ea typeface="Times New Roman"/>
                        </a:rPr>
                        <a:t>1</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a:effectLst/>
                          <a:latin typeface="Arial Narrow"/>
                          <a:ea typeface="Times New Roman"/>
                        </a:rPr>
                        <a:t> </a:t>
                      </a:r>
                      <a:endParaRPr lang="en-US"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8824">
                <a:tc>
                  <a:txBody>
                    <a:bodyPr/>
                    <a:lstStyle/>
                    <a:p>
                      <a:pPr marL="0" marR="0" algn="ctr">
                        <a:spcBef>
                          <a:spcPts val="0"/>
                        </a:spcBef>
                        <a:spcAft>
                          <a:spcPts val="0"/>
                        </a:spcAft>
                      </a:pPr>
                      <a:r>
                        <a:rPr lang="en-US" sz="1200" dirty="0">
                          <a:effectLst/>
                          <a:latin typeface="Arial Narrow"/>
                          <a:ea typeface="Times New Roman"/>
                        </a:rPr>
                        <a:t>College &amp; Career Readiness</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1</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Must occur in the student’s junior or senior year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1421">
                <a:tc>
                  <a:txBody>
                    <a:bodyPr/>
                    <a:lstStyle/>
                    <a:p>
                      <a:pPr marL="0" marR="0" algn="ctr">
                        <a:spcBef>
                          <a:spcPts val="0"/>
                        </a:spcBef>
                        <a:spcAft>
                          <a:spcPts val="0"/>
                        </a:spcAft>
                      </a:pPr>
                      <a:r>
                        <a:rPr lang="en-US" sz="1200" dirty="0">
                          <a:effectLst/>
                          <a:latin typeface="Times New Roman"/>
                          <a:ea typeface="Times New Roman"/>
                        </a:rPr>
                        <a:t>Additional Electives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Narrow"/>
                          <a:ea typeface="Times New Roman"/>
                        </a:rPr>
                        <a:t>5.5</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effectLst/>
                          <a:latin typeface="Arial Narrow"/>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82602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423E-BE10-4533-AEDB-C5BCD42D6504}"/>
              </a:ext>
            </a:extLst>
          </p:cNvPr>
          <p:cNvSpPr>
            <a:spLocks noGrp="1"/>
          </p:cNvSpPr>
          <p:nvPr>
            <p:ph type="title"/>
          </p:nvPr>
        </p:nvSpPr>
        <p:spPr/>
        <p:txBody>
          <a:bodyPr/>
          <a:lstStyle/>
          <a:p>
            <a:r>
              <a:rPr lang="en-US" dirty="0"/>
              <a:t>Traditional Diploma Endorsement Options</a:t>
            </a:r>
          </a:p>
        </p:txBody>
      </p:sp>
      <p:sp>
        <p:nvSpPr>
          <p:cNvPr id="3" name="Content Placeholder 2">
            <a:extLst>
              <a:ext uri="{FF2B5EF4-FFF2-40B4-BE49-F238E27FC236}">
                <a16:creationId xmlns:a16="http://schemas.microsoft.com/office/drawing/2014/main" id="{63B8B910-BFD4-4954-986B-41CEA580F6FE}"/>
              </a:ext>
            </a:extLst>
          </p:cNvPr>
          <p:cNvSpPr>
            <a:spLocks noGrp="1"/>
          </p:cNvSpPr>
          <p:nvPr>
            <p:ph idx="1"/>
          </p:nvPr>
        </p:nvSpPr>
        <p:spPr/>
        <p:txBody>
          <a:bodyPr/>
          <a:lstStyle/>
          <a:p>
            <a:endParaRPr lang="en-US" dirty="0"/>
          </a:p>
          <a:p>
            <a:r>
              <a:rPr lang="en-US" dirty="0"/>
              <a:t>Career &amp; Technical Endorsement</a:t>
            </a:r>
          </a:p>
          <a:p>
            <a:r>
              <a:rPr lang="en-US" dirty="0"/>
              <a:t>Academic Endorsement</a:t>
            </a:r>
          </a:p>
          <a:p>
            <a:r>
              <a:rPr lang="en-US" dirty="0"/>
              <a:t>Distinguished Academic Endorsement</a:t>
            </a:r>
          </a:p>
          <a:p>
            <a:endParaRPr lang="en-US" dirty="0"/>
          </a:p>
          <a:p>
            <a:pPr marL="0" indent="0">
              <a:buNone/>
            </a:pPr>
            <a:r>
              <a:rPr lang="en-US" dirty="0"/>
              <a:t>**See handout for detailed information**</a:t>
            </a:r>
          </a:p>
        </p:txBody>
      </p:sp>
    </p:spTree>
    <p:extLst>
      <p:ext uri="{BB962C8B-B14F-4D97-AF65-F5344CB8AC3E}">
        <p14:creationId xmlns:p14="http://schemas.microsoft.com/office/powerpoint/2010/main" val="767521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MISSISSIPPI IHL REQUIREMENTS</a:t>
            </a:r>
          </a:p>
        </p:txBody>
      </p:sp>
      <p:sp>
        <p:nvSpPr>
          <p:cNvPr id="3" name="Content Placeholder 2"/>
          <p:cNvSpPr>
            <a:spLocks noGrp="1"/>
          </p:cNvSpPr>
          <p:nvPr>
            <p:ph idx="1"/>
          </p:nvPr>
        </p:nvSpPr>
        <p:spPr/>
        <p:txBody>
          <a:bodyPr>
            <a:normAutofit fontScale="77500" lnSpcReduction="20000"/>
          </a:bodyPr>
          <a:lstStyle/>
          <a:p>
            <a:r>
              <a:rPr lang="en-US" dirty="0"/>
              <a:t>Northwest Mississippi Community College – </a:t>
            </a:r>
            <a:r>
              <a:rPr lang="en-US" sz="2200" i="1" dirty="0"/>
              <a:t>requires a high school diploma (unless dually enrolled through high school) and an ACT score.</a:t>
            </a:r>
          </a:p>
          <a:p>
            <a:r>
              <a:rPr lang="en-US" dirty="0"/>
              <a:t>Universities in Mississippi – </a:t>
            </a:r>
            <a:r>
              <a:rPr lang="en-US" sz="2200" i="1" dirty="0"/>
              <a:t>require the college prep curriculum, and there is an ACT and a GPA requirement.  Check your school’s website for specific information.</a:t>
            </a:r>
          </a:p>
          <a:p>
            <a:r>
              <a:rPr lang="en-US" dirty="0"/>
              <a:t>Universities outside Mississippi – </a:t>
            </a:r>
            <a:r>
              <a:rPr lang="en-US" sz="2200" i="1" dirty="0"/>
              <a:t>check the school’s website for specific information.</a:t>
            </a:r>
          </a:p>
          <a:p>
            <a:r>
              <a:rPr lang="en-US" dirty="0"/>
              <a:t>There are some differences in the “college prep curriculum” and the requirements to graduate from OBHS.  </a:t>
            </a:r>
            <a:r>
              <a:rPr lang="en-US" i="1" dirty="0"/>
              <a:t>Check with your university for specific information.</a:t>
            </a:r>
          </a:p>
        </p:txBody>
      </p:sp>
    </p:spTree>
    <p:extLst>
      <p:ext uri="{BB962C8B-B14F-4D97-AF65-F5344CB8AC3E}">
        <p14:creationId xmlns:p14="http://schemas.microsoft.com/office/powerpoint/2010/main" val="311761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SENIOR YEAR EXPENSES</a:t>
            </a:r>
          </a:p>
        </p:txBody>
      </p:sp>
      <p:sp>
        <p:nvSpPr>
          <p:cNvPr id="3" name="Content Placeholder 2"/>
          <p:cNvSpPr>
            <a:spLocks noGrp="1"/>
          </p:cNvSpPr>
          <p:nvPr>
            <p:ph idx="1"/>
          </p:nvPr>
        </p:nvSpPr>
        <p:spPr/>
        <p:txBody>
          <a:bodyPr>
            <a:normAutofit fontScale="70000" lnSpcReduction="20000"/>
          </a:bodyPr>
          <a:lstStyle/>
          <a:p>
            <a:r>
              <a:rPr lang="en-US" dirty="0"/>
              <a:t>Senior Pictures</a:t>
            </a:r>
          </a:p>
          <a:p>
            <a:r>
              <a:rPr lang="en-US" dirty="0"/>
              <a:t>Cap &amp; Gown/Invitations</a:t>
            </a:r>
          </a:p>
          <a:p>
            <a:r>
              <a:rPr lang="en-US" dirty="0"/>
              <a:t>Yearbook</a:t>
            </a:r>
          </a:p>
          <a:p>
            <a:r>
              <a:rPr lang="en-US" dirty="0"/>
              <a:t>Yearbook personal ads</a:t>
            </a:r>
          </a:p>
          <a:p>
            <a:r>
              <a:rPr lang="en-US" dirty="0"/>
              <a:t>College application fees</a:t>
            </a:r>
          </a:p>
          <a:p>
            <a:r>
              <a:rPr lang="en-US" dirty="0"/>
              <a:t>Prom</a:t>
            </a:r>
          </a:p>
          <a:p>
            <a:r>
              <a:rPr lang="en-US" dirty="0"/>
              <a:t>ACT/SAT Fees</a:t>
            </a:r>
          </a:p>
          <a:p>
            <a:r>
              <a:rPr lang="en-US" dirty="0"/>
              <a:t>Senior t-Shirts</a:t>
            </a:r>
          </a:p>
          <a:p>
            <a:r>
              <a:rPr lang="en-US" dirty="0"/>
              <a:t>Senior May Day</a:t>
            </a:r>
          </a:p>
          <a:p>
            <a:pPr marL="0" indent="0">
              <a:buNone/>
            </a:pPr>
            <a:r>
              <a:rPr lang="en-US" sz="1900" i="1" dirty="0"/>
              <a:t>*This list may change without notice.  This list is to help in financial planning, and is not all inclusive.</a:t>
            </a:r>
          </a:p>
          <a:p>
            <a:endParaRPr lang="en-US" dirty="0"/>
          </a:p>
          <a:p>
            <a:endParaRPr lang="en-US" dirty="0"/>
          </a:p>
        </p:txBody>
      </p:sp>
    </p:spTree>
    <p:extLst>
      <p:ext uri="{BB962C8B-B14F-4D97-AF65-F5344CB8AC3E}">
        <p14:creationId xmlns:p14="http://schemas.microsoft.com/office/powerpoint/2010/main" val="4142632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MISSISSIPPI SCHOLARS</a:t>
            </a:r>
          </a:p>
        </p:txBody>
      </p:sp>
      <p:sp>
        <p:nvSpPr>
          <p:cNvPr id="3" name="Content Placeholder 2"/>
          <p:cNvSpPr>
            <a:spLocks noGrp="1"/>
          </p:cNvSpPr>
          <p:nvPr>
            <p:ph idx="1"/>
          </p:nvPr>
        </p:nvSpPr>
        <p:spPr/>
        <p:txBody>
          <a:bodyPr>
            <a:normAutofit fontScale="92500" lnSpcReduction="20000"/>
          </a:bodyPr>
          <a:lstStyle/>
          <a:p>
            <a:r>
              <a:rPr lang="en-US" dirty="0"/>
              <a:t>Requirements to be a Mississippi Scholar</a:t>
            </a:r>
          </a:p>
          <a:p>
            <a:r>
              <a:rPr lang="en-US" dirty="0"/>
              <a:t>4 credits in all four core subjects</a:t>
            </a:r>
          </a:p>
          <a:p>
            <a:r>
              <a:rPr lang="en-US" dirty="0"/>
              <a:t>80 hours of community service</a:t>
            </a:r>
          </a:p>
          <a:p>
            <a:r>
              <a:rPr lang="en-US" dirty="0"/>
              <a:t>18 ACT composite score</a:t>
            </a:r>
          </a:p>
          <a:p>
            <a:r>
              <a:rPr lang="en-US" dirty="0"/>
              <a:t>2.5 cumulative high school </a:t>
            </a:r>
            <a:r>
              <a:rPr lang="en-US" dirty="0" err="1"/>
              <a:t>gpa</a:t>
            </a:r>
            <a:endParaRPr lang="en-US" dirty="0"/>
          </a:p>
          <a:p>
            <a:r>
              <a:rPr lang="en-US" dirty="0"/>
              <a:t>95% school attendance during 4 years of high school</a:t>
            </a:r>
          </a:p>
          <a:p>
            <a:r>
              <a:rPr lang="en-US" dirty="0"/>
              <a:t>No out-of-school suspensions</a:t>
            </a:r>
          </a:p>
          <a:p>
            <a:r>
              <a:rPr lang="en-US" dirty="0"/>
              <a:t>Application must be filled out and turned in by the deadline</a:t>
            </a:r>
          </a:p>
        </p:txBody>
      </p:sp>
    </p:spTree>
    <p:extLst>
      <p:ext uri="{BB962C8B-B14F-4D97-AF65-F5344CB8AC3E}">
        <p14:creationId xmlns:p14="http://schemas.microsoft.com/office/powerpoint/2010/main" val="3802494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DUAL ENROLLMENT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OBHS is very excited to be a partner with Northwest Mississippi Community College, as well as Mississippi Valley State University,  and to offer our students the opportunity to earn college credit in high school!  And the courses are discounted from the regular college costs too!</a:t>
            </a:r>
          </a:p>
          <a:p>
            <a:pPr marL="0" indent="0">
              <a:buNone/>
            </a:pPr>
            <a:endParaRPr lang="en-US" dirty="0"/>
          </a:p>
          <a:p>
            <a:pPr marL="0" indent="0">
              <a:buNone/>
            </a:pPr>
            <a:r>
              <a:rPr lang="en-US" dirty="0"/>
              <a:t>In order to participate in Dual Enrollment, the student must have an ACT score, and in some courses a specific </a:t>
            </a:r>
            <a:r>
              <a:rPr lang="en-US" dirty="0" err="1"/>
              <a:t>subscore</a:t>
            </a:r>
            <a:r>
              <a:rPr lang="en-US" dirty="0"/>
              <a:t> is required.  Students must also have a 3.0 grade point average and have earned 14 credits.</a:t>
            </a:r>
          </a:p>
          <a:p>
            <a:pPr marL="0" indent="0">
              <a:buNone/>
            </a:pPr>
            <a:endParaRPr lang="en-US" dirty="0"/>
          </a:p>
          <a:p>
            <a:pPr marL="0" indent="0">
              <a:buNone/>
            </a:pPr>
            <a:r>
              <a:rPr lang="en-US" dirty="0"/>
              <a:t>See the Dual Enrollment Program information for course list and the requirements &amp; costs for each.</a:t>
            </a:r>
          </a:p>
        </p:txBody>
      </p:sp>
    </p:spTree>
    <p:extLst>
      <p:ext uri="{BB962C8B-B14F-4D97-AF65-F5344CB8AC3E}">
        <p14:creationId xmlns:p14="http://schemas.microsoft.com/office/powerpoint/2010/main" val="93885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38200"/>
          </a:xfrm>
        </p:spPr>
        <p:txBody>
          <a:bodyPr/>
          <a:lstStyle/>
          <a:p>
            <a:r>
              <a:rPr lang="en-US" dirty="0"/>
              <a:t>Get2College</a:t>
            </a:r>
          </a:p>
        </p:txBody>
      </p:sp>
      <p:sp>
        <p:nvSpPr>
          <p:cNvPr id="3" name="Content Placeholder 2"/>
          <p:cNvSpPr>
            <a:spLocks noGrp="1"/>
          </p:cNvSpPr>
          <p:nvPr>
            <p:ph idx="1"/>
          </p:nvPr>
        </p:nvSpPr>
        <p:spPr/>
        <p:txBody>
          <a:bodyPr>
            <a:normAutofit fontScale="85000" lnSpcReduction="20000"/>
          </a:bodyPr>
          <a:lstStyle/>
          <a:p>
            <a:r>
              <a:rPr lang="en-US" dirty="0"/>
              <a:t>Located in Southaven, MS (near Snowden Grove)</a:t>
            </a:r>
          </a:p>
          <a:p>
            <a:r>
              <a:rPr lang="en-US" dirty="0"/>
              <a:t>College Application Help</a:t>
            </a:r>
          </a:p>
          <a:p>
            <a:r>
              <a:rPr lang="en-US" dirty="0"/>
              <a:t>FAFSA/Financial Aid Help</a:t>
            </a:r>
          </a:p>
          <a:p>
            <a:r>
              <a:rPr lang="en-US" dirty="0"/>
              <a:t>Interview Help</a:t>
            </a:r>
          </a:p>
          <a:p>
            <a:r>
              <a:rPr lang="en-US" dirty="0"/>
              <a:t>ACT Prep Courses</a:t>
            </a:r>
          </a:p>
          <a:p>
            <a:r>
              <a:rPr lang="en-US" dirty="0"/>
              <a:t>Free Workshops</a:t>
            </a:r>
          </a:p>
          <a:p>
            <a:pPr marL="0" indent="0">
              <a:buNone/>
            </a:pPr>
            <a:r>
              <a:rPr lang="en-US" i="1" dirty="0">
                <a:solidFill>
                  <a:srgbClr val="FF0000"/>
                </a:solidFill>
              </a:rPr>
              <a:t>Find them on the web at </a:t>
            </a:r>
            <a:r>
              <a:rPr lang="en-US" i="1" dirty="0">
                <a:solidFill>
                  <a:srgbClr val="FF0000"/>
                </a:solidFill>
                <a:hlinkClick r:id="rId2"/>
              </a:rPr>
              <a:t>www.get2college.org</a:t>
            </a:r>
            <a:r>
              <a:rPr lang="en-US" i="1" dirty="0">
                <a:solidFill>
                  <a:srgbClr val="FF0000"/>
                </a:solidFill>
              </a:rPr>
              <a:t> </a:t>
            </a:r>
          </a:p>
          <a:p>
            <a:pPr marL="0" indent="0">
              <a:buNone/>
            </a:pPr>
            <a:r>
              <a:rPr lang="en-US" b="1" i="1" dirty="0"/>
              <a:t>Get2College is a wonderful resource for FAFSA help.  You may contact them at 662-349-2789 to schedule a virtual appointment.</a:t>
            </a:r>
          </a:p>
          <a:p>
            <a:pPr marL="0" indent="0">
              <a:buNone/>
            </a:pPr>
            <a:endParaRPr lang="en-US" i="1" dirty="0">
              <a:solidFill>
                <a:srgbClr val="FF0000"/>
              </a:solidFill>
            </a:endParaRPr>
          </a:p>
          <a:p>
            <a:pPr marL="0" indent="0">
              <a:buNone/>
            </a:pPr>
            <a:endParaRPr lang="en-US" i="1" dirty="0">
              <a:solidFill>
                <a:srgbClr val="FF0000"/>
              </a:solidFill>
            </a:endParaRPr>
          </a:p>
        </p:txBody>
      </p:sp>
    </p:spTree>
    <p:extLst>
      <p:ext uri="{BB962C8B-B14F-4D97-AF65-F5344CB8AC3E}">
        <p14:creationId xmlns:p14="http://schemas.microsoft.com/office/powerpoint/2010/main" val="46017645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837</TotalTime>
  <Words>972</Words>
  <Application>Microsoft Office PowerPoint</Application>
  <PresentationFormat>On-screen Show (4:3)</PresentationFormat>
  <Paragraphs>156</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Gill Sans MT</vt:lpstr>
      <vt:lpstr>Times New Roman</vt:lpstr>
      <vt:lpstr>Gallery</vt:lpstr>
      <vt:lpstr>Welcome to OBHS</vt:lpstr>
      <vt:lpstr> OLIVE BRANCH HIGH SCHOOL GUIDANCE DEPARTMENT</vt:lpstr>
      <vt:lpstr>GRADUATION REQUIREMENTS</vt:lpstr>
      <vt:lpstr>Traditional Diploma Endorsement Options</vt:lpstr>
      <vt:lpstr>MISSISSIPPI IHL REQUIREMENTS</vt:lpstr>
      <vt:lpstr>SENIOR YEAR EXPENSES</vt:lpstr>
      <vt:lpstr>MISSISSIPPI SCHOLARS</vt:lpstr>
      <vt:lpstr>DUAL ENROLLMENT</vt:lpstr>
      <vt:lpstr>Get2College</vt:lpstr>
      <vt:lpstr>ACT/SAT</vt:lpstr>
      <vt:lpstr>Where Do I Start Planning for College?</vt:lpstr>
      <vt:lpstr>College Visits</vt:lpstr>
      <vt:lpstr>College Applications</vt:lpstr>
      <vt:lpstr>Recommendations</vt:lpstr>
      <vt:lpstr>NCAA</vt:lpstr>
      <vt:lpstr>Mississippi Financial Aid</vt:lpstr>
      <vt:lpstr>FINANCIAL AID</vt:lpstr>
      <vt:lpstr>SCHOLARSHIPS</vt:lpstr>
      <vt:lpstr>It all still counts!</vt:lpstr>
      <vt:lpstr>Thank you for coming tonight!</vt:lpstr>
    </vt:vector>
  </TitlesOfParts>
  <Company>DeSoto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OLIVE BRANCH HIGH SCHOOL GUIDANCE DEPARTMENT</dc:title>
  <dc:creator>Lindsey Chunn</dc:creator>
  <cp:lastModifiedBy>Lindsey Chunn</cp:lastModifiedBy>
  <cp:revision>37</cp:revision>
  <cp:lastPrinted>2020-07-20T15:37:27Z</cp:lastPrinted>
  <dcterms:created xsi:type="dcterms:W3CDTF">2014-07-15T23:15:40Z</dcterms:created>
  <dcterms:modified xsi:type="dcterms:W3CDTF">2023-07-24T14:01:10Z</dcterms:modified>
</cp:coreProperties>
</file>