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Lst>
  <p:sldSz cy="6858000" cx="12192000"/>
  <p:notesSz cx="9236075" cy="7010400"/>
  <p:embeddedFontLst>
    <p:embeddedFont>
      <p:font typeface="Economica"/>
      <p:regular r:id="rId20"/>
      <p:bold r:id="rId21"/>
      <p:italic r:id="rId22"/>
      <p:boldItalic r:id="rId23"/>
    </p:embeddedFont>
    <p:embeddedFont>
      <p:font typeface="Garamond"/>
      <p:regular r:id="rId24"/>
      <p:bold r:id="rId25"/>
      <p:italic r:id="rId26"/>
      <p:boldItalic r:id="rId27"/>
    </p:embeddedFont>
    <p:embeddedFont>
      <p:font typeface="Open Sans"/>
      <p:regular r:id="rId28"/>
      <p:bold r:id="rId29"/>
      <p:italic r:id="rId30"/>
      <p:boldItalic r:id="rId31"/>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GoogleSlidesCustomDataVersion2">
      <go:slidesCustomData xmlns:go="http://customooxmlschemas.google.com/" r:id="rId32" roundtripDataSignature="AMtx7mgf7aZO8kTj9+eBdwTgzEvsRtct3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font" Target="fonts/Economica-regular.fntdata"/><Relationship Id="rId22" Type="http://schemas.openxmlformats.org/officeDocument/2006/relationships/font" Target="fonts/Economica-italic.fntdata"/><Relationship Id="rId21" Type="http://schemas.openxmlformats.org/officeDocument/2006/relationships/font" Target="fonts/Economica-bold.fntdata"/><Relationship Id="rId24" Type="http://schemas.openxmlformats.org/officeDocument/2006/relationships/font" Target="fonts/Garamond-regular.fntdata"/><Relationship Id="rId23" Type="http://schemas.openxmlformats.org/officeDocument/2006/relationships/font" Target="fonts/Economica-boldItalic.fntdata"/><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font" Target="fonts/Garamond-italic.fntdata"/><Relationship Id="rId25" Type="http://schemas.openxmlformats.org/officeDocument/2006/relationships/font" Target="fonts/Garamond-bold.fntdata"/><Relationship Id="rId28" Type="http://schemas.openxmlformats.org/officeDocument/2006/relationships/font" Target="fonts/OpenSans-regular.fntdata"/><Relationship Id="rId27" Type="http://schemas.openxmlformats.org/officeDocument/2006/relationships/font" Target="fonts/Garamond-boldItalic.fntdata"/><Relationship Id="rId5" Type="http://schemas.openxmlformats.org/officeDocument/2006/relationships/slide" Target="slides/slide1.xml"/><Relationship Id="rId6" Type="http://schemas.openxmlformats.org/officeDocument/2006/relationships/slide" Target="slides/slide2.xml"/><Relationship Id="rId29" Type="http://schemas.openxmlformats.org/officeDocument/2006/relationships/font" Target="fonts/OpenSans-bold.fntdata"/><Relationship Id="rId7" Type="http://schemas.openxmlformats.org/officeDocument/2006/relationships/slide" Target="slides/slide3.xml"/><Relationship Id="rId8" Type="http://schemas.openxmlformats.org/officeDocument/2006/relationships/slide" Target="slides/slide4.xml"/><Relationship Id="rId31" Type="http://schemas.openxmlformats.org/officeDocument/2006/relationships/font" Target="fonts/OpenSans-boldItalic.fntdata"/><Relationship Id="rId30" Type="http://schemas.openxmlformats.org/officeDocument/2006/relationships/font" Target="fonts/OpenSans-italic.fntdata"/><Relationship Id="rId11" Type="http://schemas.openxmlformats.org/officeDocument/2006/relationships/slide" Target="slides/slide7.xml"/><Relationship Id="rId10" Type="http://schemas.openxmlformats.org/officeDocument/2006/relationships/slide" Target="slides/slide6.xml"/><Relationship Id="rId32" Type="http://customschemas.google.com/relationships/presentationmetadata" Target="metadata"/><Relationship Id="rId13" Type="http://schemas.openxmlformats.org/officeDocument/2006/relationships/slide" Target="slides/slide9.xml"/><Relationship Id="rId12" Type="http://schemas.openxmlformats.org/officeDocument/2006/relationships/slide" Target="slides/slide8.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2"/>
            <a:ext cx="4002299" cy="351737"/>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5231639" y="2"/>
            <a:ext cx="4002299" cy="351737"/>
          </a:xfrm>
          <a:prstGeom prst="rect">
            <a:avLst/>
          </a:prstGeom>
          <a:noFill/>
          <a:ln>
            <a:noFill/>
          </a:ln>
        </p:spPr>
        <p:txBody>
          <a:bodyPr anchorCtr="0" anchor="t"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2516188" y="876300"/>
            <a:ext cx="4203700" cy="2365375"/>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923608" y="3373754"/>
            <a:ext cx="7388860" cy="2760346"/>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indent="-228600" lvl="1" marL="914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2pPr>
            <a:lvl3pPr indent="-228600" lvl="2" marL="1371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3pPr>
            <a:lvl4pPr indent="-228600" lvl="3" marL="1828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4pPr>
            <a:lvl5pPr indent="-228600" lvl="4" marL="22860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5pPr>
            <a:lvl6pPr indent="-228600" lvl="5" marL="2743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6pPr>
            <a:lvl7pPr indent="-228600" lvl="6" marL="3200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7pPr>
            <a:lvl8pPr indent="-228600" lvl="7" marL="3657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8pPr>
            <a:lvl9pPr indent="-228600" lvl="8" marL="4114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6658664"/>
            <a:ext cx="4002299" cy="351736"/>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5231639" y="6658664"/>
            <a:ext cx="4002299" cy="351736"/>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7" name="Shape 77"/>
        <p:cNvGrpSpPr/>
        <p:nvPr/>
      </p:nvGrpSpPr>
      <p:grpSpPr>
        <a:xfrm>
          <a:off x="0" y="0"/>
          <a:ext cx="0" cy="0"/>
          <a:chOff x="0" y="0"/>
          <a:chExt cx="0" cy="0"/>
        </a:xfrm>
      </p:grpSpPr>
      <p:sp>
        <p:nvSpPr>
          <p:cNvPr id="78" name="Google Shape;78;p1:notes"/>
          <p:cNvSpPr/>
          <p:nvPr>
            <p:ph idx="2" type="sldImg"/>
          </p:nvPr>
        </p:nvSpPr>
        <p:spPr>
          <a:xfrm>
            <a:off x="2516188" y="876300"/>
            <a:ext cx="4203700" cy="2365375"/>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79" name="Google Shape;79;p1:notes"/>
          <p:cNvSpPr txBox="1"/>
          <p:nvPr>
            <p:ph idx="1" type="body"/>
          </p:nvPr>
        </p:nvSpPr>
        <p:spPr>
          <a:xfrm>
            <a:off x="923608" y="3373754"/>
            <a:ext cx="7388860" cy="2760346"/>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rPr lang="en-US"/>
              <a:t>“Welcome to the Annual Title I Parent Meeting. I appreciate everyone taking time out of your busy schedules to join us for this presentation.  Please take time to sign in using the Sign In to Event link on the screen.”  </a:t>
            </a:r>
            <a:endParaRPr/>
          </a:p>
          <a:p>
            <a:pPr indent="0" lvl="0" marL="0" rtl="0" algn="l">
              <a:lnSpc>
                <a:spcPct val="100000"/>
              </a:lnSpc>
              <a:spcBef>
                <a:spcPts val="0"/>
              </a:spcBef>
              <a:spcAft>
                <a:spcPts val="0"/>
              </a:spcAft>
              <a:buSzPts val="1400"/>
              <a:buNone/>
            </a:pPr>
            <a:r>
              <a:t/>
            </a:r>
            <a:endParaRPr/>
          </a:p>
          <a:p>
            <a:pPr indent="0" lvl="0" marL="0" rtl="0" algn="l">
              <a:lnSpc>
                <a:spcPct val="100000"/>
              </a:lnSpc>
              <a:spcBef>
                <a:spcPts val="0"/>
              </a:spcBef>
              <a:spcAft>
                <a:spcPts val="0"/>
              </a:spcAft>
              <a:buSzPts val="1400"/>
              <a:buNone/>
            </a:pPr>
            <a:r>
              <a:rPr lang="en-US"/>
              <a:t>Please allow parents time to sign-in with the QR code.  Provide directions for use if needed.  </a:t>
            </a:r>
            <a:endParaRPr/>
          </a:p>
        </p:txBody>
      </p:sp>
      <p:sp>
        <p:nvSpPr>
          <p:cNvPr id="80" name="Google Shape;80;p1:notes"/>
          <p:cNvSpPr txBox="1"/>
          <p:nvPr>
            <p:ph idx="12" type="sldNum"/>
          </p:nvPr>
        </p:nvSpPr>
        <p:spPr>
          <a:xfrm>
            <a:off x="5231639" y="6658664"/>
            <a:ext cx="4002299" cy="351736"/>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0" name="Shape 140"/>
        <p:cNvGrpSpPr/>
        <p:nvPr/>
      </p:nvGrpSpPr>
      <p:grpSpPr>
        <a:xfrm>
          <a:off x="0" y="0"/>
          <a:ext cx="0" cy="0"/>
          <a:chOff x="0" y="0"/>
          <a:chExt cx="0" cy="0"/>
        </a:xfrm>
      </p:grpSpPr>
      <p:sp>
        <p:nvSpPr>
          <p:cNvPr id="141" name="Google Shape;141;p10:notes"/>
          <p:cNvSpPr txBox="1"/>
          <p:nvPr>
            <p:ph idx="1" type="body"/>
          </p:nvPr>
        </p:nvSpPr>
        <p:spPr>
          <a:xfrm>
            <a:off x="923608" y="3373754"/>
            <a:ext cx="7388860" cy="2760346"/>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42" name="Google Shape;142;p10:notes"/>
          <p:cNvSpPr/>
          <p:nvPr>
            <p:ph idx="2" type="sldImg"/>
          </p:nvPr>
        </p:nvSpPr>
        <p:spPr>
          <a:xfrm>
            <a:off x="2516188" y="876300"/>
            <a:ext cx="4203700" cy="2365375"/>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6" name="Shape 146"/>
        <p:cNvGrpSpPr/>
        <p:nvPr/>
      </p:nvGrpSpPr>
      <p:grpSpPr>
        <a:xfrm>
          <a:off x="0" y="0"/>
          <a:ext cx="0" cy="0"/>
          <a:chOff x="0" y="0"/>
          <a:chExt cx="0" cy="0"/>
        </a:xfrm>
      </p:grpSpPr>
      <p:sp>
        <p:nvSpPr>
          <p:cNvPr id="147" name="Google Shape;147;p11:notes"/>
          <p:cNvSpPr txBox="1"/>
          <p:nvPr>
            <p:ph idx="1" type="body"/>
          </p:nvPr>
        </p:nvSpPr>
        <p:spPr>
          <a:xfrm>
            <a:off x="923608" y="3373754"/>
            <a:ext cx="7388860" cy="2760346"/>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48" name="Google Shape;148;p11:notes"/>
          <p:cNvSpPr/>
          <p:nvPr>
            <p:ph idx="2" type="sldImg"/>
          </p:nvPr>
        </p:nvSpPr>
        <p:spPr>
          <a:xfrm>
            <a:off x="2516188" y="876300"/>
            <a:ext cx="4203700" cy="2365375"/>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3" name="Shape 153"/>
        <p:cNvGrpSpPr/>
        <p:nvPr/>
      </p:nvGrpSpPr>
      <p:grpSpPr>
        <a:xfrm>
          <a:off x="0" y="0"/>
          <a:ext cx="0" cy="0"/>
          <a:chOff x="0" y="0"/>
          <a:chExt cx="0" cy="0"/>
        </a:xfrm>
      </p:grpSpPr>
      <p:sp>
        <p:nvSpPr>
          <p:cNvPr id="154" name="Google Shape;154;p12:notes"/>
          <p:cNvSpPr txBox="1"/>
          <p:nvPr>
            <p:ph idx="1" type="body"/>
          </p:nvPr>
        </p:nvSpPr>
        <p:spPr>
          <a:xfrm>
            <a:off x="923608" y="3373754"/>
            <a:ext cx="7388860" cy="2760346"/>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55" name="Google Shape;155;p12:notes"/>
          <p:cNvSpPr/>
          <p:nvPr>
            <p:ph idx="2" type="sldImg"/>
          </p:nvPr>
        </p:nvSpPr>
        <p:spPr>
          <a:xfrm>
            <a:off x="2516188" y="876300"/>
            <a:ext cx="4203700" cy="2365375"/>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9" name="Shape 159"/>
        <p:cNvGrpSpPr/>
        <p:nvPr/>
      </p:nvGrpSpPr>
      <p:grpSpPr>
        <a:xfrm>
          <a:off x="0" y="0"/>
          <a:ext cx="0" cy="0"/>
          <a:chOff x="0" y="0"/>
          <a:chExt cx="0" cy="0"/>
        </a:xfrm>
      </p:grpSpPr>
      <p:sp>
        <p:nvSpPr>
          <p:cNvPr id="160" name="Google Shape;160;p13:notes"/>
          <p:cNvSpPr txBox="1"/>
          <p:nvPr>
            <p:ph idx="1" type="body"/>
          </p:nvPr>
        </p:nvSpPr>
        <p:spPr>
          <a:xfrm>
            <a:off x="923608" y="3373754"/>
            <a:ext cx="7388860" cy="2760346"/>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61" name="Google Shape;161;p13:notes"/>
          <p:cNvSpPr/>
          <p:nvPr>
            <p:ph idx="2" type="sldImg"/>
          </p:nvPr>
        </p:nvSpPr>
        <p:spPr>
          <a:xfrm>
            <a:off x="2516188" y="876300"/>
            <a:ext cx="4203700" cy="2365375"/>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6" name="Shape 166"/>
        <p:cNvGrpSpPr/>
        <p:nvPr/>
      </p:nvGrpSpPr>
      <p:grpSpPr>
        <a:xfrm>
          <a:off x="0" y="0"/>
          <a:ext cx="0" cy="0"/>
          <a:chOff x="0" y="0"/>
          <a:chExt cx="0" cy="0"/>
        </a:xfrm>
      </p:grpSpPr>
      <p:sp>
        <p:nvSpPr>
          <p:cNvPr id="167" name="Google Shape;167;p14:notes"/>
          <p:cNvSpPr txBox="1"/>
          <p:nvPr>
            <p:ph idx="1" type="body"/>
          </p:nvPr>
        </p:nvSpPr>
        <p:spPr>
          <a:xfrm>
            <a:off x="923608" y="3373754"/>
            <a:ext cx="7388860" cy="2760346"/>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68" name="Google Shape;168;p14:notes"/>
          <p:cNvSpPr/>
          <p:nvPr>
            <p:ph idx="2" type="sldImg"/>
          </p:nvPr>
        </p:nvSpPr>
        <p:spPr>
          <a:xfrm>
            <a:off x="2516188" y="876300"/>
            <a:ext cx="4203700" cy="2365375"/>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2" name="Shape 172"/>
        <p:cNvGrpSpPr/>
        <p:nvPr/>
      </p:nvGrpSpPr>
      <p:grpSpPr>
        <a:xfrm>
          <a:off x="0" y="0"/>
          <a:ext cx="0" cy="0"/>
          <a:chOff x="0" y="0"/>
          <a:chExt cx="0" cy="0"/>
        </a:xfrm>
      </p:grpSpPr>
      <p:sp>
        <p:nvSpPr>
          <p:cNvPr id="173" name="Google Shape;173;p15:notes"/>
          <p:cNvSpPr txBox="1"/>
          <p:nvPr>
            <p:ph idx="1" type="body"/>
          </p:nvPr>
        </p:nvSpPr>
        <p:spPr>
          <a:xfrm>
            <a:off x="923608" y="3373754"/>
            <a:ext cx="7388860" cy="2760346"/>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74" name="Google Shape;174;p15:notes"/>
          <p:cNvSpPr/>
          <p:nvPr>
            <p:ph idx="2" type="sldImg"/>
          </p:nvPr>
        </p:nvSpPr>
        <p:spPr>
          <a:xfrm>
            <a:off x="2516188" y="876300"/>
            <a:ext cx="4203700" cy="2365375"/>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p2:notes"/>
          <p:cNvSpPr/>
          <p:nvPr>
            <p:ph idx="2" type="sldImg"/>
          </p:nvPr>
        </p:nvSpPr>
        <p:spPr>
          <a:xfrm>
            <a:off x="2516188" y="876300"/>
            <a:ext cx="4203700" cy="2365375"/>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88" name="Google Shape;88;p2:notes"/>
          <p:cNvSpPr txBox="1"/>
          <p:nvPr>
            <p:ph idx="1" type="body"/>
          </p:nvPr>
        </p:nvSpPr>
        <p:spPr>
          <a:xfrm>
            <a:off x="923608" y="3373754"/>
            <a:ext cx="7388860" cy="2760346"/>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rPr lang="en-US"/>
              <a:t>Welcome all parents to the meeting! </a:t>
            </a:r>
            <a:endParaRPr/>
          </a:p>
          <a:p>
            <a:pPr indent="0" lvl="0" marL="0" rtl="0" algn="l">
              <a:lnSpc>
                <a:spcPct val="100000"/>
              </a:lnSpc>
              <a:spcBef>
                <a:spcPts val="0"/>
              </a:spcBef>
              <a:spcAft>
                <a:spcPts val="0"/>
              </a:spcAft>
              <a:buSzPts val="1400"/>
              <a:buNone/>
            </a:pPr>
            <a:r>
              <a:rPr lang="en-US"/>
              <a:t>Housekeeping items </a:t>
            </a:r>
            <a:endParaRPr/>
          </a:p>
          <a:p>
            <a:pPr indent="0" lvl="0" marL="0" rtl="0" algn="l">
              <a:lnSpc>
                <a:spcPct val="100000"/>
              </a:lnSpc>
              <a:spcBef>
                <a:spcPts val="0"/>
              </a:spcBef>
              <a:spcAft>
                <a:spcPts val="0"/>
              </a:spcAft>
              <a:buSzPts val="1400"/>
              <a:buNone/>
            </a:pPr>
            <a:r>
              <a:rPr lang="en-US"/>
              <a:t>Read the agenda for the meeting. </a:t>
            </a:r>
            <a:endParaRPr/>
          </a:p>
        </p:txBody>
      </p:sp>
      <p:sp>
        <p:nvSpPr>
          <p:cNvPr id="89" name="Google Shape;89;p2:notes"/>
          <p:cNvSpPr txBox="1"/>
          <p:nvPr>
            <p:ph idx="12" type="sldNum"/>
          </p:nvPr>
        </p:nvSpPr>
        <p:spPr>
          <a:xfrm>
            <a:off x="5231639" y="6658664"/>
            <a:ext cx="4002299" cy="351736"/>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p3:notes"/>
          <p:cNvSpPr/>
          <p:nvPr>
            <p:ph idx="2" type="sldImg"/>
          </p:nvPr>
        </p:nvSpPr>
        <p:spPr>
          <a:xfrm>
            <a:off x="2516188" y="876300"/>
            <a:ext cx="4203700" cy="2365375"/>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96" name="Google Shape;96;p3:notes"/>
          <p:cNvSpPr txBox="1"/>
          <p:nvPr>
            <p:ph idx="1" type="body"/>
          </p:nvPr>
        </p:nvSpPr>
        <p:spPr>
          <a:xfrm>
            <a:off x="923608" y="3373754"/>
            <a:ext cx="7388860" cy="2760346"/>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97" name="Google Shape;97;p3:notes"/>
          <p:cNvSpPr txBox="1"/>
          <p:nvPr>
            <p:ph idx="12" type="sldNum"/>
          </p:nvPr>
        </p:nvSpPr>
        <p:spPr>
          <a:xfrm>
            <a:off x="5231639" y="6658664"/>
            <a:ext cx="4002299" cy="351736"/>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1" name="Shape 101"/>
        <p:cNvGrpSpPr/>
        <p:nvPr/>
      </p:nvGrpSpPr>
      <p:grpSpPr>
        <a:xfrm>
          <a:off x="0" y="0"/>
          <a:ext cx="0" cy="0"/>
          <a:chOff x="0" y="0"/>
          <a:chExt cx="0" cy="0"/>
        </a:xfrm>
      </p:grpSpPr>
      <p:sp>
        <p:nvSpPr>
          <p:cNvPr id="102" name="Google Shape;102;p4:notes"/>
          <p:cNvSpPr txBox="1"/>
          <p:nvPr>
            <p:ph idx="1" type="body"/>
          </p:nvPr>
        </p:nvSpPr>
        <p:spPr>
          <a:xfrm>
            <a:off x="923608" y="3373754"/>
            <a:ext cx="7388860" cy="2760346"/>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03" name="Google Shape;103;p4:notes"/>
          <p:cNvSpPr/>
          <p:nvPr>
            <p:ph idx="2" type="sldImg"/>
          </p:nvPr>
        </p:nvSpPr>
        <p:spPr>
          <a:xfrm>
            <a:off x="2516188" y="876300"/>
            <a:ext cx="4203700" cy="2365375"/>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7" name="Shape 107"/>
        <p:cNvGrpSpPr/>
        <p:nvPr/>
      </p:nvGrpSpPr>
      <p:grpSpPr>
        <a:xfrm>
          <a:off x="0" y="0"/>
          <a:ext cx="0" cy="0"/>
          <a:chOff x="0" y="0"/>
          <a:chExt cx="0" cy="0"/>
        </a:xfrm>
      </p:grpSpPr>
      <p:sp>
        <p:nvSpPr>
          <p:cNvPr id="108" name="Google Shape;108;p5:notes"/>
          <p:cNvSpPr txBox="1"/>
          <p:nvPr>
            <p:ph idx="1" type="body"/>
          </p:nvPr>
        </p:nvSpPr>
        <p:spPr>
          <a:xfrm>
            <a:off x="923608" y="3373754"/>
            <a:ext cx="7388860" cy="2760346"/>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09" name="Google Shape;109;p5:notes"/>
          <p:cNvSpPr/>
          <p:nvPr>
            <p:ph idx="2" type="sldImg"/>
          </p:nvPr>
        </p:nvSpPr>
        <p:spPr>
          <a:xfrm>
            <a:off x="2516188" y="876300"/>
            <a:ext cx="4203700" cy="2365375"/>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4" name="Shape 114"/>
        <p:cNvGrpSpPr/>
        <p:nvPr/>
      </p:nvGrpSpPr>
      <p:grpSpPr>
        <a:xfrm>
          <a:off x="0" y="0"/>
          <a:ext cx="0" cy="0"/>
          <a:chOff x="0" y="0"/>
          <a:chExt cx="0" cy="0"/>
        </a:xfrm>
      </p:grpSpPr>
      <p:sp>
        <p:nvSpPr>
          <p:cNvPr id="115" name="Google Shape;115;p6:notes"/>
          <p:cNvSpPr txBox="1"/>
          <p:nvPr>
            <p:ph idx="1" type="body"/>
          </p:nvPr>
        </p:nvSpPr>
        <p:spPr>
          <a:xfrm>
            <a:off x="923608" y="3373754"/>
            <a:ext cx="7388860" cy="2760346"/>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16" name="Google Shape;116;p6:notes"/>
          <p:cNvSpPr/>
          <p:nvPr>
            <p:ph idx="2" type="sldImg"/>
          </p:nvPr>
        </p:nvSpPr>
        <p:spPr>
          <a:xfrm>
            <a:off x="2516188" y="876300"/>
            <a:ext cx="4203700" cy="2365375"/>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0" name="Shape 120"/>
        <p:cNvGrpSpPr/>
        <p:nvPr/>
      </p:nvGrpSpPr>
      <p:grpSpPr>
        <a:xfrm>
          <a:off x="0" y="0"/>
          <a:ext cx="0" cy="0"/>
          <a:chOff x="0" y="0"/>
          <a:chExt cx="0" cy="0"/>
        </a:xfrm>
      </p:grpSpPr>
      <p:sp>
        <p:nvSpPr>
          <p:cNvPr id="121" name="Google Shape;121;p7:notes"/>
          <p:cNvSpPr txBox="1"/>
          <p:nvPr>
            <p:ph idx="1" type="body"/>
          </p:nvPr>
        </p:nvSpPr>
        <p:spPr>
          <a:xfrm>
            <a:off x="923608" y="3373754"/>
            <a:ext cx="7388860" cy="2760346"/>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22" name="Google Shape;122;p7:notes"/>
          <p:cNvSpPr/>
          <p:nvPr>
            <p:ph idx="2" type="sldImg"/>
          </p:nvPr>
        </p:nvSpPr>
        <p:spPr>
          <a:xfrm>
            <a:off x="2516188" y="876300"/>
            <a:ext cx="4203700" cy="2365375"/>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6" name="Shape 126"/>
        <p:cNvGrpSpPr/>
        <p:nvPr/>
      </p:nvGrpSpPr>
      <p:grpSpPr>
        <a:xfrm>
          <a:off x="0" y="0"/>
          <a:ext cx="0" cy="0"/>
          <a:chOff x="0" y="0"/>
          <a:chExt cx="0" cy="0"/>
        </a:xfrm>
      </p:grpSpPr>
      <p:sp>
        <p:nvSpPr>
          <p:cNvPr id="127" name="Google Shape;127;p8:notes"/>
          <p:cNvSpPr/>
          <p:nvPr>
            <p:ph idx="2" type="sldImg"/>
          </p:nvPr>
        </p:nvSpPr>
        <p:spPr>
          <a:xfrm>
            <a:off x="2516188" y="876300"/>
            <a:ext cx="4203700" cy="2365375"/>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28" name="Google Shape;128;p8:notes"/>
          <p:cNvSpPr txBox="1"/>
          <p:nvPr>
            <p:ph idx="1" type="body"/>
          </p:nvPr>
        </p:nvSpPr>
        <p:spPr>
          <a:xfrm>
            <a:off x="923608" y="3373754"/>
            <a:ext cx="7388860" cy="2760346"/>
          </a:xfrm>
          <a:prstGeom prst="rect">
            <a:avLst/>
          </a:prstGeom>
          <a:noFill/>
          <a:ln>
            <a:noFill/>
          </a:ln>
        </p:spPr>
        <p:txBody>
          <a:bodyPr anchorCtr="0" anchor="t" bIns="45700" lIns="91425" spcFirstLastPara="1" rIns="91425" wrap="square" tIns="45700">
            <a:noAutofit/>
          </a:bodyPr>
          <a:lstStyle/>
          <a:p>
            <a:pPr indent="-171450" lvl="0" marL="171450" rtl="0" algn="l">
              <a:lnSpc>
                <a:spcPct val="100000"/>
              </a:lnSpc>
              <a:spcBef>
                <a:spcPts val="0"/>
              </a:spcBef>
              <a:spcAft>
                <a:spcPts val="0"/>
              </a:spcAft>
              <a:buClr>
                <a:schemeClr val="dk1"/>
              </a:buClr>
              <a:buSzPts val="1200"/>
              <a:buFont typeface="Arial"/>
              <a:buChar char="•"/>
            </a:pPr>
            <a:r>
              <a:rPr lang="en-US"/>
              <a:t>What are the tests? Give overview</a:t>
            </a:r>
            <a:endParaRPr/>
          </a:p>
          <a:p>
            <a:pPr indent="-171450" lvl="0" marL="171450" rtl="0" algn="l">
              <a:lnSpc>
                <a:spcPct val="100000"/>
              </a:lnSpc>
              <a:spcBef>
                <a:spcPts val="0"/>
              </a:spcBef>
              <a:spcAft>
                <a:spcPts val="0"/>
              </a:spcAft>
              <a:buClr>
                <a:schemeClr val="dk1"/>
              </a:buClr>
              <a:buSzPts val="1200"/>
              <a:buFont typeface="Arial"/>
              <a:buChar char="•"/>
            </a:pPr>
            <a:r>
              <a:rPr lang="en-US"/>
              <a:t>How do tests measure progress? </a:t>
            </a:r>
            <a:endParaRPr/>
          </a:p>
          <a:p>
            <a:pPr indent="-171450" lvl="0" marL="171450" rtl="0" algn="l">
              <a:lnSpc>
                <a:spcPct val="100000"/>
              </a:lnSpc>
              <a:spcBef>
                <a:spcPts val="0"/>
              </a:spcBef>
              <a:spcAft>
                <a:spcPts val="0"/>
              </a:spcAft>
              <a:buClr>
                <a:schemeClr val="dk1"/>
              </a:buClr>
              <a:buSzPts val="1200"/>
              <a:buFont typeface="Arial"/>
              <a:buChar char="•"/>
            </a:pPr>
            <a:r>
              <a:rPr lang="en-US"/>
              <a:t>What proficiency level is my child expected to meet? </a:t>
            </a:r>
            <a:endParaRPr/>
          </a:p>
        </p:txBody>
      </p:sp>
      <p:sp>
        <p:nvSpPr>
          <p:cNvPr id="129" name="Google Shape;129;p8:notes"/>
          <p:cNvSpPr txBox="1"/>
          <p:nvPr>
            <p:ph idx="12" type="sldNum"/>
          </p:nvPr>
        </p:nvSpPr>
        <p:spPr>
          <a:xfrm>
            <a:off x="5231639" y="6658664"/>
            <a:ext cx="4002299" cy="351736"/>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4" name="Shape 134"/>
        <p:cNvGrpSpPr/>
        <p:nvPr/>
      </p:nvGrpSpPr>
      <p:grpSpPr>
        <a:xfrm>
          <a:off x="0" y="0"/>
          <a:ext cx="0" cy="0"/>
          <a:chOff x="0" y="0"/>
          <a:chExt cx="0" cy="0"/>
        </a:xfrm>
      </p:grpSpPr>
      <p:sp>
        <p:nvSpPr>
          <p:cNvPr id="135" name="Google Shape;135;p9:notes"/>
          <p:cNvSpPr txBox="1"/>
          <p:nvPr>
            <p:ph idx="1" type="body"/>
          </p:nvPr>
        </p:nvSpPr>
        <p:spPr>
          <a:xfrm>
            <a:off x="923608" y="3373754"/>
            <a:ext cx="7388860" cy="2760346"/>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36" name="Google Shape;136;p9:notes"/>
          <p:cNvSpPr/>
          <p:nvPr>
            <p:ph idx="2" type="sldImg"/>
          </p:nvPr>
        </p:nvSpPr>
        <p:spPr>
          <a:xfrm>
            <a:off x="2516188" y="876300"/>
            <a:ext cx="4203700" cy="2365375"/>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3" name="Shape 13"/>
        <p:cNvGrpSpPr/>
        <p:nvPr/>
      </p:nvGrpSpPr>
      <p:grpSpPr>
        <a:xfrm>
          <a:off x="0" y="0"/>
          <a:ext cx="0" cy="0"/>
          <a:chOff x="0" y="0"/>
          <a:chExt cx="0" cy="0"/>
        </a:xfrm>
      </p:grpSpPr>
      <p:sp>
        <p:nvSpPr>
          <p:cNvPr id="14" name="Google Shape;14;g254b788adc7_0_1351"/>
          <p:cNvSpPr/>
          <p:nvPr/>
        </p:nvSpPr>
        <p:spPr>
          <a:xfrm>
            <a:off x="3658683" y="1008933"/>
            <a:ext cx="1442131" cy="1499896"/>
          </a:xfrm>
          <a:custGeom>
            <a:rect b="b" l="l" r="r" t="t"/>
            <a:pathLst>
              <a:path extrusionOk="0" h="44998" w="43265">
                <a:moveTo>
                  <a:pt x="0" y="44998"/>
                </a:moveTo>
                <a:lnTo>
                  <a:pt x="0" y="0"/>
                </a:lnTo>
                <a:lnTo>
                  <a:pt x="43265" y="0"/>
                </a:lnTo>
              </a:path>
            </a:pathLst>
          </a:custGeom>
          <a:noFill/>
          <a:ln cap="flat" cmpd="sng" w="28575">
            <a:solidFill>
              <a:schemeClr val="lt2"/>
            </a:solidFill>
            <a:prstDash val="solid"/>
            <a:miter lim="8000"/>
            <a:headEnd len="sm" w="sm" type="none"/>
            <a:tailEnd len="sm" w="sm" type="none"/>
          </a:ln>
        </p:spPr>
      </p:sp>
      <p:sp>
        <p:nvSpPr>
          <p:cNvPr id="15" name="Google Shape;15;g254b788adc7_0_1351"/>
          <p:cNvSpPr/>
          <p:nvPr/>
        </p:nvSpPr>
        <p:spPr>
          <a:xfrm rot="10800000">
            <a:off x="7091169" y="4355671"/>
            <a:ext cx="1442131" cy="1499896"/>
          </a:xfrm>
          <a:custGeom>
            <a:rect b="b" l="l" r="r" t="t"/>
            <a:pathLst>
              <a:path extrusionOk="0" h="44998" w="43265">
                <a:moveTo>
                  <a:pt x="0" y="44998"/>
                </a:moveTo>
                <a:lnTo>
                  <a:pt x="0" y="0"/>
                </a:lnTo>
                <a:lnTo>
                  <a:pt x="43265" y="0"/>
                </a:lnTo>
              </a:path>
            </a:pathLst>
          </a:custGeom>
          <a:noFill/>
          <a:ln cap="flat" cmpd="sng" w="28575">
            <a:solidFill>
              <a:schemeClr val="lt2"/>
            </a:solidFill>
            <a:prstDash val="solid"/>
            <a:miter lim="8000"/>
            <a:headEnd len="sm" w="sm" type="none"/>
            <a:tailEnd len="sm" w="sm" type="none"/>
          </a:ln>
        </p:spPr>
      </p:sp>
      <p:sp>
        <p:nvSpPr>
          <p:cNvPr id="16" name="Google Shape;16;g254b788adc7_0_1351"/>
          <p:cNvSpPr txBox="1"/>
          <p:nvPr>
            <p:ph type="ctrTitle"/>
          </p:nvPr>
        </p:nvSpPr>
        <p:spPr>
          <a:xfrm>
            <a:off x="4059600" y="1925674"/>
            <a:ext cx="4072800" cy="2049600"/>
          </a:xfrm>
          <a:prstGeom prst="rect">
            <a:avLst/>
          </a:prstGeom>
        </p:spPr>
        <p:txBody>
          <a:bodyPr anchorCtr="0" anchor="b" bIns="121900" lIns="121900" spcFirstLastPara="1" rIns="121900" wrap="square" tIns="121900">
            <a:normAutofit/>
          </a:bodyPr>
          <a:lstStyle>
            <a:lvl1pPr lvl="0" algn="ctr">
              <a:spcBef>
                <a:spcPts val="0"/>
              </a:spcBef>
              <a:spcAft>
                <a:spcPts val="0"/>
              </a:spcAft>
              <a:buSzPts val="5600"/>
              <a:buNone/>
              <a:defRPr/>
            </a:lvl1pPr>
            <a:lvl2pPr lvl="1" algn="ctr">
              <a:spcBef>
                <a:spcPts val="0"/>
              </a:spcBef>
              <a:spcAft>
                <a:spcPts val="0"/>
              </a:spcAft>
              <a:buSzPts val="5600"/>
              <a:buNone/>
              <a:defRPr/>
            </a:lvl2pPr>
            <a:lvl3pPr lvl="2" algn="ctr">
              <a:spcBef>
                <a:spcPts val="0"/>
              </a:spcBef>
              <a:spcAft>
                <a:spcPts val="0"/>
              </a:spcAft>
              <a:buSzPts val="5600"/>
              <a:buNone/>
              <a:defRPr/>
            </a:lvl3pPr>
            <a:lvl4pPr lvl="3" algn="ctr">
              <a:spcBef>
                <a:spcPts val="0"/>
              </a:spcBef>
              <a:spcAft>
                <a:spcPts val="0"/>
              </a:spcAft>
              <a:buSzPts val="5600"/>
              <a:buNone/>
              <a:defRPr/>
            </a:lvl4pPr>
            <a:lvl5pPr lvl="4" algn="ctr">
              <a:spcBef>
                <a:spcPts val="0"/>
              </a:spcBef>
              <a:spcAft>
                <a:spcPts val="0"/>
              </a:spcAft>
              <a:buSzPts val="5600"/>
              <a:buNone/>
              <a:defRPr/>
            </a:lvl5pPr>
            <a:lvl6pPr lvl="5" algn="ctr">
              <a:spcBef>
                <a:spcPts val="0"/>
              </a:spcBef>
              <a:spcAft>
                <a:spcPts val="0"/>
              </a:spcAft>
              <a:buSzPts val="5600"/>
              <a:buNone/>
              <a:defRPr/>
            </a:lvl6pPr>
            <a:lvl7pPr lvl="6" algn="ctr">
              <a:spcBef>
                <a:spcPts val="0"/>
              </a:spcBef>
              <a:spcAft>
                <a:spcPts val="0"/>
              </a:spcAft>
              <a:buSzPts val="5600"/>
              <a:buNone/>
              <a:defRPr/>
            </a:lvl7pPr>
            <a:lvl8pPr lvl="7" algn="ctr">
              <a:spcBef>
                <a:spcPts val="0"/>
              </a:spcBef>
              <a:spcAft>
                <a:spcPts val="0"/>
              </a:spcAft>
              <a:buSzPts val="5600"/>
              <a:buNone/>
              <a:defRPr/>
            </a:lvl8pPr>
            <a:lvl9pPr lvl="8" algn="ctr">
              <a:spcBef>
                <a:spcPts val="0"/>
              </a:spcBef>
              <a:spcAft>
                <a:spcPts val="0"/>
              </a:spcAft>
              <a:buSzPts val="5600"/>
              <a:buNone/>
              <a:defRPr/>
            </a:lvl9pPr>
          </a:lstStyle>
          <a:p/>
        </p:txBody>
      </p:sp>
      <p:sp>
        <p:nvSpPr>
          <p:cNvPr id="17" name="Google Shape;17;g254b788adc7_0_1351"/>
          <p:cNvSpPr txBox="1"/>
          <p:nvPr>
            <p:ph idx="1" type="subTitle"/>
          </p:nvPr>
        </p:nvSpPr>
        <p:spPr>
          <a:xfrm>
            <a:off x="4059600" y="4155440"/>
            <a:ext cx="4072800" cy="935100"/>
          </a:xfrm>
          <a:prstGeom prst="rect">
            <a:avLst/>
          </a:prstGeom>
        </p:spPr>
        <p:txBody>
          <a:bodyPr anchorCtr="0" anchor="t" bIns="121900" lIns="121900" spcFirstLastPara="1" rIns="121900" wrap="square" tIns="121900">
            <a:normAutofit/>
          </a:bodyPr>
          <a:lstStyle>
            <a:lvl1pPr lvl="0" algn="ctr">
              <a:lnSpc>
                <a:spcPct val="100000"/>
              </a:lnSpc>
              <a:spcBef>
                <a:spcPts val="0"/>
              </a:spcBef>
              <a:spcAft>
                <a:spcPts val="0"/>
              </a:spcAft>
              <a:buSzPts val="2800"/>
              <a:buFont typeface="Economica"/>
              <a:buNone/>
              <a:defRPr sz="2800">
                <a:latin typeface="Economica"/>
                <a:ea typeface="Economica"/>
                <a:cs typeface="Economica"/>
                <a:sym typeface="Economica"/>
              </a:defRPr>
            </a:lvl1pPr>
            <a:lvl2pPr lvl="1" algn="ctr">
              <a:lnSpc>
                <a:spcPct val="100000"/>
              </a:lnSpc>
              <a:spcBef>
                <a:spcPts val="0"/>
              </a:spcBef>
              <a:spcAft>
                <a:spcPts val="0"/>
              </a:spcAft>
              <a:buSzPts val="2800"/>
              <a:buFont typeface="Economica"/>
              <a:buNone/>
              <a:defRPr sz="2800">
                <a:latin typeface="Economica"/>
                <a:ea typeface="Economica"/>
                <a:cs typeface="Economica"/>
                <a:sym typeface="Economica"/>
              </a:defRPr>
            </a:lvl2pPr>
            <a:lvl3pPr lvl="2" algn="ctr">
              <a:lnSpc>
                <a:spcPct val="100000"/>
              </a:lnSpc>
              <a:spcBef>
                <a:spcPts val="0"/>
              </a:spcBef>
              <a:spcAft>
                <a:spcPts val="0"/>
              </a:spcAft>
              <a:buSzPts val="2800"/>
              <a:buFont typeface="Economica"/>
              <a:buNone/>
              <a:defRPr sz="2800">
                <a:latin typeface="Economica"/>
                <a:ea typeface="Economica"/>
                <a:cs typeface="Economica"/>
                <a:sym typeface="Economica"/>
              </a:defRPr>
            </a:lvl3pPr>
            <a:lvl4pPr lvl="3" algn="ctr">
              <a:lnSpc>
                <a:spcPct val="100000"/>
              </a:lnSpc>
              <a:spcBef>
                <a:spcPts val="0"/>
              </a:spcBef>
              <a:spcAft>
                <a:spcPts val="0"/>
              </a:spcAft>
              <a:buSzPts val="2800"/>
              <a:buFont typeface="Economica"/>
              <a:buNone/>
              <a:defRPr sz="2800">
                <a:latin typeface="Economica"/>
                <a:ea typeface="Economica"/>
                <a:cs typeface="Economica"/>
                <a:sym typeface="Economica"/>
              </a:defRPr>
            </a:lvl4pPr>
            <a:lvl5pPr lvl="4" algn="ctr">
              <a:lnSpc>
                <a:spcPct val="100000"/>
              </a:lnSpc>
              <a:spcBef>
                <a:spcPts val="0"/>
              </a:spcBef>
              <a:spcAft>
                <a:spcPts val="0"/>
              </a:spcAft>
              <a:buSzPts val="2800"/>
              <a:buFont typeface="Economica"/>
              <a:buNone/>
              <a:defRPr sz="2800">
                <a:latin typeface="Economica"/>
                <a:ea typeface="Economica"/>
                <a:cs typeface="Economica"/>
                <a:sym typeface="Economica"/>
              </a:defRPr>
            </a:lvl5pPr>
            <a:lvl6pPr lvl="5" algn="ctr">
              <a:lnSpc>
                <a:spcPct val="100000"/>
              </a:lnSpc>
              <a:spcBef>
                <a:spcPts val="0"/>
              </a:spcBef>
              <a:spcAft>
                <a:spcPts val="0"/>
              </a:spcAft>
              <a:buSzPts val="2800"/>
              <a:buFont typeface="Economica"/>
              <a:buNone/>
              <a:defRPr sz="2800">
                <a:latin typeface="Economica"/>
                <a:ea typeface="Economica"/>
                <a:cs typeface="Economica"/>
                <a:sym typeface="Economica"/>
              </a:defRPr>
            </a:lvl6pPr>
            <a:lvl7pPr lvl="6" algn="ctr">
              <a:lnSpc>
                <a:spcPct val="100000"/>
              </a:lnSpc>
              <a:spcBef>
                <a:spcPts val="0"/>
              </a:spcBef>
              <a:spcAft>
                <a:spcPts val="0"/>
              </a:spcAft>
              <a:buSzPts val="2800"/>
              <a:buFont typeface="Economica"/>
              <a:buNone/>
              <a:defRPr sz="2800">
                <a:latin typeface="Economica"/>
                <a:ea typeface="Economica"/>
                <a:cs typeface="Economica"/>
                <a:sym typeface="Economica"/>
              </a:defRPr>
            </a:lvl7pPr>
            <a:lvl8pPr lvl="7" algn="ctr">
              <a:lnSpc>
                <a:spcPct val="100000"/>
              </a:lnSpc>
              <a:spcBef>
                <a:spcPts val="0"/>
              </a:spcBef>
              <a:spcAft>
                <a:spcPts val="0"/>
              </a:spcAft>
              <a:buSzPts val="2800"/>
              <a:buFont typeface="Economica"/>
              <a:buNone/>
              <a:defRPr sz="2800">
                <a:latin typeface="Economica"/>
                <a:ea typeface="Economica"/>
                <a:cs typeface="Economica"/>
                <a:sym typeface="Economica"/>
              </a:defRPr>
            </a:lvl8pPr>
            <a:lvl9pPr lvl="8" algn="ctr">
              <a:lnSpc>
                <a:spcPct val="100000"/>
              </a:lnSpc>
              <a:spcBef>
                <a:spcPts val="0"/>
              </a:spcBef>
              <a:spcAft>
                <a:spcPts val="0"/>
              </a:spcAft>
              <a:buSzPts val="2800"/>
              <a:buFont typeface="Economica"/>
              <a:buNone/>
              <a:defRPr sz="2800">
                <a:latin typeface="Economica"/>
                <a:ea typeface="Economica"/>
                <a:cs typeface="Economica"/>
                <a:sym typeface="Economica"/>
              </a:defRPr>
            </a:lvl9pPr>
          </a:lstStyle>
          <a:p/>
        </p:txBody>
      </p:sp>
      <p:sp>
        <p:nvSpPr>
          <p:cNvPr id="18" name="Google Shape;18;g254b788adc7_0_1351"/>
          <p:cNvSpPr txBox="1"/>
          <p:nvPr>
            <p:ph idx="12" type="sldNum"/>
          </p:nvPr>
        </p:nvSpPr>
        <p:spPr>
          <a:xfrm>
            <a:off x="11296610" y="6217622"/>
            <a:ext cx="731700" cy="524700"/>
          </a:xfrm>
          <a:prstGeom prst="rect">
            <a:avLst/>
          </a:prstGeom>
        </p:spPr>
        <p:txBody>
          <a:bodyPr anchorCtr="0" anchor="ctr" bIns="121900" lIns="121900" spcFirstLastPara="1" rIns="121900" wrap="square" tIns="1219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55" name="Shape 55"/>
        <p:cNvGrpSpPr/>
        <p:nvPr/>
      </p:nvGrpSpPr>
      <p:grpSpPr>
        <a:xfrm>
          <a:off x="0" y="0"/>
          <a:ext cx="0" cy="0"/>
          <a:chOff x="0" y="0"/>
          <a:chExt cx="0" cy="0"/>
        </a:xfrm>
      </p:grpSpPr>
      <p:sp>
        <p:nvSpPr>
          <p:cNvPr id="56" name="Google Shape;56;g254b788adc7_0_1393"/>
          <p:cNvSpPr/>
          <p:nvPr/>
        </p:nvSpPr>
        <p:spPr>
          <a:xfrm>
            <a:off x="0" y="6727600"/>
            <a:ext cx="12192000" cy="130500"/>
          </a:xfrm>
          <a:prstGeom prst="rect">
            <a:avLst/>
          </a:prstGeom>
          <a:solidFill>
            <a:schemeClr val="lt2"/>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57" name="Google Shape;57;g254b788adc7_0_1393"/>
          <p:cNvSpPr txBox="1"/>
          <p:nvPr>
            <p:ph hasCustomPrompt="1" type="title"/>
          </p:nvPr>
        </p:nvSpPr>
        <p:spPr>
          <a:xfrm>
            <a:off x="415600" y="1276167"/>
            <a:ext cx="11360700" cy="2838300"/>
          </a:xfrm>
          <a:prstGeom prst="rect">
            <a:avLst/>
          </a:prstGeom>
        </p:spPr>
        <p:txBody>
          <a:bodyPr anchorCtr="0" anchor="ctr" bIns="121900" lIns="121900" spcFirstLastPara="1" rIns="121900" wrap="square" tIns="121900">
            <a:normAutofit/>
          </a:bodyPr>
          <a:lstStyle>
            <a:lvl1pPr lvl="0" algn="ctr">
              <a:spcBef>
                <a:spcPts val="0"/>
              </a:spcBef>
              <a:spcAft>
                <a:spcPts val="0"/>
              </a:spcAft>
              <a:buClr>
                <a:schemeClr val="lt2"/>
              </a:buClr>
              <a:buSzPts val="21300"/>
              <a:buNone/>
              <a:defRPr sz="21300">
                <a:solidFill>
                  <a:schemeClr val="lt2"/>
                </a:solidFill>
              </a:defRPr>
            </a:lvl1pPr>
            <a:lvl2pPr lvl="1" algn="ctr">
              <a:spcBef>
                <a:spcPts val="0"/>
              </a:spcBef>
              <a:spcAft>
                <a:spcPts val="0"/>
              </a:spcAft>
              <a:buClr>
                <a:schemeClr val="lt2"/>
              </a:buClr>
              <a:buSzPts val="21300"/>
              <a:buNone/>
              <a:defRPr sz="21300">
                <a:solidFill>
                  <a:schemeClr val="lt2"/>
                </a:solidFill>
              </a:defRPr>
            </a:lvl2pPr>
            <a:lvl3pPr lvl="2" algn="ctr">
              <a:spcBef>
                <a:spcPts val="0"/>
              </a:spcBef>
              <a:spcAft>
                <a:spcPts val="0"/>
              </a:spcAft>
              <a:buClr>
                <a:schemeClr val="lt2"/>
              </a:buClr>
              <a:buSzPts val="21300"/>
              <a:buNone/>
              <a:defRPr sz="21300">
                <a:solidFill>
                  <a:schemeClr val="lt2"/>
                </a:solidFill>
              </a:defRPr>
            </a:lvl3pPr>
            <a:lvl4pPr lvl="3" algn="ctr">
              <a:spcBef>
                <a:spcPts val="0"/>
              </a:spcBef>
              <a:spcAft>
                <a:spcPts val="0"/>
              </a:spcAft>
              <a:buClr>
                <a:schemeClr val="lt2"/>
              </a:buClr>
              <a:buSzPts val="21300"/>
              <a:buNone/>
              <a:defRPr sz="21300">
                <a:solidFill>
                  <a:schemeClr val="lt2"/>
                </a:solidFill>
              </a:defRPr>
            </a:lvl4pPr>
            <a:lvl5pPr lvl="4" algn="ctr">
              <a:spcBef>
                <a:spcPts val="0"/>
              </a:spcBef>
              <a:spcAft>
                <a:spcPts val="0"/>
              </a:spcAft>
              <a:buClr>
                <a:schemeClr val="lt2"/>
              </a:buClr>
              <a:buSzPts val="21300"/>
              <a:buNone/>
              <a:defRPr sz="21300">
                <a:solidFill>
                  <a:schemeClr val="lt2"/>
                </a:solidFill>
              </a:defRPr>
            </a:lvl5pPr>
            <a:lvl6pPr lvl="5" algn="ctr">
              <a:spcBef>
                <a:spcPts val="0"/>
              </a:spcBef>
              <a:spcAft>
                <a:spcPts val="0"/>
              </a:spcAft>
              <a:buClr>
                <a:schemeClr val="lt2"/>
              </a:buClr>
              <a:buSzPts val="21300"/>
              <a:buNone/>
              <a:defRPr sz="21300">
                <a:solidFill>
                  <a:schemeClr val="lt2"/>
                </a:solidFill>
              </a:defRPr>
            </a:lvl6pPr>
            <a:lvl7pPr lvl="6" algn="ctr">
              <a:spcBef>
                <a:spcPts val="0"/>
              </a:spcBef>
              <a:spcAft>
                <a:spcPts val="0"/>
              </a:spcAft>
              <a:buClr>
                <a:schemeClr val="lt2"/>
              </a:buClr>
              <a:buSzPts val="21300"/>
              <a:buNone/>
              <a:defRPr sz="21300">
                <a:solidFill>
                  <a:schemeClr val="lt2"/>
                </a:solidFill>
              </a:defRPr>
            </a:lvl7pPr>
            <a:lvl8pPr lvl="7" algn="ctr">
              <a:spcBef>
                <a:spcPts val="0"/>
              </a:spcBef>
              <a:spcAft>
                <a:spcPts val="0"/>
              </a:spcAft>
              <a:buClr>
                <a:schemeClr val="lt2"/>
              </a:buClr>
              <a:buSzPts val="21300"/>
              <a:buNone/>
              <a:defRPr sz="21300">
                <a:solidFill>
                  <a:schemeClr val="lt2"/>
                </a:solidFill>
              </a:defRPr>
            </a:lvl8pPr>
            <a:lvl9pPr lvl="8" algn="ctr">
              <a:spcBef>
                <a:spcPts val="0"/>
              </a:spcBef>
              <a:spcAft>
                <a:spcPts val="0"/>
              </a:spcAft>
              <a:buClr>
                <a:schemeClr val="lt2"/>
              </a:buClr>
              <a:buSzPts val="21300"/>
              <a:buNone/>
              <a:defRPr sz="21300">
                <a:solidFill>
                  <a:schemeClr val="lt2"/>
                </a:solidFill>
              </a:defRPr>
            </a:lvl9pPr>
          </a:lstStyle>
          <a:p>
            <a:r>
              <a:t>xx%</a:t>
            </a:r>
          </a:p>
        </p:txBody>
      </p:sp>
      <p:sp>
        <p:nvSpPr>
          <p:cNvPr id="58" name="Google Shape;58;g254b788adc7_0_1393"/>
          <p:cNvSpPr txBox="1"/>
          <p:nvPr>
            <p:ph idx="1" type="body"/>
          </p:nvPr>
        </p:nvSpPr>
        <p:spPr>
          <a:xfrm>
            <a:off x="415600" y="4216000"/>
            <a:ext cx="11360700" cy="1428900"/>
          </a:xfrm>
          <a:prstGeom prst="rect">
            <a:avLst/>
          </a:prstGeom>
        </p:spPr>
        <p:txBody>
          <a:bodyPr anchorCtr="0" anchor="t" bIns="121900" lIns="121900" spcFirstLastPara="1" rIns="121900" wrap="square" tIns="121900">
            <a:normAutofit/>
          </a:bodyPr>
          <a:lstStyle>
            <a:lvl1pPr indent="-381000" lvl="0" marL="457200" algn="ctr">
              <a:spcBef>
                <a:spcPts val="0"/>
              </a:spcBef>
              <a:spcAft>
                <a:spcPts val="0"/>
              </a:spcAft>
              <a:buSzPts val="2400"/>
              <a:buChar char="●"/>
              <a:defRPr/>
            </a:lvl1pPr>
            <a:lvl2pPr indent="-349250" lvl="1" marL="914400" algn="ctr">
              <a:spcBef>
                <a:spcPts val="0"/>
              </a:spcBef>
              <a:spcAft>
                <a:spcPts val="0"/>
              </a:spcAft>
              <a:buSzPts val="1900"/>
              <a:buChar char="○"/>
              <a:defRPr/>
            </a:lvl2pPr>
            <a:lvl3pPr indent="-349250" lvl="2" marL="1371600" algn="ctr">
              <a:spcBef>
                <a:spcPts val="0"/>
              </a:spcBef>
              <a:spcAft>
                <a:spcPts val="0"/>
              </a:spcAft>
              <a:buSzPts val="1900"/>
              <a:buChar char="■"/>
              <a:defRPr/>
            </a:lvl3pPr>
            <a:lvl4pPr indent="-349250" lvl="3" marL="1828800" algn="ctr">
              <a:spcBef>
                <a:spcPts val="0"/>
              </a:spcBef>
              <a:spcAft>
                <a:spcPts val="0"/>
              </a:spcAft>
              <a:buSzPts val="1900"/>
              <a:buChar char="●"/>
              <a:defRPr/>
            </a:lvl4pPr>
            <a:lvl5pPr indent="-349250" lvl="4" marL="2286000" algn="ctr">
              <a:spcBef>
                <a:spcPts val="0"/>
              </a:spcBef>
              <a:spcAft>
                <a:spcPts val="0"/>
              </a:spcAft>
              <a:buSzPts val="1900"/>
              <a:buChar char="○"/>
              <a:defRPr/>
            </a:lvl5pPr>
            <a:lvl6pPr indent="-349250" lvl="5" marL="2743200" algn="ctr">
              <a:spcBef>
                <a:spcPts val="0"/>
              </a:spcBef>
              <a:spcAft>
                <a:spcPts val="0"/>
              </a:spcAft>
              <a:buSzPts val="1900"/>
              <a:buChar char="■"/>
              <a:defRPr/>
            </a:lvl6pPr>
            <a:lvl7pPr indent="-349250" lvl="6" marL="3200400" algn="ctr">
              <a:spcBef>
                <a:spcPts val="0"/>
              </a:spcBef>
              <a:spcAft>
                <a:spcPts val="0"/>
              </a:spcAft>
              <a:buSzPts val="1900"/>
              <a:buChar char="●"/>
              <a:defRPr/>
            </a:lvl7pPr>
            <a:lvl8pPr indent="-349250" lvl="7" marL="3657600" algn="ctr">
              <a:spcBef>
                <a:spcPts val="0"/>
              </a:spcBef>
              <a:spcAft>
                <a:spcPts val="0"/>
              </a:spcAft>
              <a:buSzPts val="1900"/>
              <a:buChar char="○"/>
              <a:defRPr/>
            </a:lvl8pPr>
            <a:lvl9pPr indent="-349250" lvl="8" marL="4114800" algn="ctr">
              <a:spcBef>
                <a:spcPts val="0"/>
              </a:spcBef>
              <a:spcAft>
                <a:spcPts val="0"/>
              </a:spcAft>
              <a:buSzPts val="1900"/>
              <a:buChar char="■"/>
              <a:defRPr/>
            </a:lvl9pPr>
          </a:lstStyle>
          <a:p/>
        </p:txBody>
      </p:sp>
      <p:sp>
        <p:nvSpPr>
          <p:cNvPr id="59" name="Google Shape;59;g254b788adc7_0_1393"/>
          <p:cNvSpPr txBox="1"/>
          <p:nvPr>
            <p:ph idx="12" type="sldNum"/>
          </p:nvPr>
        </p:nvSpPr>
        <p:spPr>
          <a:xfrm>
            <a:off x="11296610" y="6217622"/>
            <a:ext cx="731700" cy="524700"/>
          </a:xfrm>
          <a:prstGeom prst="rect">
            <a:avLst/>
          </a:prstGeom>
        </p:spPr>
        <p:txBody>
          <a:bodyPr anchorCtr="0" anchor="ctr" bIns="121900" lIns="121900" spcFirstLastPara="1" rIns="121900" wrap="square" tIns="1219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60" name="Shape 60"/>
        <p:cNvGrpSpPr/>
        <p:nvPr/>
      </p:nvGrpSpPr>
      <p:grpSpPr>
        <a:xfrm>
          <a:off x="0" y="0"/>
          <a:ext cx="0" cy="0"/>
          <a:chOff x="0" y="0"/>
          <a:chExt cx="0" cy="0"/>
        </a:xfrm>
      </p:grpSpPr>
      <p:sp>
        <p:nvSpPr>
          <p:cNvPr id="61" name="Google Shape;61;g254b788adc7_0_1398"/>
          <p:cNvSpPr txBox="1"/>
          <p:nvPr>
            <p:ph idx="12" type="sldNum"/>
          </p:nvPr>
        </p:nvSpPr>
        <p:spPr>
          <a:xfrm>
            <a:off x="11296610" y="6217622"/>
            <a:ext cx="731700" cy="524700"/>
          </a:xfrm>
          <a:prstGeom prst="rect">
            <a:avLst/>
          </a:prstGeom>
        </p:spPr>
        <p:txBody>
          <a:bodyPr anchorCtr="0" anchor="ctr" bIns="121900" lIns="121900" spcFirstLastPara="1" rIns="121900" wrap="square" tIns="1219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62" name="Shape 62"/>
        <p:cNvGrpSpPr/>
        <p:nvPr/>
      </p:nvGrpSpPr>
      <p:grpSpPr>
        <a:xfrm>
          <a:off x="0" y="0"/>
          <a:ext cx="0" cy="0"/>
          <a:chOff x="0" y="0"/>
          <a:chExt cx="0" cy="0"/>
        </a:xfrm>
      </p:grpSpPr>
      <p:cxnSp>
        <p:nvCxnSpPr>
          <p:cNvPr id="63" name="Google Shape;63;g254b788adc7_0_1400"/>
          <p:cNvCxnSpPr/>
          <p:nvPr/>
        </p:nvCxnSpPr>
        <p:spPr>
          <a:xfrm>
            <a:off x="1396169" y="2421466"/>
            <a:ext cx="9407400" cy="0"/>
          </a:xfrm>
          <a:prstGeom prst="straightConnector1">
            <a:avLst/>
          </a:prstGeom>
          <a:noFill/>
          <a:ln cap="flat" cmpd="sng" w="15875">
            <a:solidFill>
              <a:schemeClr val="accent1"/>
            </a:solidFill>
            <a:prstDash val="solid"/>
            <a:round/>
            <a:headEnd len="sm" w="sm" type="none"/>
            <a:tailEnd len="sm" w="sm" type="none"/>
          </a:ln>
        </p:spPr>
      </p:cxnSp>
      <p:sp>
        <p:nvSpPr>
          <p:cNvPr id="64" name="Google Shape;64;g254b788adc7_0_1400"/>
          <p:cNvSpPr txBox="1"/>
          <p:nvPr>
            <p:ph type="title"/>
          </p:nvPr>
        </p:nvSpPr>
        <p:spPr>
          <a:xfrm>
            <a:off x="1295402" y="982132"/>
            <a:ext cx="9601200" cy="1303800"/>
          </a:xfrm>
          <a:prstGeom prst="rect">
            <a:avLst/>
          </a:prstGeom>
          <a:noFill/>
          <a:ln>
            <a:noFill/>
          </a:ln>
        </p:spPr>
        <p:txBody>
          <a:bodyPr anchorCtr="0" anchor="ctr" bIns="45700" lIns="91425" spcFirstLastPara="1" rIns="91425" wrap="square" tIns="45700">
            <a:normAutofit/>
          </a:bodyPr>
          <a:lstStyle>
            <a:lvl1pPr lvl="0" rtl="0" algn="ctr">
              <a:lnSpc>
                <a:spcPct val="100000"/>
              </a:lnSpc>
              <a:spcBef>
                <a:spcPts val="0"/>
              </a:spcBef>
              <a:spcAft>
                <a:spcPts val="0"/>
              </a:spcAft>
              <a:buClr>
                <a:srgbClr val="262626"/>
              </a:buClr>
              <a:buSzPts val="18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65" name="Google Shape;65;g254b788adc7_0_1400"/>
          <p:cNvSpPr txBox="1"/>
          <p:nvPr>
            <p:ph idx="1" type="body"/>
          </p:nvPr>
        </p:nvSpPr>
        <p:spPr>
          <a:xfrm>
            <a:off x="1295401" y="2556932"/>
            <a:ext cx="9601200" cy="3318900"/>
          </a:xfrm>
          <a:prstGeom prst="rect">
            <a:avLst/>
          </a:prstGeom>
          <a:noFill/>
          <a:ln>
            <a:noFill/>
          </a:ln>
        </p:spPr>
        <p:txBody>
          <a:bodyPr anchorCtr="0" anchor="t" bIns="45700" lIns="91425" spcFirstLastPara="1" rIns="91425" wrap="square" tIns="45700">
            <a:normAutofit/>
          </a:bodyPr>
          <a:lstStyle>
            <a:lvl1pPr indent="-360045" lvl="0" marL="457200" rtl="0" algn="l">
              <a:lnSpc>
                <a:spcPct val="100000"/>
              </a:lnSpc>
              <a:spcBef>
                <a:spcPts val="360"/>
              </a:spcBef>
              <a:spcAft>
                <a:spcPts val="0"/>
              </a:spcAft>
              <a:buSzPts val="2070"/>
              <a:buChar char="•"/>
              <a:defRPr/>
            </a:lvl1pPr>
            <a:lvl2pPr indent="-360044" lvl="1" marL="914400" rtl="0" algn="l">
              <a:lnSpc>
                <a:spcPct val="100000"/>
              </a:lnSpc>
              <a:spcBef>
                <a:spcPts val="600"/>
              </a:spcBef>
              <a:spcAft>
                <a:spcPts val="0"/>
              </a:spcAft>
              <a:buSzPts val="2070"/>
              <a:buChar char="•"/>
              <a:defRPr/>
            </a:lvl2pPr>
            <a:lvl3pPr indent="-360044" lvl="2" marL="1371600" rtl="0" algn="l">
              <a:lnSpc>
                <a:spcPct val="100000"/>
              </a:lnSpc>
              <a:spcBef>
                <a:spcPts val="600"/>
              </a:spcBef>
              <a:spcAft>
                <a:spcPts val="0"/>
              </a:spcAft>
              <a:buSzPts val="2070"/>
              <a:buChar char="•"/>
              <a:defRPr/>
            </a:lvl3pPr>
            <a:lvl4pPr indent="-360044" lvl="3" marL="1828800" rtl="0" algn="l">
              <a:lnSpc>
                <a:spcPct val="100000"/>
              </a:lnSpc>
              <a:spcBef>
                <a:spcPts val="600"/>
              </a:spcBef>
              <a:spcAft>
                <a:spcPts val="0"/>
              </a:spcAft>
              <a:buSzPts val="2070"/>
              <a:buChar char="•"/>
              <a:defRPr/>
            </a:lvl4pPr>
            <a:lvl5pPr indent="-360045" lvl="4" marL="2286000" rtl="0" algn="l">
              <a:lnSpc>
                <a:spcPct val="100000"/>
              </a:lnSpc>
              <a:spcBef>
                <a:spcPts val="600"/>
              </a:spcBef>
              <a:spcAft>
                <a:spcPts val="0"/>
              </a:spcAft>
              <a:buSzPts val="2070"/>
              <a:buChar char="•"/>
              <a:defRPr/>
            </a:lvl5pPr>
            <a:lvl6pPr indent="-360045" lvl="5" marL="2743200" rtl="0" algn="l">
              <a:lnSpc>
                <a:spcPct val="100000"/>
              </a:lnSpc>
              <a:spcBef>
                <a:spcPts val="600"/>
              </a:spcBef>
              <a:spcAft>
                <a:spcPts val="0"/>
              </a:spcAft>
              <a:buSzPts val="2070"/>
              <a:buChar char="•"/>
              <a:defRPr/>
            </a:lvl6pPr>
            <a:lvl7pPr indent="-360045" lvl="6" marL="3200400" rtl="0" algn="l">
              <a:lnSpc>
                <a:spcPct val="100000"/>
              </a:lnSpc>
              <a:spcBef>
                <a:spcPts val="600"/>
              </a:spcBef>
              <a:spcAft>
                <a:spcPts val="0"/>
              </a:spcAft>
              <a:buSzPts val="2070"/>
              <a:buChar char="•"/>
              <a:defRPr/>
            </a:lvl7pPr>
            <a:lvl8pPr indent="-360045" lvl="7" marL="3657600" rtl="0" algn="l">
              <a:lnSpc>
                <a:spcPct val="100000"/>
              </a:lnSpc>
              <a:spcBef>
                <a:spcPts val="600"/>
              </a:spcBef>
              <a:spcAft>
                <a:spcPts val="0"/>
              </a:spcAft>
              <a:buSzPts val="2070"/>
              <a:buChar char="•"/>
              <a:defRPr/>
            </a:lvl8pPr>
            <a:lvl9pPr indent="-360045" lvl="8" marL="4114800" rtl="0" algn="l">
              <a:lnSpc>
                <a:spcPct val="100000"/>
              </a:lnSpc>
              <a:spcBef>
                <a:spcPts val="600"/>
              </a:spcBef>
              <a:spcAft>
                <a:spcPts val="600"/>
              </a:spcAft>
              <a:buSzPts val="2070"/>
              <a:buChar char="•"/>
              <a:defRPr/>
            </a:lvl9pPr>
          </a:lstStyle>
          <a:p/>
        </p:txBody>
      </p:sp>
      <p:sp>
        <p:nvSpPr>
          <p:cNvPr id="66" name="Google Shape;66;g254b788adc7_0_1400"/>
          <p:cNvSpPr txBox="1"/>
          <p:nvPr>
            <p:ph idx="10" type="dt"/>
          </p:nvPr>
        </p:nvSpPr>
        <p:spPr>
          <a:xfrm>
            <a:off x="8677501" y="5969000"/>
            <a:ext cx="1600200" cy="279300"/>
          </a:xfrm>
          <a:prstGeom prst="rect">
            <a:avLst/>
          </a:prstGeom>
          <a:noFill/>
          <a:ln>
            <a:noFill/>
          </a:ln>
        </p:spPr>
        <p:txBody>
          <a:bodyPr anchorCtr="0" anchor="ctr" bIns="45700" lIns="91425" spcFirstLastPara="1" rIns="91425" wrap="square" tIns="45700">
            <a:noAutofit/>
          </a:bodyPr>
          <a:lstStyle>
            <a:lvl1pPr lvl="0" rtl="0" algn="r">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67" name="Google Shape;67;g254b788adc7_0_1400"/>
          <p:cNvSpPr txBox="1"/>
          <p:nvPr>
            <p:ph idx="11" type="ftr"/>
          </p:nvPr>
        </p:nvSpPr>
        <p:spPr>
          <a:xfrm>
            <a:off x="1295401" y="5969000"/>
            <a:ext cx="7305900" cy="279300"/>
          </a:xfrm>
          <a:prstGeom prst="rect">
            <a:avLst/>
          </a:prstGeom>
          <a:noFill/>
          <a:ln>
            <a:noFill/>
          </a:ln>
        </p:spPr>
        <p:txBody>
          <a:bodyPr anchorCtr="0" anchor="ctr" bIns="45700" lIns="91425" spcFirstLastPara="1" rIns="91425" wrap="square" tIns="45700">
            <a:noAutofit/>
          </a:bodyPr>
          <a:lstStyle>
            <a:lvl1pPr lvl="0" rtl="0" algn="l">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68" name="Google Shape;68;g254b788adc7_0_1400"/>
          <p:cNvSpPr txBox="1"/>
          <p:nvPr>
            <p:ph idx="12" type="sldNum"/>
          </p:nvPr>
        </p:nvSpPr>
        <p:spPr>
          <a:xfrm>
            <a:off x="10353901" y="5969000"/>
            <a:ext cx="542700" cy="279300"/>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Garamond"/>
                <a:ea typeface="Garamond"/>
                <a:cs typeface="Garamond"/>
                <a:sym typeface="Garamond"/>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Garamond"/>
                <a:ea typeface="Garamond"/>
                <a:cs typeface="Garamond"/>
                <a:sym typeface="Garamond"/>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Garamond"/>
                <a:ea typeface="Garamond"/>
                <a:cs typeface="Garamond"/>
                <a:sym typeface="Garamond"/>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Garamond"/>
                <a:ea typeface="Garamond"/>
                <a:cs typeface="Garamond"/>
                <a:sym typeface="Garamond"/>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Garamond"/>
                <a:ea typeface="Garamond"/>
                <a:cs typeface="Garamond"/>
                <a:sym typeface="Garamond"/>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Garamond"/>
                <a:ea typeface="Garamond"/>
                <a:cs typeface="Garamond"/>
                <a:sym typeface="Garamond"/>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Garamond"/>
                <a:ea typeface="Garamond"/>
                <a:cs typeface="Garamond"/>
                <a:sym typeface="Garamond"/>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Garamond"/>
                <a:ea typeface="Garamond"/>
                <a:cs typeface="Garamond"/>
                <a:sym typeface="Garamond"/>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Garamond"/>
                <a:ea typeface="Garamond"/>
                <a:cs typeface="Garamond"/>
                <a:sym typeface="Garamond"/>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69" name="Shape 69"/>
        <p:cNvGrpSpPr/>
        <p:nvPr/>
      </p:nvGrpSpPr>
      <p:grpSpPr>
        <a:xfrm>
          <a:off x="0" y="0"/>
          <a:ext cx="0" cy="0"/>
          <a:chOff x="0" y="0"/>
          <a:chExt cx="0" cy="0"/>
        </a:xfrm>
      </p:grpSpPr>
      <p:cxnSp>
        <p:nvCxnSpPr>
          <p:cNvPr id="70" name="Google Shape;70;g254b788adc7_0_1407"/>
          <p:cNvCxnSpPr/>
          <p:nvPr/>
        </p:nvCxnSpPr>
        <p:spPr>
          <a:xfrm>
            <a:off x="1396169" y="2421466"/>
            <a:ext cx="9407400" cy="0"/>
          </a:xfrm>
          <a:prstGeom prst="straightConnector1">
            <a:avLst/>
          </a:prstGeom>
          <a:noFill/>
          <a:ln cap="flat" cmpd="sng" w="15875">
            <a:solidFill>
              <a:schemeClr val="accent1"/>
            </a:solidFill>
            <a:prstDash val="solid"/>
            <a:round/>
            <a:headEnd len="sm" w="sm" type="none"/>
            <a:tailEnd len="sm" w="sm" type="none"/>
          </a:ln>
        </p:spPr>
      </p:cxnSp>
      <p:sp>
        <p:nvSpPr>
          <p:cNvPr id="71" name="Google Shape;71;g254b788adc7_0_1407"/>
          <p:cNvSpPr txBox="1"/>
          <p:nvPr>
            <p:ph type="title"/>
          </p:nvPr>
        </p:nvSpPr>
        <p:spPr>
          <a:xfrm>
            <a:off x="1295402" y="982132"/>
            <a:ext cx="9601200" cy="1303800"/>
          </a:xfrm>
          <a:prstGeom prst="rect">
            <a:avLst/>
          </a:prstGeom>
          <a:noFill/>
          <a:ln>
            <a:noFill/>
          </a:ln>
        </p:spPr>
        <p:txBody>
          <a:bodyPr anchorCtr="0" anchor="ctr" bIns="45700" lIns="91425" spcFirstLastPara="1" rIns="91425" wrap="square" tIns="45700">
            <a:normAutofit/>
          </a:bodyPr>
          <a:lstStyle>
            <a:lvl1pPr lvl="0" rtl="0" algn="ctr">
              <a:lnSpc>
                <a:spcPct val="100000"/>
              </a:lnSpc>
              <a:spcBef>
                <a:spcPts val="0"/>
              </a:spcBef>
              <a:spcAft>
                <a:spcPts val="0"/>
              </a:spcAft>
              <a:buClr>
                <a:srgbClr val="262626"/>
              </a:buClr>
              <a:buSzPts val="18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72" name="Google Shape;72;g254b788adc7_0_1407"/>
          <p:cNvSpPr txBox="1"/>
          <p:nvPr>
            <p:ph idx="1" type="body"/>
          </p:nvPr>
        </p:nvSpPr>
        <p:spPr>
          <a:xfrm>
            <a:off x="1298448" y="2560320"/>
            <a:ext cx="4718400" cy="3310200"/>
          </a:xfrm>
          <a:prstGeom prst="rect">
            <a:avLst/>
          </a:prstGeom>
          <a:noFill/>
          <a:ln>
            <a:noFill/>
          </a:ln>
        </p:spPr>
        <p:txBody>
          <a:bodyPr anchorCtr="0" anchor="t" bIns="45700" lIns="91425" spcFirstLastPara="1" rIns="91425" wrap="square" tIns="45700">
            <a:normAutofit/>
          </a:bodyPr>
          <a:lstStyle>
            <a:lvl1pPr indent="-360045" lvl="0" marL="457200" rtl="0" algn="l">
              <a:lnSpc>
                <a:spcPct val="100000"/>
              </a:lnSpc>
              <a:spcBef>
                <a:spcPts val="360"/>
              </a:spcBef>
              <a:spcAft>
                <a:spcPts val="0"/>
              </a:spcAft>
              <a:buSzPts val="2070"/>
              <a:buChar char="•"/>
              <a:defRPr/>
            </a:lvl1pPr>
            <a:lvl2pPr indent="-360044" lvl="1" marL="914400" rtl="0" algn="l">
              <a:lnSpc>
                <a:spcPct val="100000"/>
              </a:lnSpc>
              <a:spcBef>
                <a:spcPts val="600"/>
              </a:spcBef>
              <a:spcAft>
                <a:spcPts val="0"/>
              </a:spcAft>
              <a:buSzPts val="2070"/>
              <a:buChar char="•"/>
              <a:defRPr/>
            </a:lvl2pPr>
            <a:lvl3pPr indent="-360044" lvl="2" marL="1371600" rtl="0" algn="l">
              <a:lnSpc>
                <a:spcPct val="100000"/>
              </a:lnSpc>
              <a:spcBef>
                <a:spcPts val="600"/>
              </a:spcBef>
              <a:spcAft>
                <a:spcPts val="0"/>
              </a:spcAft>
              <a:buSzPts val="2070"/>
              <a:buChar char="•"/>
              <a:defRPr/>
            </a:lvl3pPr>
            <a:lvl4pPr indent="-360044" lvl="3" marL="1828800" rtl="0" algn="l">
              <a:lnSpc>
                <a:spcPct val="100000"/>
              </a:lnSpc>
              <a:spcBef>
                <a:spcPts val="600"/>
              </a:spcBef>
              <a:spcAft>
                <a:spcPts val="0"/>
              </a:spcAft>
              <a:buSzPts val="2070"/>
              <a:buChar char="•"/>
              <a:defRPr/>
            </a:lvl4pPr>
            <a:lvl5pPr indent="-360045" lvl="4" marL="2286000" rtl="0" algn="l">
              <a:lnSpc>
                <a:spcPct val="100000"/>
              </a:lnSpc>
              <a:spcBef>
                <a:spcPts val="600"/>
              </a:spcBef>
              <a:spcAft>
                <a:spcPts val="0"/>
              </a:spcAft>
              <a:buSzPts val="2070"/>
              <a:buChar char="•"/>
              <a:defRPr/>
            </a:lvl5pPr>
            <a:lvl6pPr indent="-360045" lvl="5" marL="2743200" rtl="0" algn="l">
              <a:lnSpc>
                <a:spcPct val="100000"/>
              </a:lnSpc>
              <a:spcBef>
                <a:spcPts val="600"/>
              </a:spcBef>
              <a:spcAft>
                <a:spcPts val="0"/>
              </a:spcAft>
              <a:buSzPts val="2070"/>
              <a:buChar char="•"/>
              <a:defRPr/>
            </a:lvl6pPr>
            <a:lvl7pPr indent="-360045" lvl="6" marL="3200400" rtl="0" algn="l">
              <a:lnSpc>
                <a:spcPct val="100000"/>
              </a:lnSpc>
              <a:spcBef>
                <a:spcPts val="600"/>
              </a:spcBef>
              <a:spcAft>
                <a:spcPts val="0"/>
              </a:spcAft>
              <a:buSzPts val="2070"/>
              <a:buChar char="•"/>
              <a:defRPr/>
            </a:lvl7pPr>
            <a:lvl8pPr indent="-360045" lvl="7" marL="3657600" rtl="0" algn="l">
              <a:lnSpc>
                <a:spcPct val="100000"/>
              </a:lnSpc>
              <a:spcBef>
                <a:spcPts val="600"/>
              </a:spcBef>
              <a:spcAft>
                <a:spcPts val="0"/>
              </a:spcAft>
              <a:buSzPts val="2070"/>
              <a:buChar char="•"/>
              <a:defRPr/>
            </a:lvl8pPr>
            <a:lvl9pPr indent="-360045" lvl="8" marL="4114800" rtl="0" algn="l">
              <a:lnSpc>
                <a:spcPct val="100000"/>
              </a:lnSpc>
              <a:spcBef>
                <a:spcPts val="600"/>
              </a:spcBef>
              <a:spcAft>
                <a:spcPts val="600"/>
              </a:spcAft>
              <a:buSzPts val="2070"/>
              <a:buChar char="•"/>
              <a:defRPr/>
            </a:lvl9pPr>
          </a:lstStyle>
          <a:p/>
        </p:txBody>
      </p:sp>
      <p:sp>
        <p:nvSpPr>
          <p:cNvPr id="73" name="Google Shape;73;g254b788adc7_0_1407"/>
          <p:cNvSpPr txBox="1"/>
          <p:nvPr>
            <p:ph idx="2" type="body"/>
          </p:nvPr>
        </p:nvSpPr>
        <p:spPr>
          <a:xfrm>
            <a:off x="6181344" y="2560320"/>
            <a:ext cx="4718400" cy="3310200"/>
          </a:xfrm>
          <a:prstGeom prst="rect">
            <a:avLst/>
          </a:prstGeom>
          <a:noFill/>
          <a:ln>
            <a:noFill/>
          </a:ln>
        </p:spPr>
        <p:txBody>
          <a:bodyPr anchorCtr="0" anchor="t" bIns="45700" lIns="91425" spcFirstLastPara="1" rIns="91425" wrap="square" tIns="45700">
            <a:normAutofit/>
          </a:bodyPr>
          <a:lstStyle>
            <a:lvl1pPr indent="-360045" lvl="0" marL="457200" rtl="0" algn="l">
              <a:lnSpc>
                <a:spcPct val="100000"/>
              </a:lnSpc>
              <a:spcBef>
                <a:spcPts val="360"/>
              </a:spcBef>
              <a:spcAft>
                <a:spcPts val="0"/>
              </a:spcAft>
              <a:buSzPts val="2070"/>
              <a:buChar char="•"/>
              <a:defRPr/>
            </a:lvl1pPr>
            <a:lvl2pPr indent="-360044" lvl="1" marL="914400" rtl="0" algn="l">
              <a:lnSpc>
                <a:spcPct val="100000"/>
              </a:lnSpc>
              <a:spcBef>
                <a:spcPts val="600"/>
              </a:spcBef>
              <a:spcAft>
                <a:spcPts val="0"/>
              </a:spcAft>
              <a:buSzPts val="2070"/>
              <a:buChar char="•"/>
              <a:defRPr/>
            </a:lvl2pPr>
            <a:lvl3pPr indent="-360044" lvl="2" marL="1371600" rtl="0" algn="l">
              <a:lnSpc>
                <a:spcPct val="100000"/>
              </a:lnSpc>
              <a:spcBef>
                <a:spcPts val="600"/>
              </a:spcBef>
              <a:spcAft>
                <a:spcPts val="0"/>
              </a:spcAft>
              <a:buSzPts val="2070"/>
              <a:buChar char="•"/>
              <a:defRPr/>
            </a:lvl3pPr>
            <a:lvl4pPr indent="-360044" lvl="3" marL="1828800" rtl="0" algn="l">
              <a:lnSpc>
                <a:spcPct val="100000"/>
              </a:lnSpc>
              <a:spcBef>
                <a:spcPts val="600"/>
              </a:spcBef>
              <a:spcAft>
                <a:spcPts val="0"/>
              </a:spcAft>
              <a:buSzPts val="2070"/>
              <a:buChar char="•"/>
              <a:defRPr/>
            </a:lvl4pPr>
            <a:lvl5pPr indent="-360045" lvl="4" marL="2286000" rtl="0" algn="l">
              <a:lnSpc>
                <a:spcPct val="100000"/>
              </a:lnSpc>
              <a:spcBef>
                <a:spcPts val="600"/>
              </a:spcBef>
              <a:spcAft>
                <a:spcPts val="0"/>
              </a:spcAft>
              <a:buSzPts val="2070"/>
              <a:buChar char="•"/>
              <a:defRPr/>
            </a:lvl5pPr>
            <a:lvl6pPr indent="-360045" lvl="5" marL="2743200" rtl="0" algn="l">
              <a:lnSpc>
                <a:spcPct val="100000"/>
              </a:lnSpc>
              <a:spcBef>
                <a:spcPts val="600"/>
              </a:spcBef>
              <a:spcAft>
                <a:spcPts val="0"/>
              </a:spcAft>
              <a:buSzPts val="2070"/>
              <a:buChar char="•"/>
              <a:defRPr/>
            </a:lvl6pPr>
            <a:lvl7pPr indent="-360045" lvl="6" marL="3200400" rtl="0" algn="l">
              <a:lnSpc>
                <a:spcPct val="100000"/>
              </a:lnSpc>
              <a:spcBef>
                <a:spcPts val="600"/>
              </a:spcBef>
              <a:spcAft>
                <a:spcPts val="0"/>
              </a:spcAft>
              <a:buSzPts val="2070"/>
              <a:buChar char="•"/>
              <a:defRPr/>
            </a:lvl7pPr>
            <a:lvl8pPr indent="-360045" lvl="7" marL="3657600" rtl="0" algn="l">
              <a:lnSpc>
                <a:spcPct val="100000"/>
              </a:lnSpc>
              <a:spcBef>
                <a:spcPts val="600"/>
              </a:spcBef>
              <a:spcAft>
                <a:spcPts val="0"/>
              </a:spcAft>
              <a:buSzPts val="2070"/>
              <a:buChar char="•"/>
              <a:defRPr/>
            </a:lvl8pPr>
            <a:lvl9pPr indent="-360045" lvl="8" marL="4114800" rtl="0" algn="l">
              <a:lnSpc>
                <a:spcPct val="100000"/>
              </a:lnSpc>
              <a:spcBef>
                <a:spcPts val="600"/>
              </a:spcBef>
              <a:spcAft>
                <a:spcPts val="600"/>
              </a:spcAft>
              <a:buSzPts val="2070"/>
              <a:buChar char="•"/>
              <a:defRPr/>
            </a:lvl9pPr>
          </a:lstStyle>
          <a:p/>
        </p:txBody>
      </p:sp>
      <p:sp>
        <p:nvSpPr>
          <p:cNvPr id="74" name="Google Shape;74;g254b788adc7_0_1407"/>
          <p:cNvSpPr txBox="1"/>
          <p:nvPr>
            <p:ph idx="10" type="dt"/>
          </p:nvPr>
        </p:nvSpPr>
        <p:spPr>
          <a:xfrm>
            <a:off x="8677501" y="5969000"/>
            <a:ext cx="1600200" cy="279300"/>
          </a:xfrm>
          <a:prstGeom prst="rect">
            <a:avLst/>
          </a:prstGeom>
          <a:noFill/>
          <a:ln>
            <a:noFill/>
          </a:ln>
        </p:spPr>
        <p:txBody>
          <a:bodyPr anchorCtr="0" anchor="ctr" bIns="45700" lIns="91425" spcFirstLastPara="1" rIns="91425" wrap="square" tIns="45700">
            <a:noAutofit/>
          </a:bodyPr>
          <a:lstStyle>
            <a:lvl1pPr lvl="0" rtl="0" algn="r">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75" name="Google Shape;75;g254b788adc7_0_1407"/>
          <p:cNvSpPr txBox="1"/>
          <p:nvPr>
            <p:ph idx="11" type="ftr"/>
          </p:nvPr>
        </p:nvSpPr>
        <p:spPr>
          <a:xfrm>
            <a:off x="1295401" y="5969000"/>
            <a:ext cx="7305900" cy="279300"/>
          </a:xfrm>
          <a:prstGeom prst="rect">
            <a:avLst/>
          </a:prstGeom>
          <a:noFill/>
          <a:ln>
            <a:noFill/>
          </a:ln>
        </p:spPr>
        <p:txBody>
          <a:bodyPr anchorCtr="0" anchor="ctr" bIns="45700" lIns="91425" spcFirstLastPara="1" rIns="91425" wrap="square" tIns="45700">
            <a:noAutofit/>
          </a:bodyPr>
          <a:lstStyle>
            <a:lvl1pPr lvl="0" rtl="0" algn="l">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76" name="Google Shape;76;g254b788adc7_0_1407"/>
          <p:cNvSpPr txBox="1"/>
          <p:nvPr>
            <p:ph idx="12" type="sldNum"/>
          </p:nvPr>
        </p:nvSpPr>
        <p:spPr>
          <a:xfrm>
            <a:off x="10353901" y="5969000"/>
            <a:ext cx="542700" cy="279300"/>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Garamond"/>
                <a:ea typeface="Garamond"/>
                <a:cs typeface="Garamond"/>
                <a:sym typeface="Garamond"/>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Garamond"/>
                <a:ea typeface="Garamond"/>
                <a:cs typeface="Garamond"/>
                <a:sym typeface="Garamond"/>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Garamond"/>
                <a:ea typeface="Garamond"/>
                <a:cs typeface="Garamond"/>
                <a:sym typeface="Garamond"/>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Garamond"/>
                <a:ea typeface="Garamond"/>
                <a:cs typeface="Garamond"/>
                <a:sym typeface="Garamond"/>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Garamond"/>
                <a:ea typeface="Garamond"/>
                <a:cs typeface="Garamond"/>
                <a:sym typeface="Garamond"/>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Garamond"/>
                <a:ea typeface="Garamond"/>
                <a:cs typeface="Garamond"/>
                <a:sym typeface="Garamond"/>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Garamond"/>
                <a:ea typeface="Garamond"/>
                <a:cs typeface="Garamond"/>
                <a:sym typeface="Garamond"/>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Garamond"/>
                <a:ea typeface="Garamond"/>
                <a:cs typeface="Garamond"/>
                <a:sym typeface="Garamond"/>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Garamond"/>
                <a:ea typeface="Garamond"/>
                <a:cs typeface="Garamond"/>
                <a:sym typeface="Garamond"/>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9" name="Shape 19"/>
        <p:cNvGrpSpPr/>
        <p:nvPr/>
      </p:nvGrpSpPr>
      <p:grpSpPr>
        <a:xfrm>
          <a:off x="0" y="0"/>
          <a:ext cx="0" cy="0"/>
          <a:chOff x="0" y="0"/>
          <a:chExt cx="0" cy="0"/>
        </a:xfrm>
      </p:grpSpPr>
      <p:sp>
        <p:nvSpPr>
          <p:cNvPr id="20" name="Google Shape;20;g254b788adc7_0_1357"/>
          <p:cNvSpPr/>
          <p:nvPr/>
        </p:nvSpPr>
        <p:spPr>
          <a:xfrm flipH="1">
            <a:off x="10127953" y="613633"/>
            <a:ext cx="1442131" cy="1499896"/>
          </a:xfrm>
          <a:custGeom>
            <a:rect b="b" l="l" r="r" t="t"/>
            <a:pathLst>
              <a:path extrusionOk="0" h="44998" w="43265">
                <a:moveTo>
                  <a:pt x="0" y="44998"/>
                </a:moveTo>
                <a:lnTo>
                  <a:pt x="0" y="0"/>
                </a:lnTo>
                <a:lnTo>
                  <a:pt x="43265" y="0"/>
                </a:lnTo>
              </a:path>
            </a:pathLst>
          </a:custGeom>
          <a:noFill/>
          <a:ln cap="flat" cmpd="sng" w="28575">
            <a:solidFill>
              <a:schemeClr val="lt2"/>
            </a:solidFill>
            <a:prstDash val="solid"/>
            <a:miter lim="8000"/>
            <a:headEnd len="sm" w="sm" type="none"/>
            <a:tailEnd len="sm" w="sm" type="none"/>
          </a:ln>
        </p:spPr>
      </p:sp>
      <p:sp>
        <p:nvSpPr>
          <p:cNvPr id="21" name="Google Shape;21;g254b788adc7_0_1357"/>
          <p:cNvSpPr/>
          <p:nvPr/>
        </p:nvSpPr>
        <p:spPr>
          <a:xfrm flipH="1" rot="10800000">
            <a:off x="621900" y="4744471"/>
            <a:ext cx="1442131" cy="1499896"/>
          </a:xfrm>
          <a:custGeom>
            <a:rect b="b" l="l" r="r" t="t"/>
            <a:pathLst>
              <a:path extrusionOk="0" h="44998" w="43265">
                <a:moveTo>
                  <a:pt x="0" y="44998"/>
                </a:moveTo>
                <a:lnTo>
                  <a:pt x="0" y="0"/>
                </a:lnTo>
                <a:lnTo>
                  <a:pt x="43265" y="0"/>
                </a:lnTo>
              </a:path>
            </a:pathLst>
          </a:custGeom>
          <a:noFill/>
          <a:ln cap="flat" cmpd="sng" w="28575">
            <a:solidFill>
              <a:schemeClr val="lt2"/>
            </a:solidFill>
            <a:prstDash val="solid"/>
            <a:miter lim="8000"/>
            <a:headEnd len="sm" w="sm" type="none"/>
            <a:tailEnd len="sm" w="sm" type="none"/>
          </a:ln>
        </p:spPr>
      </p:sp>
      <p:sp>
        <p:nvSpPr>
          <p:cNvPr id="22" name="Google Shape;22;g254b788adc7_0_1357"/>
          <p:cNvSpPr txBox="1"/>
          <p:nvPr>
            <p:ph type="title"/>
          </p:nvPr>
        </p:nvSpPr>
        <p:spPr>
          <a:xfrm>
            <a:off x="1031600" y="2408600"/>
            <a:ext cx="10128900" cy="2040900"/>
          </a:xfrm>
          <a:prstGeom prst="rect">
            <a:avLst/>
          </a:prstGeom>
        </p:spPr>
        <p:txBody>
          <a:bodyPr anchorCtr="0" anchor="ctr" bIns="121900" lIns="121900" spcFirstLastPara="1" rIns="121900" wrap="square" tIns="121900">
            <a:normAutofit/>
          </a:bodyPr>
          <a:lstStyle>
            <a:lvl1pPr lvl="0" algn="ctr">
              <a:spcBef>
                <a:spcPts val="0"/>
              </a:spcBef>
              <a:spcAft>
                <a:spcPts val="0"/>
              </a:spcAft>
              <a:buSzPts val="5600"/>
              <a:buNone/>
              <a:defRPr/>
            </a:lvl1pPr>
            <a:lvl2pPr lvl="1" algn="ctr">
              <a:spcBef>
                <a:spcPts val="0"/>
              </a:spcBef>
              <a:spcAft>
                <a:spcPts val="0"/>
              </a:spcAft>
              <a:buSzPts val="5600"/>
              <a:buNone/>
              <a:defRPr/>
            </a:lvl2pPr>
            <a:lvl3pPr lvl="2" algn="ctr">
              <a:spcBef>
                <a:spcPts val="0"/>
              </a:spcBef>
              <a:spcAft>
                <a:spcPts val="0"/>
              </a:spcAft>
              <a:buSzPts val="5600"/>
              <a:buNone/>
              <a:defRPr/>
            </a:lvl3pPr>
            <a:lvl4pPr lvl="3" algn="ctr">
              <a:spcBef>
                <a:spcPts val="0"/>
              </a:spcBef>
              <a:spcAft>
                <a:spcPts val="0"/>
              </a:spcAft>
              <a:buSzPts val="5600"/>
              <a:buNone/>
              <a:defRPr/>
            </a:lvl4pPr>
            <a:lvl5pPr lvl="4" algn="ctr">
              <a:spcBef>
                <a:spcPts val="0"/>
              </a:spcBef>
              <a:spcAft>
                <a:spcPts val="0"/>
              </a:spcAft>
              <a:buSzPts val="5600"/>
              <a:buNone/>
              <a:defRPr/>
            </a:lvl5pPr>
            <a:lvl6pPr lvl="5" algn="ctr">
              <a:spcBef>
                <a:spcPts val="0"/>
              </a:spcBef>
              <a:spcAft>
                <a:spcPts val="0"/>
              </a:spcAft>
              <a:buSzPts val="5600"/>
              <a:buNone/>
              <a:defRPr/>
            </a:lvl6pPr>
            <a:lvl7pPr lvl="6" algn="ctr">
              <a:spcBef>
                <a:spcPts val="0"/>
              </a:spcBef>
              <a:spcAft>
                <a:spcPts val="0"/>
              </a:spcAft>
              <a:buSzPts val="5600"/>
              <a:buNone/>
              <a:defRPr/>
            </a:lvl7pPr>
            <a:lvl8pPr lvl="7" algn="ctr">
              <a:spcBef>
                <a:spcPts val="0"/>
              </a:spcBef>
              <a:spcAft>
                <a:spcPts val="0"/>
              </a:spcAft>
              <a:buSzPts val="5600"/>
              <a:buNone/>
              <a:defRPr/>
            </a:lvl8pPr>
            <a:lvl9pPr lvl="8" algn="ctr">
              <a:spcBef>
                <a:spcPts val="0"/>
              </a:spcBef>
              <a:spcAft>
                <a:spcPts val="0"/>
              </a:spcAft>
              <a:buSzPts val="5600"/>
              <a:buNone/>
              <a:defRPr/>
            </a:lvl9pPr>
          </a:lstStyle>
          <a:p/>
        </p:txBody>
      </p:sp>
      <p:sp>
        <p:nvSpPr>
          <p:cNvPr id="23" name="Google Shape;23;g254b788adc7_0_1357"/>
          <p:cNvSpPr txBox="1"/>
          <p:nvPr>
            <p:ph idx="12" type="sldNum"/>
          </p:nvPr>
        </p:nvSpPr>
        <p:spPr>
          <a:xfrm>
            <a:off x="11296610" y="6217622"/>
            <a:ext cx="731700" cy="524700"/>
          </a:xfrm>
          <a:prstGeom prst="rect">
            <a:avLst/>
          </a:prstGeom>
        </p:spPr>
        <p:txBody>
          <a:bodyPr anchorCtr="0" anchor="ctr" bIns="121900" lIns="121900" spcFirstLastPara="1" rIns="121900" wrap="square" tIns="1219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4" name="Shape 24"/>
        <p:cNvGrpSpPr/>
        <p:nvPr/>
      </p:nvGrpSpPr>
      <p:grpSpPr>
        <a:xfrm>
          <a:off x="0" y="0"/>
          <a:ext cx="0" cy="0"/>
          <a:chOff x="0" y="0"/>
          <a:chExt cx="0" cy="0"/>
        </a:xfrm>
      </p:grpSpPr>
      <p:sp>
        <p:nvSpPr>
          <p:cNvPr id="25" name="Google Shape;25;g254b788adc7_0_1362"/>
          <p:cNvSpPr/>
          <p:nvPr/>
        </p:nvSpPr>
        <p:spPr>
          <a:xfrm>
            <a:off x="0" y="6727600"/>
            <a:ext cx="12192000" cy="130500"/>
          </a:xfrm>
          <a:prstGeom prst="rect">
            <a:avLst/>
          </a:prstGeom>
          <a:solidFill>
            <a:schemeClr val="lt2"/>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26" name="Google Shape;26;g254b788adc7_0_1362"/>
          <p:cNvSpPr txBox="1"/>
          <p:nvPr>
            <p:ph type="title"/>
          </p:nvPr>
        </p:nvSpPr>
        <p:spPr>
          <a:xfrm>
            <a:off x="415600" y="421233"/>
            <a:ext cx="11360700" cy="1108500"/>
          </a:xfrm>
          <a:prstGeom prst="rect">
            <a:avLst/>
          </a:prstGeom>
        </p:spPr>
        <p:txBody>
          <a:bodyPr anchorCtr="0" anchor="b" bIns="121900" lIns="121900" spcFirstLastPara="1" rIns="121900" wrap="square" tIns="121900">
            <a:normAutofit/>
          </a:bodyPr>
          <a:lstStyle>
            <a:lvl1pPr lvl="0">
              <a:spcBef>
                <a:spcPts val="0"/>
              </a:spcBef>
              <a:spcAft>
                <a:spcPts val="0"/>
              </a:spcAft>
              <a:buSzPts val="56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27" name="Google Shape;27;g254b788adc7_0_1362"/>
          <p:cNvSpPr txBox="1"/>
          <p:nvPr>
            <p:ph idx="1" type="body"/>
          </p:nvPr>
        </p:nvSpPr>
        <p:spPr>
          <a:xfrm>
            <a:off x="415600" y="1633633"/>
            <a:ext cx="11360700" cy="4472100"/>
          </a:xfrm>
          <a:prstGeom prst="rect">
            <a:avLst/>
          </a:prstGeom>
        </p:spPr>
        <p:txBody>
          <a:bodyPr anchorCtr="0" anchor="t" bIns="121900" lIns="121900" spcFirstLastPara="1" rIns="121900" wrap="square" tIns="121900">
            <a:normAutofit/>
          </a:bodyPr>
          <a:lstStyle>
            <a:lvl1pPr indent="-381000" lvl="0" marL="457200">
              <a:spcBef>
                <a:spcPts val="0"/>
              </a:spcBef>
              <a:spcAft>
                <a:spcPts val="0"/>
              </a:spcAft>
              <a:buSzPts val="2400"/>
              <a:buChar char="●"/>
              <a:defRPr/>
            </a:lvl1pPr>
            <a:lvl2pPr indent="-349250" lvl="1" marL="914400">
              <a:spcBef>
                <a:spcPts val="0"/>
              </a:spcBef>
              <a:spcAft>
                <a:spcPts val="0"/>
              </a:spcAft>
              <a:buSzPts val="1900"/>
              <a:buChar char="○"/>
              <a:defRPr/>
            </a:lvl2pPr>
            <a:lvl3pPr indent="-349250" lvl="2" marL="1371600">
              <a:spcBef>
                <a:spcPts val="0"/>
              </a:spcBef>
              <a:spcAft>
                <a:spcPts val="0"/>
              </a:spcAft>
              <a:buSzPts val="1900"/>
              <a:buChar char="■"/>
              <a:defRPr/>
            </a:lvl3pPr>
            <a:lvl4pPr indent="-349250" lvl="3" marL="1828800">
              <a:spcBef>
                <a:spcPts val="0"/>
              </a:spcBef>
              <a:spcAft>
                <a:spcPts val="0"/>
              </a:spcAft>
              <a:buSzPts val="1900"/>
              <a:buChar char="●"/>
              <a:defRPr/>
            </a:lvl4pPr>
            <a:lvl5pPr indent="-349250" lvl="4" marL="2286000">
              <a:spcBef>
                <a:spcPts val="0"/>
              </a:spcBef>
              <a:spcAft>
                <a:spcPts val="0"/>
              </a:spcAft>
              <a:buSzPts val="1900"/>
              <a:buChar char="○"/>
              <a:defRPr/>
            </a:lvl5pPr>
            <a:lvl6pPr indent="-349250" lvl="5" marL="2743200">
              <a:spcBef>
                <a:spcPts val="0"/>
              </a:spcBef>
              <a:spcAft>
                <a:spcPts val="0"/>
              </a:spcAft>
              <a:buSzPts val="1900"/>
              <a:buChar char="■"/>
              <a:defRPr/>
            </a:lvl6pPr>
            <a:lvl7pPr indent="-349250" lvl="6" marL="3200400">
              <a:spcBef>
                <a:spcPts val="0"/>
              </a:spcBef>
              <a:spcAft>
                <a:spcPts val="0"/>
              </a:spcAft>
              <a:buSzPts val="1900"/>
              <a:buChar char="●"/>
              <a:defRPr/>
            </a:lvl7pPr>
            <a:lvl8pPr indent="-349250" lvl="7" marL="3657600">
              <a:spcBef>
                <a:spcPts val="0"/>
              </a:spcBef>
              <a:spcAft>
                <a:spcPts val="0"/>
              </a:spcAft>
              <a:buSzPts val="1900"/>
              <a:buChar char="○"/>
              <a:defRPr/>
            </a:lvl8pPr>
            <a:lvl9pPr indent="-349250" lvl="8" marL="4114800">
              <a:spcBef>
                <a:spcPts val="0"/>
              </a:spcBef>
              <a:spcAft>
                <a:spcPts val="0"/>
              </a:spcAft>
              <a:buSzPts val="1900"/>
              <a:buChar char="■"/>
              <a:defRPr/>
            </a:lvl9pPr>
          </a:lstStyle>
          <a:p/>
        </p:txBody>
      </p:sp>
      <p:sp>
        <p:nvSpPr>
          <p:cNvPr id="28" name="Google Shape;28;g254b788adc7_0_1362"/>
          <p:cNvSpPr txBox="1"/>
          <p:nvPr>
            <p:ph idx="12" type="sldNum"/>
          </p:nvPr>
        </p:nvSpPr>
        <p:spPr>
          <a:xfrm>
            <a:off x="11296610" y="6217622"/>
            <a:ext cx="731700" cy="524700"/>
          </a:xfrm>
          <a:prstGeom prst="rect">
            <a:avLst/>
          </a:prstGeom>
        </p:spPr>
        <p:txBody>
          <a:bodyPr anchorCtr="0" anchor="ctr" bIns="121900" lIns="121900" spcFirstLastPara="1" rIns="121900" wrap="square" tIns="1219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9" name="Shape 29"/>
        <p:cNvGrpSpPr/>
        <p:nvPr/>
      </p:nvGrpSpPr>
      <p:grpSpPr>
        <a:xfrm>
          <a:off x="0" y="0"/>
          <a:ext cx="0" cy="0"/>
          <a:chOff x="0" y="0"/>
          <a:chExt cx="0" cy="0"/>
        </a:xfrm>
      </p:grpSpPr>
      <p:sp>
        <p:nvSpPr>
          <p:cNvPr id="30" name="Google Shape;30;g254b788adc7_0_1367"/>
          <p:cNvSpPr txBox="1"/>
          <p:nvPr>
            <p:ph type="title"/>
          </p:nvPr>
        </p:nvSpPr>
        <p:spPr>
          <a:xfrm>
            <a:off x="415600" y="421233"/>
            <a:ext cx="11360700" cy="1108500"/>
          </a:xfrm>
          <a:prstGeom prst="rect">
            <a:avLst/>
          </a:prstGeom>
        </p:spPr>
        <p:txBody>
          <a:bodyPr anchorCtr="0" anchor="b" bIns="121900" lIns="121900" spcFirstLastPara="1" rIns="121900" wrap="square" tIns="121900">
            <a:normAutofit/>
          </a:bodyPr>
          <a:lstStyle>
            <a:lvl1pPr lvl="0">
              <a:spcBef>
                <a:spcPts val="0"/>
              </a:spcBef>
              <a:spcAft>
                <a:spcPts val="0"/>
              </a:spcAft>
              <a:buSzPts val="56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31" name="Google Shape;31;g254b788adc7_0_1367"/>
          <p:cNvSpPr txBox="1"/>
          <p:nvPr>
            <p:ph idx="1" type="body"/>
          </p:nvPr>
        </p:nvSpPr>
        <p:spPr>
          <a:xfrm>
            <a:off x="415600" y="1633633"/>
            <a:ext cx="5333100" cy="4472100"/>
          </a:xfrm>
          <a:prstGeom prst="rect">
            <a:avLst/>
          </a:prstGeom>
        </p:spPr>
        <p:txBody>
          <a:bodyPr anchorCtr="0" anchor="t" bIns="121900" lIns="121900" spcFirstLastPara="1" rIns="121900" wrap="square" tIns="121900">
            <a:normAutofit/>
          </a:bodyPr>
          <a:lstStyle>
            <a:lvl1pPr indent="-349250" lvl="0" marL="457200">
              <a:spcBef>
                <a:spcPts val="0"/>
              </a:spcBef>
              <a:spcAft>
                <a:spcPts val="0"/>
              </a:spcAft>
              <a:buSzPts val="1900"/>
              <a:buChar char="●"/>
              <a:defRPr sz="1900"/>
            </a:lvl1pPr>
            <a:lvl2pPr indent="-330200" lvl="1" marL="914400">
              <a:spcBef>
                <a:spcPts val="0"/>
              </a:spcBef>
              <a:spcAft>
                <a:spcPts val="0"/>
              </a:spcAft>
              <a:buSzPts val="1600"/>
              <a:buChar char="○"/>
              <a:defRPr sz="1600"/>
            </a:lvl2pPr>
            <a:lvl3pPr indent="-330200" lvl="2" marL="1371600">
              <a:spcBef>
                <a:spcPts val="0"/>
              </a:spcBef>
              <a:spcAft>
                <a:spcPts val="0"/>
              </a:spcAft>
              <a:buSzPts val="1600"/>
              <a:buChar char="■"/>
              <a:defRPr sz="1600"/>
            </a:lvl3pPr>
            <a:lvl4pPr indent="-330200" lvl="3" marL="1828800">
              <a:spcBef>
                <a:spcPts val="0"/>
              </a:spcBef>
              <a:spcAft>
                <a:spcPts val="0"/>
              </a:spcAft>
              <a:buSzPts val="1600"/>
              <a:buChar char="●"/>
              <a:defRPr sz="1600"/>
            </a:lvl4pPr>
            <a:lvl5pPr indent="-330200" lvl="4" marL="2286000">
              <a:spcBef>
                <a:spcPts val="0"/>
              </a:spcBef>
              <a:spcAft>
                <a:spcPts val="0"/>
              </a:spcAft>
              <a:buSzPts val="1600"/>
              <a:buChar char="○"/>
              <a:defRPr sz="1600"/>
            </a:lvl5pPr>
            <a:lvl6pPr indent="-330200" lvl="5" marL="2743200">
              <a:spcBef>
                <a:spcPts val="0"/>
              </a:spcBef>
              <a:spcAft>
                <a:spcPts val="0"/>
              </a:spcAft>
              <a:buSzPts val="1600"/>
              <a:buChar char="■"/>
              <a:defRPr sz="1600"/>
            </a:lvl6pPr>
            <a:lvl7pPr indent="-330200" lvl="6" marL="3200400">
              <a:spcBef>
                <a:spcPts val="0"/>
              </a:spcBef>
              <a:spcAft>
                <a:spcPts val="0"/>
              </a:spcAft>
              <a:buSzPts val="1600"/>
              <a:buChar char="●"/>
              <a:defRPr sz="1600"/>
            </a:lvl7pPr>
            <a:lvl8pPr indent="-330200" lvl="7" marL="3657600">
              <a:spcBef>
                <a:spcPts val="0"/>
              </a:spcBef>
              <a:spcAft>
                <a:spcPts val="0"/>
              </a:spcAft>
              <a:buSzPts val="1600"/>
              <a:buChar char="○"/>
              <a:defRPr sz="1600"/>
            </a:lvl8pPr>
            <a:lvl9pPr indent="-330200" lvl="8" marL="4114800">
              <a:spcBef>
                <a:spcPts val="0"/>
              </a:spcBef>
              <a:spcAft>
                <a:spcPts val="0"/>
              </a:spcAft>
              <a:buSzPts val="1600"/>
              <a:buChar char="■"/>
              <a:defRPr sz="1600"/>
            </a:lvl9pPr>
          </a:lstStyle>
          <a:p/>
        </p:txBody>
      </p:sp>
      <p:sp>
        <p:nvSpPr>
          <p:cNvPr id="32" name="Google Shape;32;g254b788adc7_0_1367"/>
          <p:cNvSpPr txBox="1"/>
          <p:nvPr>
            <p:ph idx="2" type="body"/>
          </p:nvPr>
        </p:nvSpPr>
        <p:spPr>
          <a:xfrm>
            <a:off x="6443200" y="1633633"/>
            <a:ext cx="5333100" cy="4472100"/>
          </a:xfrm>
          <a:prstGeom prst="rect">
            <a:avLst/>
          </a:prstGeom>
        </p:spPr>
        <p:txBody>
          <a:bodyPr anchorCtr="0" anchor="t" bIns="121900" lIns="121900" spcFirstLastPara="1" rIns="121900" wrap="square" tIns="121900">
            <a:normAutofit/>
          </a:bodyPr>
          <a:lstStyle>
            <a:lvl1pPr indent="-349250" lvl="0" marL="457200">
              <a:spcBef>
                <a:spcPts val="0"/>
              </a:spcBef>
              <a:spcAft>
                <a:spcPts val="0"/>
              </a:spcAft>
              <a:buSzPts val="1900"/>
              <a:buChar char="●"/>
              <a:defRPr sz="1900"/>
            </a:lvl1pPr>
            <a:lvl2pPr indent="-330200" lvl="1" marL="914400">
              <a:spcBef>
                <a:spcPts val="0"/>
              </a:spcBef>
              <a:spcAft>
                <a:spcPts val="0"/>
              </a:spcAft>
              <a:buSzPts val="1600"/>
              <a:buChar char="○"/>
              <a:defRPr sz="1600"/>
            </a:lvl2pPr>
            <a:lvl3pPr indent="-330200" lvl="2" marL="1371600">
              <a:spcBef>
                <a:spcPts val="0"/>
              </a:spcBef>
              <a:spcAft>
                <a:spcPts val="0"/>
              </a:spcAft>
              <a:buSzPts val="1600"/>
              <a:buChar char="■"/>
              <a:defRPr sz="1600"/>
            </a:lvl3pPr>
            <a:lvl4pPr indent="-330200" lvl="3" marL="1828800">
              <a:spcBef>
                <a:spcPts val="0"/>
              </a:spcBef>
              <a:spcAft>
                <a:spcPts val="0"/>
              </a:spcAft>
              <a:buSzPts val="1600"/>
              <a:buChar char="●"/>
              <a:defRPr sz="1600"/>
            </a:lvl4pPr>
            <a:lvl5pPr indent="-330200" lvl="4" marL="2286000">
              <a:spcBef>
                <a:spcPts val="0"/>
              </a:spcBef>
              <a:spcAft>
                <a:spcPts val="0"/>
              </a:spcAft>
              <a:buSzPts val="1600"/>
              <a:buChar char="○"/>
              <a:defRPr sz="1600"/>
            </a:lvl5pPr>
            <a:lvl6pPr indent="-330200" lvl="5" marL="2743200">
              <a:spcBef>
                <a:spcPts val="0"/>
              </a:spcBef>
              <a:spcAft>
                <a:spcPts val="0"/>
              </a:spcAft>
              <a:buSzPts val="1600"/>
              <a:buChar char="■"/>
              <a:defRPr sz="1600"/>
            </a:lvl6pPr>
            <a:lvl7pPr indent="-330200" lvl="6" marL="3200400">
              <a:spcBef>
                <a:spcPts val="0"/>
              </a:spcBef>
              <a:spcAft>
                <a:spcPts val="0"/>
              </a:spcAft>
              <a:buSzPts val="1600"/>
              <a:buChar char="●"/>
              <a:defRPr sz="1600"/>
            </a:lvl7pPr>
            <a:lvl8pPr indent="-330200" lvl="7" marL="3657600">
              <a:spcBef>
                <a:spcPts val="0"/>
              </a:spcBef>
              <a:spcAft>
                <a:spcPts val="0"/>
              </a:spcAft>
              <a:buSzPts val="1600"/>
              <a:buChar char="○"/>
              <a:defRPr sz="1600"/>
            </a:lvl8pPr>
            <a:lvl9pPr indent="-330200" lvl="8" marL="4114800">
              <a:spcBef>
                <a:spcPts val="0"/>
              </a:spcBef>
              <a:spcAft>
                <a:spcPts val="0"/>
              </a:spcAft>
              <a:buSzPts val="1600"/>
              <a:buChar char="■"/>
              <a:defRPr sz="1600"/>
            </a:lvl9pPr>
          </a:lstStyle>
          <a:p/>
        </p:txBody>
      </p:sp>
      <p:sp>
        <p:nvSpPr>
          <p:cNvPr id="33" name="Google Shape;33;g254b788adc7_0_1367"/>
          <p:cNvSpPr txBox="1"/>
          <p:nvPr>
            <p:ph idx="12" type="sldNum"/>
          </p:nvPr>
        </p:nvSpPr>
        <p:spPr>
          <a:xfrm>
            <a:off x="11296610" y="6217622"/>
            <a:ext cx="731700" cy="524700"/>
          </a:xfrm>
          <a:prstGeom prst="rect">
            <a:avLst/>
          </a:prstGeom>
        </p:spPr>
        <p:txBody>
          <a:bodyPr anchorCtr="0" anchor="ctr" bIns="121900" lIns="121900" spcFirstLastPara="1" rIns="121900" wrap="square" tIns="1219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4" name="Shape 34"/>
        <p:cNvGrpSpPr/>
        <p:nvPr/>
      </p:nvGrpSpPr>
      <p:grpSpPr>
        <a:xfrm>
          <a:off x="0" y="0"/>
          <a:ext cx="0" cy="0"/>
          <a:chOff x="0" y="0"/>
          <a:chExt cx="0" cy="0"/>
        </a:xfrm>
      </p:grpSpPr>
      <p:sp>
        <p:nvSpPr>
          <p:cNvPr id="35" name="Google Shape;35;g254b788adc7_0_1372"/>
          <p:cNvSpPr txBox="1"/>
          <p:nvPr>
            <p:ph type="title"/>
          </p:nvPr>
        </p:nvSpPr>
        <p:spPr>
          <a:xfrm>
            <a:off x="415600" y="421233"/>
            <a:ext cx="11360700" cy="1108500"/>
          </a:xfrm>
          <a:prstGeom prst="rect">
            <a:avLst/>
          </a:prstGeom>
        </p:spPr>
        <p:txBody>
          <a:bodyPr anchorCtr="0" anchor="b" bIns="121900" lIns="121900" spcFirstLastPara="1" rIns="121900" wrap="square" tIns="121900">
            <a:normAutofit/>
          </a:bodyPr>
          <a:lstStyle>
            <a:lvl1pPr lvl="0">
              <a:spcBef>
                <a:spcPts val="0"/>
              </a:spcBef>
              <a:spcAft>
                <a:spcPts val="0"/>
              </a:spcAft>
              <a:buSzPts val="56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36" name="Google Shape;36;g254b788adc7_0_1372"/>
          <p:cNvSpPr txBox="1"/>
          <p:nvPr>
            <p:ph idx="12" type="sldNum"/>
          </p:nvPr>
        </p:nvSpPr>
        <p:spPr>
          <a:xfrm>
            <a:off x="11296610" y="6217622"/>
            <a:ext cx="731700" cy="524700"/>
          </a:xfrm>
          <a:prstGeom prst="rect">
            <a:avLst/>
          </a:prstGeom>
        </p:spPr>
        <p:txBody>
          <a:bodyPr anchorCtr="0" anchor="ctr" bIns="121900" lIns="121900" spcFirstLastPara="1" rIns="121900" wrap="square" tIns="1219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7" name="Shape 37"/>
        <p:cNvGrpSpPr/>
        <p:nvPr/>
      </p:nvGrpSpPr>
      <p:grpSpPr>
        <a:xfrm>
          <a:off x="0" y="0"/>
          <a:ext cx="0" cy="0"/>
          <a:chOff x="0" y="0"/>
          <a:chExt cx="0" cy="0"/>
        </a:xfrm>
      </p:grpSpPr>
      <p:sp>
        <p:nvSpPr>
          <p:cNvPr id="38" name="Google Shape;38;g254b788adc7_0_1375"/>
          <p:cNvSpPr txBox="1"/>
          <p:nvPr>
            <p:ph type="title"/>
          </p:nvPr>
        </p:nvSpPr>
        <p:spPr>
          <a:xfrm>
            <a:off x="415600" y="740800"/>
            <a:ext cx="3744000" cy="1007700"/>
          </a:xfrm>
          <a:prstGeom prst="rect">
            <a:avLst/>
          </a:prstGeom>
        </p:spPr>
        <p:txBody>
          <a:bodyPr anchorCtr="0" anchor="b" bIns="121900" lIns="121900" spcFirstLastPara="1" rIns="121900" wrap="square" tIns="121900">
            <a:normAutofit/>
          </a:bodyPr>
          <a:lstStyle>
            <a:lvl1pPr lvl="0">
              <a:spcBef>
                <a:spcPts val="0"/>
              </a:spcBef>
              <a:spcAft>
                <a:spcPts val="0"/>
              </a:spcAft>
              <a:buSzPts val="4000"/>
              <a:buNone/>
              <a:defRPr sz="4000"/>
            </a:lvl1pPr>
            <a:lvl2pPr lvl="1">
              <a:spcBef>
                <a:spcPts val="0"/>
              </a:spcBef>
              <a:spcAft>
                <a:spcPts val="0"/>
              </a:spcAft>
              <a:buSzPts val="4000"/>
              <a:buNone/>
              <a:defRPr sz="4000"/>
            </a:lvl2pPr>
            <a:lvl3pPr lvl="2">
              <a:spcBef>
                <a:spcPts val="0"/>
              </a:spcBef>
              <a:spcAft>
                <a:spcPts val="0"/>
              </a:spcAft>
              <a:buSzPts val="4000"/>
              <a:buNone/>
              <a:defRPr sz="4000"/>
            </a:lvl3pPr>
            <a:lvl4pPr lvl="3">
              <a:spcBef>
                <a:spcPts val="0"/>
              </a:spcBef>
              <a:spcAft>
                <a:spcPts val="0"/>
              </a:spcAft>
              <a:buSzPts val="4000"/>
              <a:buNone/>
              <a:defRPr sz="4000"/>
            </a:lvl4pPr>
            <a:lvl5pPr lvl="4">
              <a:spcBef>
                <a:spcPts val="0"/>
              </a:spcBef>
              <a:spcAft>
                <a:spcPts val="0"/>
              </a:spcAft>
              <a:buSzPts val="4000"/>
              <a:buNone/>
              <a:defRPr sz="4000"/>
            </a:lvl5pPr>
            <a:lvl6pPr lvl="5">
              <a:spcBef>
                <a:spcPts val="0"/>
              </a:spcBef>
              <a:spcAft>
                <a:spcPts val="0"/>
              </a:spcAft>
              <a:buSzPts val="4000"/>
              <a:buNone/>
              <a:defRPr sz="4000"/>
            </a:lvl6pPr>
            <a:lvl7pPr lvl="6">
              <a:spcBef>
                <a:spcPts val="0"/>
              </a:spcBef>
              <a:spcAft>
                <a:spcPts val="0"/>
              </a:spcAft>
              <a:buSzPts val="4000"/>
              <a:buNone/>
              <a:defRPr sz="4000"/>
            </a:lvl7pPr>
            <a:lvl8pPr lvl="7">
              <a:spcBef>
                <a:spcPts val="0"/>
              </a:spcBef>
              <a:spcAft>
                <a:spcPts val="0"/>
              </a:spcAft>
              <a:buSzPts val="4000"/>
              <a:buNone/>
              <a:defRPr sz="4000"/>
            </a:lvl8pPr>
            <a:lvl9pPr lvl="8">
              <a:spcBef>
                <a:spcPts val="0"/>
              </a:spcBef>
              <a:spcAft>
                <a:spcPts val="0"/>
              </a:spcAft>
              <a:buSzPts val="4000"/>
              <a:buNone/>
              <a:defRPr sz="4000"/>
            </a:lvl9pPr>
          </a:lstStyle>
          <a:p/>
        </p:txBody>
      </p:sp>
      <p:sp>
        <p:nvSpPr>
          <p:cNvPr id="39" name="Google Shape;39;g254b788adc7_0_1375"/>
          <p:cNvSpPr txBox="1"/>
          <p:nvPr>
            <p:ph idx="1" type="body"/>
          </p:nvPr>
        </p:nvSpPr>
        <p:spPr>
          <a:xfrm>
            <a:off x="415600" y="1865867"/>
            <a:ext cx="3744000" cy="3713100"/>
          </a:xfrm>
          <a:prstGeom prst="rect">
            <a:avLst/>
          </a:prstGeom>
        </p:spPr>
        <p:txBody>
          <a:bodyPr anchorCtr="0" anchor="t" bIns="121900" lIns="121900" spcFirstLastPara="1" rIns="121900" wrap="square" tIns="121900">
            <a:normAutofit/>
          </a:bodyPr>
          <a:lstStyle>
            <a:lvl1pPr indent="-330200" lvl="0" marL="457200">
              <a:spcBef>
                <a:spcPts val="0"/>
              </a:spcBef>
              <a:spcAft>
                <a:spcPts val="0"/>
              </a:spcAft>
              <a:buSzPts val="1600"/>
              <a:buChar char="●"/>
              <a:defRPr sz="1600"/>
            </a:lvl1pPr>
            <a:lvl2pPr indent="-330200" lvl="1" marL="914400">
              <a:spcBef>
                <a:spcPts val="0"/>
              </a:spcBef>
              <a:spcAft>
                <a:spcPts val="0"/>
              </a:spcAft>
              <a:buSzPts val="1600"/>
              <a:buChar char="○"/>
              <a:defRPr sz="1600"/>
            </a:lvl2pPr>
            <a:lvl3pPr indent="-330200" lvl="2" marL="1371600">
              <a:spcBef>
                <a:spcPts val="0"/>
              </a:spcBef>
              <a:spcAft>
                <a:spcPts val="0"/>
              </a:spcAft>
              <a:buSzPts val="1600"/>
              <a:buChar char="■"/>
              <a:defRPr sz="1600"/>
            </a:lvl3pPr>
            <a:lvl4pPr indent="-330200" lvl="3" marL="1828800">
              <a:spcBef>
                <a:spcPts val="0"/>
              </a:spcBef>
              <a:spcAft>
                <a:spcPts val="0"/>
              </a:spcAft>
              <a:buSzPts val="1600"/>
              <a:buChar char="●"/>
              <a:defRPr sz="1600"/>
            </a:lvl4pPr>
            <a:lvl5pPr indent="-330200" lvl="4" marL="2286000">
              <a:spcBef>
                <a:spcPts val="0"/>
              </a:spcBef>
              <a:spcAft>
                <a:spcPts val="0"/>
              </a:spcAft>
              <a:buSzPts val="1600"/>
              <a:buChar char="○"/>
              <a:defRPr sz="1600"/>
            </a:lvl5pPr>
            <a:lvl6pPr indent="-330200" lvl="5" marL="2743200">
              <a:spcBef>
                <a:spcPts val="0"/>
              </a:spcBef>
              <a:spcAft>
                <a:spcPts val="0"/>
              </a:spcAft>
              <a:buSzPts val="1600"/>
              <a:buChar char="■"/>
              <a:defRPr sz="1600"/>
            </a:lvl6pPr>
            <a:lvl7pPr indent="-330200" lvl="6" marL="3200400">
              <a:spcBef>
                <a:spcPts val="0"/>
              </a:spcBef>
              <a:spcAft>
                <a:spcPts val="0"/>
              </a:spcAft>
              <a:buSzPts val="1600"/>
              <a:buChar char="●"/>
              <a:defRPr sz="1600"/>
            </a:lvl7pPr>
            <a:lvl8pPr indent="-330200" lvl="7" marL="3657600">
              <a:spcBef>
                <a:spcPts val="0"/>
              </a:spcBef>
              <a:spcAft>
                <a:spcPts val="0"/>
              </a:spcAft>
              <a:buSzPts val="1600"/>
              <a:buChar char="○"/>
              <a:defRPr sz="1600"/>
            </a:lvl8pPr>
            <a:lvl9pPr indent="-330200" lvl="8" marL="4114800">
              <a:spcBef>
                <a:spcPts val="0"/>
              </a:spcBef>
              <a:spcAft>
                <a:spcPts val="0"/>
              </a:spcAft>
              <a:buSzPts val="1600"/>
              <a:buChar char="■"/>
              <a:defRPr sz="1600"/>
            </a:lvl9pPr>
          </a:lstStyle>
          <a:p/>
        </p:txBody>
      </p:sp>
      <p:sp>
        <p:nvSpPr>
          <p:cNvPr id="40" name="Google Shape;40;g254b788adc7_0_1375"/>
          <p:cNvSpPr txBox="1"/>
          <p:nvPr>
            <p:ph idx="12" type="sldNum"/>
          </p:nvPr>
        </p:nvSpPr>
        <p:spPr>
          <a:xfrm>
            <a:off x="11296610" y="6217622"/>
            <a:ext cx="731700" cy="524700"/>
          </a:xfrm>
          <a:prstGeom prst="rect">
            <a:avLst/>
          </a:prstGeom>
        </p:spPr>
        <p:txBody>
          <a:bodyPr anchorCtr="0" anchor="ctr" bIns="121900" lIns="121900" spcFirstLastPara="1" rIns="121900" wrap="square" tIns="1219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41" name="Shape 41"/>
        <p:cNvGrpSpPr/>
        <p:nvPr/>
      </p:nvGrpSpPr>
      <p:grpSpPr>
        <a:xfrm>
          <a:off x="0" y="0"/>
          <a:ext cx="0" cy="0"/>
          <a:chOff x="0" y="0"/>
          <a:chExt cx="0" cy="0"/>
        </a:xfrm>
      </p:grpSpPr>
      <p:sp>
        <p:nvSpPr>
          <p:cNvPr id="42" name="Google Shape;42;g254b788adc7_0_1379"/>
          <p:cNvSpPr/>
          <p:nvPr/>
        </p:nvSpPr>
        <p:spPr>
          <a:xfrm>
            <a:off x="0" y="6727600"/>
            <a:ext cx="12192000" cy="130500"/>
          </a:xfrm>
          <a:prstGeom prst="rect">
            <a:avLst/>
          </a:prstGeom>
          <a:solidFill>
            <a:schemeClr val="lt2"/>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43" name="Google Shape;43;g254b788adc7_0_1379"/>
          <p:cNvSpPr txBox="1"/>
          <p:nvPr>
            <p:ph type="title"/>
          </p:nvPr>
        </p:nvSpPr>
        <p:spPr>
          <a:xfrm>
            <a:off x="653667" y="600200"/>
            <a:ext cx="7838400" cy="5454300"/>
          </a:xfrm>
          <a:prstGeom prst="rect">
            <a:avLst/>
          </a:prstGeom>
        </p:spPr>
        <p:txBody>
          <a:bodyPr anchorCtr="0" anchor="ctr" bIns="121900" lIns="121900" spcFirstLastPara="1" rIns="121900" wrap="square" tIns="121900">
            <a:normAutofit/>
          </a:bodyPr>
          <a:lstStyle>
            <a:lvl1pPr lvl="0">
              <a:spcBef>
                <a:spcPts val="0"/>
              </a:spcBef>
              <a:spcAft>
                <a:spcPts val="0"/>
              </a:spcAft>
              <a:buSzPts val="6400"/>
              <a:buNone/>
              <a:defRPr sz="6400"/>
            </a:lvl1pPr>
            <a:lvl2pPr lvl="1">
              <a:spcBef>
                <a:spcPts val="0"/>
              </a:spcBef>
              <a:spcAft>
                <a:spcPts val="0"/>
              </a:spcAft>
              <a:buSzPts val="6400"/>
              <a:buNone/>
              <a:defRPr sz="6400"/>
            </a:lvl2pPr>
            <a:lvl3pPr lvl="2">
              <a:spcBef>
                <a:spcPts val="0"/>
              </a:spcBef>
              <a:spcAft>
                <a:spcPts val="0"/>
              </a:spcAft>
              <a:buSzPts val="6400"/>
              <a:buNone/>
              <a:defRPr sz="6400"/>
            </a:lvl3pPr>
            <a:lvl4pPr lvl="3">
              <a:spcBef>
                <a:spcPts val="0"/>
              </a:spcBef>
              <a:spcAft>
                <a:spcPts val="0"/>
              </a:spcAft>
              <a:buSzPts val="6400"/>
              <a:buNone/>
              <a:defRPr sz="6400"/>
            </a:lvl4pPr>
            <a:lvl5pPr lvl="4">
              <a:spcBef>
                <a:spcPts val="0"/>
              </a:spcBef>
              <a:spcAft>
                <a:spcPts val="0"/>
              </a:spcAft>
              <a:buSzPts val="6400"/>
              <a:buNone/>
              <a:defRPr sz="6400"/>
            </a:lvl5pPr>
            <a:lvl6pPr lvl="5">
              <a:spcBef>
                <a:spcPts val="0"/>
              </a:spcBef>
              <a:spcAft>
                <a:spcPts val="0"/>
              </a:spcAft>
              <a:buSzPts val="6400"/>
              <a:buNone/>
              <a:defRPr sz="6400"/>
            </a:lvl6pPr>
            <a:lvl7pPr lvl="6">
              <a:spcBef>
                <a:spcPts val="0"/>
              </a:spcBef>
              <a:spcAft>
                <a:spcPts val="0"/>
              </a:spcAft>
              <a:buSzPts val="6400"/>
              <a:buNone/>
              <a:defRPr sz="6400"/>
            </a:lvl7pPr>
            <a:lvl8pPr lvl="7">
              <a:spcBef>
                <a:spcPts val="0"/>
              </a:spcBef>
              <a:spcAft>
                <a:spcPts val="0"/>
              </a:spcAft>
              <a:buSzPts val="6400"/>
              <a:buNone/>
              <a:defRPr sz="6400"/>
            </a:lvl8pPr>
            <a:lvl9pPr lvl="8">
              <a:spcBef>
                <a:spcPts val="0"/>
              </a:spcBef>
              <a:spcAft>
                <a:spcPts val="0"/>
              </a:spcAft>
              <a:buSzPts val="6400"/>
              <a:buNone/>
              <a:defRPr sz="6400"/>
            </a:lvl9pPr>
          </a:lstStyle>
          <a:p/>
        </p:txBody>
      </p:sp>
      <p:sp>
        <p:nvSpPr>
          <p:cNvPr id="44" name="Google Shape;44;g254b788adc7_0_1379"/>
          <p:cNvSpPr txBox="1"/>
          <p:nvPr>
            <p:ph idx="12" type="sldNum"/>
          </p:nvPr>
        </p:nvSpPr>
        <p:spPr>
          <a:xfrm>
            <a:off x="11296610" y="6217622"/>
            <a:ext cx="731700" cy="524700"/>
          </a:xfrm>
          <a:prstGeom prst="rect">
            <a:avLst/>
          </a:prstGeom>
        </p:spPr>
        <p:txBody>
          <a:bodyPr anchorCtr="0" anchor="ctr" bIns="121900" lIns="121900" spcFirstLastPara="1" rIns="121900" wrap="square" tIns="1219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45" name="Shape 45"/>
        <p:cNvGrpSpPr/>
        <p:nvPr/>
      </p:nvGrpSpPr>
      <p:grpSpPr>
        <a:xfrm>
          <a:off x="0" y="0"/>
          <a:ext cx="0" cy="0"/>
          <a:chOff x="0" y="0"/>
          <a:chExt cx="0" cy="0"/>
        </a:xfrm>
      </p:grpSpPr>
      <p:sp>
        <p:nvSpPr>
          <p:cNvPr id="46" name="Google Shape;46;g254b788adc7_0_1383"/>
          <p:cNvSpPr/>
          <p:nvPr/>
        </p:nvSpPr>
        <p:spPr>
          <a:xfrm>
            <a:off x="6096000" y="-33"/>
            <a:ext cx="6096000" cy="6858000"/>
          </a:xfrm>
          <a:prstGeom prst="rect">
            <a:avLst/>
          </a:prstGeom>
          <a:solidFill>
            <a:schemeClr val="lt2"/>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cxnSp>
        <p:nvCxnSpPr>
          <p:cNvPr id="47" name="Google Shape;47;g254b788adc7_0_1383"/>
          <p:cNvCxnSpPr/>
          <p:nvPr/>
        </p:nvCxnSpPr>
        <p:spPr>
          <a:xfrm>
            <a:off x="6706233" y="5994000"/>
            <a:ext cx="624300" cy="0"/>
          </a:xfrm>
          <a:prstGeom prst="straightConnector1">
            <a:avLst/>
          </a:prstGeom>
          <a:noFill/>
          <a:ln cap="flat" cmpd="sng" w="19050">
            <a:solidFill>
              <a:schemeClr val="lt1"/>
            </a:solidFill>
            <a:prstDash val="solid"/>
            <a:round/>
            <a:headEnd len="sm" w="sm" type="none"/>
            <a:tailEnd len="sm" w="sm" type="none"/>
          </a:ln>
        </p:spPr>
      </p:cxnSp>
      <p:sp>
        <p:nvSpPr>
          <p:cNvPr id="48" name="Google Shape;48;g254b788adc7_0_1383"/>
          <p:cNvSpPr txBox="1"/>
          <p:nvPr>
            <p:ph type="title"/>
          </p:nvPr>
        </p:nvSpPr>
        <p:spPr>
          <a:xfrm>
            <a:off x="354000" y="1239033"/>
            <a:ext cx="5393700" cy="2381700"/>
          </a:xfrm>
          <a:prstGeom prst="rect">
            <a:avLst/>
          </a:prstGeom>
        </p:spPr>
        <p:txBody>
          <a:bodyPr anchorCtr="0" anchor="b" bIns="121900" lIns="121900" spcFirstLastPara="1" rIns="121900" wrap="square" tIns="121900">
            <a:normAutofit/>
          </a:bodyPr>
          <a:lstStyle>
            <a:lvl1pPr lvl="0" algn="ctr">
              <a:spcBef>
                <a:spcPts val="0"/>
              </a:spcBef>
              <a:spcAft>
                <a:spcPts val="0"/>
              </a:spcAft>
              <a:buClr>
                <a:schemeClr val="lt2"/>
              </a:buClr>
              <a:buSzPts val="5600"/>
              <a:buNone/>
              <a:defRPr>
                <a:solidFill>
                  <a:schemeClr val="lt2"/>
                </a:solidFill>
              </a:defRPr>
            </a:lvl1pPr>
            <a:lvl2pPr lvl="1" algn="ctr">
              <a:spcBef>
                <a:spcPts val="0"/>
              </a:spcBef>
              <a:spcAft>
                <a:spcPts val="0"/>
              </a:spcAft>
              <a:buClr>
                <a:schemeClr val="lt2"/>
              </a:buClr>
              <a:buSzPts val="5600"/>
              <a:buNone/>
              <a:defRPr>
                <a:solidFill>
                  <a:schemeClr val="lt2"/>
                </a:solidFill>
              </a:defRPr>
            </a:lvl2pPr>
            <a:lvl3pPr lvl="2" algn="ctr">
              <a:spcBef>
                <a:spcPts val="0"/>
              </a:spcBef>
              <a:spcAft>
                <a:spcPts val="0"/>
              </a:spcAft>
              <a:buClr>
                <a:schemeClr val="lt2"/>
              </a:buClr>
              <a:buSzPts val="5600"/>
              <a:buNone/>
              <a:defRPr>
                <a:solidFill>
                  <a:schemeClr val="lt2"/>
                </a:solidFill>
              </a:defRPr>
            </a:lvl3pPr>
            <a:lvl4pPr lvl="3" algn="ctr">
              <a:spcBef>
                <a:spcPts val="0"/>
              </a:spcBef>
              <a:spcAft>
                <a:spcPts val="0"/>
              </a:spcAft>
              <a:buClr>
                <a:schemeClr val="lt2"/>
              </a:buClr>
              <a:buSzPts val="5600"/>
              <a:buNone/>
              <a:defRPr>
                <a:solidFill>
                  <a:schemeClr val="lt2"/>
                </a:solidFill>
              </a:defRPr>
            </a:lvl4pPr>
            <a:lvl5pPr lvl="4" algn="ctr">
              <a:spcBef>
                <a:spcPts val="0"/>
              </a:spcBef>
              <a:spcAft>
                <a:spcPts val="0"/>
              </a:spcAft>
              <a:buClr>
                <a:schemeClr val="lt2"/>
              </a:buClr>
              <a:buSzPts val="5600"/>
              <a:buNone/>
              <a:defRPr>
                <a:solidFill>
                  <a:schemeClr val="lt2"/>
                </a:solidFill>
              </a:defRPr>
            </a:lvl5pPr>
            <a:lvl6pPr lvl="5" algn="ctr">
              <a:spcBef>
                <a:spcPts val="0"/>
              </a:spcBef>
              <a:spcAft>
                <a:spcPts val="0"/>
              </a:spcAft>
              <a:buClr>
                <a:schemeClr val="lt2"/>
              </a:buClr>
              <a:buSzPts val="5600"/>
              <a:buNone/>
              <a:defRPr>
                <a:solidFill>
                  <a:schemeClr val="lt2"/>
                </a:solidFill>
              </a:defRPr>
            </a:lvl6pPr>
            <a:lvl7pPr lvl="6" algn="ctr">
              <a:spcBef>
                <a:spcPts val="0"/>
              </a:spcBef>
              <a:spcAft>
                <a:spcPts val="0"/>
              </a:spcAft>
              <a:buClr>
                <a:schemeClr val="lt2"/>
              </a:buClr>
              <a:buSzPts val="5600"/>
              <a:buNone/>
              <a:defRPr>
                <a:solidFill>
                  <a:schemeClr val="lt2"/>
                </a:solidFill>
              </a:defRPr>
            </a:lvl7pPr>
            <a:lvl8pPr lvl="7" algn="ctr">
              <a:spcBef>
                <a:spcPts val="0"/>
              </a:spcBef>
              <a:spcAft>
                <a:spcPts val="0"/>
              </a:spcAft>
              <a:buClr>
                <a:schemeClr val="lt2"/>
              </a:buClr>
              <a:buSzPts val="5600"/>
              <a:buNone/>
              <a:defRPr>
                <a:solidFill>
                  <a:schemeClr val="lt2"/>
                </a:solidFill>
              </a:defRPr>
            </a:lvl8pPr>
            <a:lvl9pPr lvl="8" algn="ctr">
              <a:spcBef>
                <a:spcPts val="0"/>
              </a:spcBef>
              <a:spcAft>
                <a:spcPts val="0"/>
              </a:spcAft>
              <a:buClr>
                <a:schemeClr val="lt2"/>
              </a:buClr>
              <a:buSzPts val="5600"/>
              <a:buNone/>
              <a:defRPr>
                <a:solidFill>
                  <a:schemeClr val="lt2"/>
                </a:solidFill>
              </a:defRPr>
            </a:lvl9pPr>
          </a:lstStyle>
          <a:p/>
        </p:txBody>
      </p:sp>
      <p:sp>
        <p:nvSpPr>
          <p:cNvPr id="49" name="Google Shape;49;g254b788adc7_0_1383"/>
          <p:cNvSpPr txBox="1"/>
          <p:nvPr>
            <p:ph idx="1" type="subTitle"/>
          </p:nvPr>
        </p:nvSpPr>
        <p:spPr>
          <a:xfrm>
            <a:off x="354000" y="3692001"/>
            <a:ext cx="5393700" cy="2098800"/>
          </a:xfrm>
          <a:prstGeom prst="rect">
            <a:avLst/>
          </a:prstGeom>
        </p:spPr>
        <p:txBody>
          <a:bodyPr anchorCtr="0" anchor="t" bIns="121900" lIns="121900" spcFirstLastPara="1" rIns="121900" wrap="square" tIns="121900">
            <a:normAutofit/>
          </a:bodyPr>
          <a:lstStyle>
            <a:lvl1pPr lvl="0" algn="ctr">
              <a:lnSpc>
                <a:spcPct val="100000"/>
              </a:lnSpc>
              <a:spcBef>
                <a:spcPts val="0"/>
              </a:spcBef>
              <a:spcAft>
                <a:spcPts val="0"/>
              </a:spcAft>
              <a:buSzPts val="3200"/>
              <a:buFont typeface="Economica"/>
              <a:buNone/>
              <a:defRPr sz="3200">
                <a:latin typeface="Economica"/>
                <a:ea typeface="Economica"/>
                <a:cs typeface="Economica"/>
                <a:sym typeface="Economica"/>
              </a:defRPr>
            </a:lvl1pPr>
            <a:lvl2pPr lvl="1" algn="ctr">
              <a:lnSpc>
                <a:spcPct val="100000"/>
              </a:lnSpc>
              <a:spcBef>
                <a:spcPts val="0"/>
              </a:spcBef>
              <a:spcAft>
                <a:spcPts val="0"/>
              </a:spcAft>
              <a:buSzPts val="3200"/>
              <a:buFont typeface="Economica"/>
              <a:buNone/>
              <a:defRPr sz="3200">
                <a:latin typeface="Economica"/>
                <a:ea typeface="Economica"/>
                <a:cs typeface="Economica"/>
                <a:sym typeface="Economica"/>
              </a:defRPr>
            </a:lvl2pPr>
            <a:lvl3pPr lvl="2" algn="ctr">
              <a:lnSpc>
                <a:spcPct val="100000"/>
              </a:lnSpc>
              <a:spcBef>
                <a:spcPts val="0"/>
              </a:spcBef>
              <a:spcAft>
                <a:spcPts val="0"/>
              </a:spcAft>
              <a:buSzPts val="3200"/>
              <a:buFont typeface="Economica"/>
              <a:buNone/>
              <a:defRPr sz="3200">
                <a:latin typeface="Economica"/>
                <a:ea typeface="Economica"/>
                <a:cs typeface="Economica"/>
                <a:sym typeface="Economica"/>
              </a:defRPr>
            </a:lvl3pPr>
            <a:lvl4pPr lvl="3" algn="ctr">
              <a:lnSpc>
                <a:spcPct val="100000"/>
              </a:lnSpc>
              <a:spcBef>
                <a:spcPts val="0"/>
              </a:spcBef>
              <a:spcAft>
                <a:spcPts val="0"/>
              </a:spcAft>
              <a:buSzPts val="3200"/>
              <a:buFont typeface="Economica"/>
              <a:buNone/>
              <a:defRPr sz="3200">
                <a:latin typeface="Economica"/>
                <a:ea typeface="Economica"/>
                <a:cs typeface="Economica"/>
                <a:sym typeface="Economica"/>
              </a:defRPr>
            </a:lvl4pPr>
            <a:lvl5pPr lvl="4" algn="ctr">
              <a:lnSpc>
                <a:spcPct val="100000"/>
              </a:lnSpc>
              <a:spcBef>
                <a:spcPts val="0"/>
              </a:spcBef>
              <a:spcAft>
                <a:spcPts val="0"/>
              </a:spcAft>
              <a:buSzPts val="3200"/>
              <a:buFont typeface="Economica"/>
              <a:buNone/>
              <a:defRPr sz="3200">
                <a:latin typeface="Economica"/>
                <a:ea typeface="Economica"/>
                <a:cs typeface="Economica"/>
                <a:sym typeface="Economica"/>
              </a:defRPr>
            </a:lvl5pPr>
            <a:lvl6pPr lvl="5" algn="ctr">
              <a:lnSpc>
                <a:spcPct val="100000"/>
              </a:lnSpc>
              <a:spcBef>
                <a:spcPts val="0"/>
              </a:spcBef>
              <a:spcAft>
                <a:spcPts val="0"/>
              </a:spcAft>
              <a:buSzPts val="3200"/>
              <a:buFont typeface="Economica"/>
              <a:buNone/>
              <a:defRPr sz="3200">
                <a:latin typeface="Economica"/>
                <a:ea typeface="Economica"/>
                <a:cs typeface="Economica"/>
                <a:sym typeface="Economica"/>
              </a:defRPr>
            </a:lvl6pPr>
            <a:lvl7pPr lvl="6" algn="ctr">
              <a:lnSpc>
                <a:spcPct val="100000"/>
              </a:lnSpc>
              <a:spcBef>
                <a:spcPts val="0"/>
              </a:spcBef>
              <a:spcAft>
                <a:spcPts val="0"/>
              </a:spcAft>
              <a:buSzPts val="3200"/>
              <a:buFont typeface="Economica"/>
              <a:buNone/>
              <a:defRPr sz="3200">
                <a:latin typeface="Economica"/>
                <a:ea typeface="Economica"/>
                <a:cs typeface="Economica"/>
                <a:sym typeface="Economica"/>
              </a:defRPr>
            </a:lvl7pPr>
            <a:lvl8pPr lvl="7" algn="ctr">
              <a:lnSpc>
                <a:spcPct val="100000"/>
              </a:lnSpc>
              <a:spcBef>
                <a:spcPts val="0"/>
              </a:spcBef>
              <a:spcAft>
                <a:spcPts val="0"/>
              </a:spcAft>
              <a:buSzPts val="3200"/>
              <a:buFont typeface="Economica"/>
              <a:buNone/>
              <a:defRPr sz="3200">
                <a:latin typeface="Economica"/>
                <a:ea typeface="Economica"/>
                <a:cs typeface="Economica"/>
                <a:sym typeface="Economica"/>
              </a:defRPr>
            </a:lvl8pPr>
            <a:lvl9pPr lvl="8" algn="ctr">
              <a:lnSpc>
                <a:spcPct val="100000"/>
              </a:lnSpc>
              <a:spcBef>
                <a:spcPts val="0"/>
              </a:spcBef>
              <a:spcAft>
                <a:spcPts val="0"/>
              </a:spcAft>
              <a:buSzPts val="3200"/>
              <a:buFont typeface="Economica"/>
              <a:buNone/>
              <a:defRPr sz="3200">
                <a:latin typeface="Economica"/>
                <a:ea typeface="Economica"/>
                <a:cs typeface="Economica"/>
                <a:sym typeface="Economica"/>
              </a:defRPr>
            </a:lvl9pPr>
          </a:lstStyle>
          <a:p/>
        </p:txBody>
      </p:sp>
      <p:sp>
        <p:nvSpPr>
          <p:cNvPr id="50" name="Google Shape;50;g254b788adc7_0_1383"/>
          <p:cNvSpPr txBox="1"/>
          <p:nvPr>
            <p:ph idx="2" type="body"/>
          </p:nvPr>
        </p:nvSpPr>
        <p:spPr>
          <a:xfrm>
            <a:off x="6586000" y="965600"/>
            <a:ext cx="5115900" cy="4926900"/>
          </a:xfrm>
          <a:prstGeom prst="rect">
            <a:avLst/>
          </a:prstGeom>
        </p:spPr>
        <p:txBody>
          <a:bodyPr anchorCtr="0" anchor="ctr" bIns="121900" lIns="121900" spcFirstLastPara="1" rIns="121900" wrap="square" tIns="121900">
            <a:normAutofit/>
          </a:bodyPr>
          <a:lstStyle>
            <a:lvl1pPr indent="-381000" lvl="0" marL="457200">
              <a:spcBef>
                <a:spcPts val="0"/>
              </a:spcBef>
              <a:spcAft>
                <a:spcPts val="0"/>
              </a:spcAft>
              <a:buClr>
                <a:schemeClr val="lt1"/>
              </a:buClr>
              <a:buSzPts val="2400"/>
              <a:buChar char="●"/>
              <a:defRPr>
                <a:solidFill>
                  <a:schemeClr val="lt1"/>
                </a:solidFill>
              </a:defRPr>
            </a:lvl1pPr>
            <a:lvl2pPr indent="-349250" lvl="1" marL="914400">
              <a:spcBef>
                <a:spcPts val="0"/>
              </a:spcBef>
              <a:spcAft>
                <a:spcPts val="0"/>
              </a:spcAft>
              <a:buClr>
                <a:schemeClr val="lt1"/>
              </a:buClr>
              <a:buSzPts val="1900"/>
              <a:buChar char="○"/>
              <a:defRPr>
                <a:solidFill>
                  <a:schemeClr val="lt1"/>
                </a:solidFill>
              </a:defRPr>
            </a:lvl2pPr>
            <a:lvl3pPr indent="-349250" lvl="2" marL="1371600">
              <a:spcBef>
                <a:spcPts val="0"/>
              </a:spcBef>
              <a:spcAft>
                <a:spcPts val="0"/>
              </a:spcAft>
              <a:buClr>
                <a:schemeClr val="lt1"/>
              </a:buClr>
              <a:buSzPts val="1900"/>
              <a:buChar char="■"/>
              <a:defRPr>
                <a:solidFill>
                  <a:schemeClr val="lt1"/>
                </a:solidFill>
              </a:defRPr>
            </a:lvl3pPr>
            <a:lvl4pPr indent="-349250" lvl="3" marL="1828800">
              <a:spcBef>
                <a:spcPts val="0"/>
              </a:spcBef>
              <a:spcAft>
                <a:spcPts val="0"/>
              </a:spcAft>
              <a:buClr>
                <a:schemeClr val="lt1"/>
              </a:buClr>
              <a:buSzPts val="1900"/>
              <a:buChar char="●"/>
              <a:defRPr>
                <a:solidFill>
                  <a:schemeClr val="lt1"/>
                </a:solidFill>
              </a:defRPr>
            </a:lvl4pPr>
            <a:lvl5pPr indent="-349250" lvl="4" marL="2286000">
              <a:spcBef>
                <a:spcPts val="0"/>
              </a:spcBef>
              <a:spcAft>
                <a:spcPts val="0"/>
              </a:spcAft>
              <a:buClr>
                <a:schemeClr val="lt1"/>
              </a:buClr>
              <a:buSzPts val="1900"/>
              <a:buChar char="○"/>
              <a:defRPr>
                <a:solidFill>
                  <a:schemeClr val="lt1"/>
                </a:solidFill>
              </a:defRPr>
            </a:lvl5pPr>
            <a:lvl6pPr indent="-349250" lvl="5" marL="2743200">
              <a:spcBef>
                <a:spcPts val="0"/>
              </a:spcBef>
              <a:spcAft>
                <a:spcPts val="0"/>
              </a:spcAft>
              <a:buClr>
                <a:schemeClr val="lt1"/>
              </a:buClr>
              <a:buSzPts val="1900"/>
              <a:buChar char="■"/>
              <a:defRPr>
                <a:solidFill>
                  <a:schemeClr val="lt1"/>
                </a:solidFill>
              </a:defRPr>
            </a:lvl6pPr>
            <a:lvl7pPr indent="-349250" lvl="6" marL="3200400">
              <a:spcBef>
                <a:spcPts val="0"/>
              </a:spcBef>
              <a:spcAft>
                <a:spcPts val="0"/>
              </a:spcAft>
              <a:buClr>
                <a:schemeClr val="lt1"/>
              </a:buClr>
              <a:buSzPts val="1900"/>
              <a:buChar char="●"/>
              <a:defRPr>
                <a:solidFill>
                  <a:schemeClr val="lt1"/>
                </a:solidFill>
              </a:defRPr>
            </a:lvl7pPr>
            <a:lvl8pPr indent="-349250" lvl="7" marL="3657600">
              <a:spcBef>
                <a:spcPts val="0"/>
              </a:spcBef>
              <a:spcAft>
                <a:spcPts val="0"/>
              </a:spcAft>
              <a:buClr>
                <a:schemeClr val="lt1"/>
              </a:buClr>
              <a:buSzPts val="1900"/>
              <a:buChar char="○"/>
              <a:defRPr>
                <a:solidFill>
                  <a:schemeClr val="lt1"/>
                </a:solidFill>
              </a:defRPr>
            </a:lvl8pPr>
            <a:lvl9pPr indent="-349250" lvl="8" marL="4114800">
              <a:spcBef>
                <a:spcPts val="0"/>
              </a:spcBef>
              <a:spcAft>
                <a:spcPts val="0"/>
              </a:spcAft>
              <a:buClr>
                <a:schemeClr val="lt1"/>
              </a:buClr>
              <a:buSzPts val="1900"/>
              <a:buChar char="■"/>
              <a:defRPr>
                <a:solidFill>
                  <a:schemeClr val="lt1"/>
                </a:solidFill>
              </a:defRPr>
            </a:lvl9pPr>
          </a:lstStyle>
          <a:p/>
        </p:txBody>
      </p:sp>
      <p:sp>
        <p:nvSpPr>
          <p:cNvPr id="51" name="Google Shape;51;g254b788adc7_0_1383"/>
          <p:cNvSpPr txBox="1"/>
          <p:nvPr>
            <p:ph idx="12" type="sldNum"/>
          </p:nvPr>
        </p:nvSpPr>
        <p:spPr>
          <a:xfrm>
            <a:off x="11296610" y="6217622"/>
            <a:ext cx="731700" cy="524700"/>
          </a:xfrm>
          <a:prstGeom prst="rect">
            <a:avLst/>
          </a:prstGeom>
        </p:spPr>
        <p:txBody>
          <a:bodyPr anchorCtr="0" anchor="ctr" bIns="121900" lIns="121900" spcFirstLastPara="1" rIns="121900" wrap="square" tIns="12190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52" name="Shape 52"/>
        <p:cNvGrpSpPr/>
        <p:nvPr/>
      </p:nvGrpSpPr>
      <p:grpSpPr>
        <a:xfrm>
          <a:off x="0" y="0"/>
          <a:ext cx="0" cy="0"/>
          <a:chOff x="0" y="0"/>
          <a:chExt cx="0" cy="0"/>
        </a:xfrm>
      </p:grpSpPr>
      <p:sp>
        <p:nvSpPr>
          <p:cNvPr id="53" name="Google Shape;53;g254b788adc7_0_1390"/>
          <p:cNvSpPr txBox="1"/>
          <p:nvPr>
            <p:ph idx="1" type="body"/>
          </p:nvPr>
        </p:nvSpPr>
        <p:spPr>
          <a:xfrm>
            <a:off x="426000" y="5625233"/>
            <a:ext cx="7998300" cy="798300"/>
          </a:xfrm>
          <a:prstGeom prst="rect">
            <a:avLst/>
          </a:prstGeom>
        </p:spPr>
        <p:txBody>
          <a:bodyPr anchorCtr="0" anchor="ctr" bIns="121900" lIns="121900" spcFirstLastPara="1" rIns="121900" wrap="square" tIns="121900">
            <a:normAutofit/>
          </a:bodyPr>
          <a:lstStyle>
            <a:lvl1pPr indent="-228600" lvl="0" marL="457200">
              <a:lnSpc>
                <a:spcPct val="100000"/>
              </a:lnSpc>
              <a:spcBef>
                <a:spcPts val="0"/>
              </a:spcBef>
              <a:spcAft>
                <a:spcPts val="0"/>
              </a:spcAft>
              <a:buSzPts val="3200"/>
              <a:buFont typeface="Economica"/>
              <a:buNone/>
              <a:defRPr sz="3200">
                <a:latin typeface="Economica"/>
                <a:ea typeface="Economica"/>
                <a:cs typeface="Economica"/>
                <a:sym typeface="Economica"/>
              </a:defRPr>
            </a:lvl1pPr>
          </a:lstStyle>
          <a:p/>
        </p:txBody>
      </p:sp>
      <p:sp>
        <p:nvSpPr>
          <p:cNvPr id="54" name="Google Shape;54;g254b788adc7_0_1390"/>
          <p:cNvSpPr txBox="1"/>
          <p:nvPr>
            <p:ph idx="12" type="sldNum"/>
          </p:nvPr>
        </p:nvSpPr>
        <p:spPr>
          <a:xfrm>
            <a:off x="11296610" y="6217622"/>
            <a:ext cx="731700" cy="524700"/>
          </a:xfrm>
          <a:prstGeom prst="rect">
            <a:avLst/>
          </a:prstGeom>
        </p:spPr>
        <p:txBody>
          <a:bodyPr anchorCtr="0" anchor="ctr" bIns="121900" lIns="121900" spcFirstLastPara="1" rIns="121900" wrap="square" tIns="1219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luxe">
    <p:bg>
      <p:bgPr>
        <a:solidFill>
          <a:schemeClr val="lt1"/>
        </a:solidFill>
      </p:bgPr>
    </p:bg>
    <p:spTree>
      <p:nvGrpSpPr>
        <p:cNvPr id="9" name="Shape 9"/>
        <p:cNvGrpSpPr/>
        <p:nvPr/>
      </p:nvGrpSpPr>
      <p:grpSpPr>
        <a:xfrm>
          <a:off x="0" y="0"/>
          <a:ext cx="0" cy="0"/>
          <a:chOff x="0" y="0"/>
          <a:chExt cx="0" cy="0"/>
        </a:xfrm>
      </p:grpSpPr>
      <p:sp>
        <p:nvSpPr>
          <p:cNvPr id="10" name="Google Shape;10;g254b788adc7_0_1347"/>
          <p:cNvSpPr txBox="1"/>
          <p:nvPr>
            <p:ph type="title"/>
          </p:nvPr>
        </p:nvSpPr>
        <p:spPr>
          <a:xfrm>
            <a:off x="415600" y="421233"/>
            <a:ext cx="11360700" cy="1108500"/>
          </a:xfrm>
          <a:prstGeom prst="rect">
            <a:avLst/>
          </a:prstGeom>
          <a:noFill/>
          <a:ln>
            <a:noFill/>
          </a:ln>
        </p:spPr>
        <p:txBody>
          <a:bodyPr anchorCtr="0" anchor="b" bIns="121900" lIns="121900" spcFirstLastPara="1" rIns="121900" wrap="square" tIns="121900">
            <a:normAutofit/>
          </a:bodyPr>
          <a:lstStyle>
            <a:lvl1pPr lvl="0">
              <a:spcBef>
                <a:spcPts val="0"/>
              </a:spcBef>
              <a:spcAft>
                <a:spcPts val="0"/>
              </a:spcAft>
              <a:buClr>
                <a:schemeClr val="dk1"/>
              </a:buClr>
              <a:buSzPts val="5600"/>
              <a:buFont typeface="Economica"/>
              <a:buNone/>
              <a:defRPr sz="5600">
                <a:solidFill>
                  <a:schemeClr val="dk1"/>
                </a:solidFill>
                <a:latin typeface="Economica"/>
                <a:ea typeface="Economica"/>
                <a:cs typeface="Economica"/>
                <a:sym typeface="Economica"/>
              </a:defRPr>
            </a:lvl1pPr>
            <a:lvl2pPr lvl="1">
              <a:spcBef>
                <a:spcPts val="0"/>
              </a:spcBef>
              <a:spcAft>
                <a:spcPts val="0"/>
              </a:spcAft>
              <a:buClr>
                <a:schemeClr val="dk1"/>
              </a:buClr>
              <a:buSzPts val="5600"/>
              <a:buFont typeface="Economica"/>
              <a:buNone/>
              <a:defRPr sz="5600">
                <a:solidFill>
                  <a:schemeClr val="dk1"/>
                </a:solidFill>
                <a:latin typeface="Economica"/>
                <a:ea typeface="Economica"/>
                <a:cs typeface="Economica"/>
                <a:sym typeface="Economica"/>
              </a:defRPr>
            </a:lvl2pPr>
            <a:lvl3pPr lvl="2">
              <a:spcBef>
                <a:spcPts val="0"/>
              </a:spcBef>
              <a:spcAft>
                <a:spcPts val="0"/>
              </a:spcAft>
              <a:buClr>
                <a:schemeClr val="dk1"/>
              </a:buClr>
              <a:buSzPts val="5600"/>
              <a:buFont typeface="Economica"/>
              <a:buNone/>
              <a:defRPr sz="5600">
                <a:solidFill>
                  <a:schemeClr val="dk1"/>
                </a:solidFill>
                <a:latin typeface="Economica"/>
                <a:ea typeface="Economica"/>
                <a:cs typeface="Economica"/>
                <a:sym typeface="Economica"/>
              </a:defRPr>
            </a:lvl3pPr>
            <a:lvl4pPr lvl="3">
              <a:spcBef>
                <a:spcPts val="0"/>
              </a:spcBef>
              <a:spcAft>
                <a:spcPts val="0"/>
              </a:spcAft>
              <a:buClr>
                <a:schemeClr val="dk1"/>
              </a:buClr>
              <a:buSzPts val="5600"/>
              <a:buFont typeface="Economica"/>
              <a:buNone/>
              <a:defRPr sz="5600">
                <a:solidFill>
                  <a:schemeClr val="dk1"/>
                </a:solidFill>
                <a:latin typeface="Economica"/>
                <a:ea typeface="Economica"/>
                <a:cs typeface="Economica"/>
                <a:sym typeface="Economica"/>
              </a:defRPr>
            </a:lvl4pPr>
            <a:lvl5pPr lvl="4">
              <a:spcBef>
                <a:spcPts val="0"/>
              </a:spcBef>
              <a:spcAft>
                <a:spcPts val="0"/>
              </a:spcAft>
              <a:buClr>
                <a:schemeClr val="dk1"/>
              </a:buClr>
              <a:buSzPts val="5600"/>
              <a:buFont typeface="Economica"/>
              <a:buNone/>
              <a:defRPr sz="5600">
                <a:solidFill>
                  <a:schemeClr val="dk1"/>
                </a:solidFill>
                <a:latin typeface="Economica"/>
                <a:ea typeface="Economica"/>
                <a:cs typeface="Economica"/>
                <a:sym typeface="Economica"/>
              </a:defRPr>
            </a:lvl5pPr>
            <a:lvl6pPr lvl="5">
              <a:spcBef>
                <a:spcPts val="0"/>
              </a:spcBef>
              <a:spcAft>
                <a:spcPts val="0"/>
              </a:spcAft>
              <a:buClr>
                <a:schemeClr val="dk1"/>
              </a:buClr>
              <a:buSzPts val="5600"/>
              <a:buFont typeface="Economica"/>
              <a:buNone/>
              <a:defRPr sz="5600">
                <a:solidFill>
                  <a:schemeClr val="dk1"/>
                </a:solidFill>
                <a:latin typeface="Economica"/>
                <a:ea typeface="Economica"/>
                <a:cs typeface="Economica"/>
                <a:sym typeface="Economica"/>
              </a:defRPr>
            </a:lvl6pPr>
            <a:lvl7pPr lvl="6">
              <a:spcBef>
                <a:spcPts val="0"/>
              </a:spcBef>
              <a:spcAft>
                <a:spcPts val="0"/>
              </a:spcAft>
              <a:buClr>
                <a:schemeClr val="dk1"/>
              </a:buClr>
              <a:buSzPts val="5600"/>
              <a:buFont typeface="Economica"/>
              <a:buNone/>
              <a:defRPr sz="5600">
                <a:solidFill>
                  <a:schemeClr val="dk1"/>
                </a:solidFill>
                <a:latin typeface="Economica"/>
                <a:ea typeface="Economica"/>
                <a:cs typeface="Economica"/>
                <a:sym typeface="Economica"/>
              </a:defRPr>
            </a:lvl7pPr>
            <a:lvl8pPr lvl="7">
              <a:spcBef>
                <a:spcPts val="0"/>
              </a:spcBef>
              <a:spcAft>
                <a:spcPts val="0"/>
              </a:spcAft>
              <a:buClr>
                <a:schemeClr val="dk1"/>
              </a:buClr>
              <a:buSzPts val="5600"/>
              <a:buFont typeface="Economica"/>
              <a:buNone/>
              <a:defRPr sz="5600">
                <a:solidFill>
                  <a:schemeClr val="dk1"/>
                </a:solidFill>
                <a:latin typeface="Economica"/>
                <a:ea typeface="Economica"/>
                <a:cs typeface="Economica"/>
                <a:sym typeface="Economica"/>
              </a:defRPr>
            </a:lvl8pPr>
            <a:lvl9pPr lvl="8">
              <a:spcBef>
                <a:spcPts val="0"/>
              </a:spcBef>
              <a:spcAft>
                <a:spcPts val="0"/>
              </a:spcAft>
              <a:buClr>
                <a:schemeClr val="dk1"/>
              </a:buClr>
              <a:buSzPts val="5600"/>
              <a:buFont typeface="Economica"/>
              <a:buNone/>
              <a:defRPr sz="5600">
                <a:solidFill>
                  <a:schemeClr val="dk1"/>
                </a:solidFill>
                <a:latin typeface="Economica"/>
                <a:ea typeface="Economica"/>
                <a:cs typeface="Economica"/>
                <a:sym typeface="Economica"/>
              </a:defRPr>
            </a:lvl9pPr>
          </a:lstStyle>
          <a:p/>
        </p:txBody>
      </p:sp>
      <p:sp>
        <p:nvSpPr>
          <p:cNvPr id="11" name="Google Shape;11;g254b788adc7_0_1347"/>
          <p:cNvSpPr txBox="1"/>
          <p:nvPr>
            <p:ph idx="1" type="body"/>
          </p:nvPr>
        </p:nvSpPr>
        <p:spPr>
          <a:xfrm>
            <a:off x="415600" y="1633633"/>
            <a:ext cx="11360700" cy="4472100"/>
          </a:xfrm>
          <a:prstGeom prst="rect">
            <a:avLst/>
          </a:prstGeom>
          <a:noFill/>
          <a:ln>
            <a:noFill/>
          </a:ln>
        </p:spPr>
        <p:txBody>
          <a:bodyPr anchorCtr="0" anchor="t" bIns="121900" lIns="121900" spcFirstLastPara="1" rIns="121900" wrap="square" tIns="121900">
            <a:normAutofit/>
          </a:bodyPr>
          <a:lstStyle>
            <a:lvl1pPr indent="-381000" lvl="0" marL="457200">
              <a:lnSpc>
                <a:spcPct val="115000"/>
              </a:lnSpc>
              <a:spcBef>
                <a:spcPts val="0"/>
              </a:spcBef>
              <a:spcAft>
                <a:spcPts val="0"/>
              </a:spcAft>
              <a:buClr>
                <a:schemeClr val="dk1"/>
              </a:buClr>
              <a:buSzPts val="2400"/>
              <a:buFont typeface="Open Sans"/>
              <a:buChar char="●"/>
              <a:defRPr sz="2400">
                <a:solidFill>
                  <a:schemeClr val="dk1"/>
                </a:solidFill>
                <a:latin typeface="Open Sans"/>
                <a:ea typeface="Open Sans"/>
                <a:cs typeface="Open Sans"/>
                <a:sym typeface="Open Sans"/>
              </a:defRPr>
            </a:lvl1pPr>
            <a:lvl2pPr indent="-349250" lvl="1" marL="914400">
              <a:lnSpc>
                <a:spcPct val="115000"/>
              </a:lnSpc>
              <a:spcBef>
                <a:spcPts val="0"/>
              </a:spcBef>
              <a:spcAft>
                <a:spcPts val="0"/>
              </a:spcAft>
              <a:buClr>
                <a:schemeClr val="dk1"/>
              </a:buClr>
              <a:buSzPts val="1900"/>
              <a:buFont typeface="Open Sans"/>
              <a:buChar char="○"/>
              <a:defRPr sz="1900">
                <a:solidFill>
                  <a:schemeClr val="dk1"/>
                </a:solidFill>
                <a:latin typeface="Open Sans"/>
                <a:ea typeface="Open Sans"/>
                <a:cs typeface="Open Sans"/>
                <a:sym typeface="Open Sans"/>
              </a:defRPr>
            </a:lvl2pPr>
            <a:lvl3pPr indent="-349250" lvl="2" marL="1371600">
              <a:lnSpc>
                <a:spcPct val="115000"/>
              </a:lnSpc>
              <a:spcBef>
                <a:spcPts val="0"/>
              </a:spcBef>
              <a:spcAft>
                <a:spcPts val="0"/>
              </a:spcAft>
              <a:buClr>
                <a:schemeClr val="dk1"/>
              </a:buClr>
              <a:buSzPts val="1900"/>
              <a:buFont typeface="Open Sans"/>
              <a:buChar char="■"/>
              <a:defRPr sz="1900">
                <a:solidFill>
                  <a:schemeClr val="dk1"/>
                </a:solidFill>
                <a:latin typeface="Open Sans"/>
                <a:ea typeface="Open Sans"/>
                <a:cs typeface="Open Sans"/>
                <a:sym typeface="Open Sans"/>
              </a:defRPr>
            </a:lvl3pPr>
            <a:lvl4pPr indent="-349250" lvl="3" marL="1828800">
              <a:lnSpc>
                <a:spcPct val="115000"/>
              </a:lnSpc>
              <a:spcBef>
                <a:spcPts val="0"/>
              </a:spcBef>
              <a:spcAft>
                <a:spcPts val="0"/>
              </a:spcAft>
              <a:buClr>
                <a:schemeClr val="dk1"/>
              </a:buClr>
              <a:buSzPts val="1900"/>
              <a:buFont typeface="Open Sans"/>
              <a:buChar char="●"/>
              <a:defRPr sz="1900">
                <a:solidFill>
                  <a:schemeClr val="dk1"/>
                </a:solidFill>
                <a:latin typeface="Open Sans"/>
                <a:ea typeface="Open Sans"/>
                <a:cs typeface="Open Sans"/>
                <a:sym typeface="Open Sans"/>
              </a:defRPr>
            </a:lvl4pPr>
            <a:lvl5pPr indent="-349250" lvl="4" marL="2286000">
              <a:lnSpc>
                <a:spcPct val="115000"/>
              </a:lnSpc>
              <a:spcBef>
                <a:spcPts val="0"/>
              </a:spcBef>
              <a:spcAft>
                <a:spcPts val="0"/>
              </a:spcAft>
              <a:buClr>
                <a:schemeClr val="dk1"/>
              </a:buClr>
              <a:buSzPts val="1900"/>
              <a:buFont typeface="Open Sans"/>
              <a:buChar char="○"/>
              <a:defRPr sz="1900">
                <a:solidFill>
                  <a:schemeClr val="dk1"/>
                </a:solidFill>
                <a:latin typeface="Open Sans"/>
                <a:ea typeface="Open Sans"/>
                <a:cs typeface="Open Sans"/>
                <a:sym typeface="Open Sans"/>
              </a:defRPr>
            </a:lvl5pPr>
            <a:lvl6pPr indent="-349250" lvl="5" marL="2743200">
              <a:lnSpc>
                <a:spcPct val="115000"/>
              </a:lnSpc>
              <a:spcBef>
                <a:spcPts val="0"/>
              </a:spcBef>
              <a:spcAft>
                <a:spcPts val="0"/>
              </a:spcAft>
              <a:buClr>
                <a:schemeClr val="dk1"/>
              </a:buClr>
              <a:buSzPts val="1900"/>
              <a:buFont typeface="Open Sans"/>
              <a:buChar char="■"/>
              <a:defRPr sz="1900">
                <a:solidFill>
                  <a:schemeClr val="dk1"/>
                </a:solidFill>
                <a:latin typeface="Open Sans"/>
                <a:ea typeface="Open Sans"/>
                <a:cs typeface="Open Sans"/>
                <a:sym typeface="Open Sans"/>
              </a:defRPr>
            </a:lvl6pPr>
            <a:lvl7pPr indent="-349250" lvl="6" marL="3200400">
              <a:lnSpc>
                <a:spcPct val="115000"/>
              </a:lnSpc>
              <a:spcBef>
                <a:spcPts val="0"/>
              </a:spcBef>
              <a:spcAft>
                <a:spcPts val="0"/>
              </a:spcAft>
              <a:buClr>
                <a:schemeClr val="dk1"/>
              </a:buClr>
              <a:buSzPts val="1900"/>
              <a:buFont typeface="Open Sans"/>
              <a:buChar char="●"/>
              <a:defRPr sz="1900">
                <a:solidFill>
                  <a:schemeClr val="dk1"/>
                </a:solidFill>
                <a:latin typeface="Open Sans"/>
                <a:ea typeface="Open Sans"/>
                <a:cs typeface="Open Sans"/>
                <a:sym typeface="Open Sans"/>
              </a:defRPr>
            </a:lvl7pPr>
            <a:lvl8pPr indent="-349250" lvl="7" marL="3657600">
              <a:lnSpc>
                <a:spcPct val="115000"/>
              </a:lnSpc>
              <a:spcBef>
                <a:spcPts val="0"/>
              </a:spcBef>
              <a:spcAft>
                <a:spcPts val="0"/>
              </a:spcAft>
              <a:buClr>
                <a:schemeClr val="dk1"/>
              </a:buClr>
              <a:buSzPts val="1900"/>
              <a:buFont typeface="Open Sans"/>
              <a:buChar char="○"/>
              <a:defRPr sz="1900">
                <a:solidFill>
                  <a:schemeClr val="dk1"/>
                </a:solidFill>
                <a:latin typeface="Open Sans"/>
                <a:ea typeface="Open Sans"/>
                <a:cs typeface="Open Sans"/>
                <a:sym typeface="Open Sans"/>
              </a:defRPr>
            </a:lvl8pPr>
            <a:lvl9pPr indent="-349250" lvl="8" marL="4114800">
              <a:lnSpc>
                <a:spcPct val="115000"/>
              </a:lnSpc>
              <a:spcBef>
                <a:spcPts val="0"/>
              </a:spcBef>
              <a:spcAft>
                <a:spcPts val="0"/>
              </a:spcAft>
              <a:buClr>
                <a:schemeClr val="dk1"/>
              </a:buClr>
              <a:buSzPts val="1900"/>
              <a:buFont typeface="Open Sans"/>
              <a:buChar char="■"/>
              <a:defRPr sz="1900">
                <a:solidFill>
                  <a:schemeClr val="dk1"/>
                </a:solidFill>
                <a:latin typeface="Open Sans"/>
                <a:ea typeface="Open Sans"/>
                <a:cs typeface="Open Sans"/>
                <a:sym typeface="Open Sans"/>
              </a:defRPr>
            </a:lvl9pPr>
          </a:lstStyle>
          <a:p/>
        </p:txBody>
      </p:sp>
      <p:sp>
        <p:nvSpPr>
          <p:cNvPr id="12" name="Google Shape;12;g254b788adc7_0_1347"/>
          <p:cNvSpPr txBox="1"/>
          <p:nvPr>
            <p:ph idx="12" type="sldNum"/>
          </p:nvPr>
        </p:nvSpPr>
        <p:spPr>
          <a:xfrm>
            <a:off x="11296610" y="6217622"/>
            <a:ext cx="731700" cy="524700"/>
          </a:xfrm>
          <a:prstGeom prst="rect">
            <a:avLst/>
          </a:prstGeom>
          <a:noFill/>
          <a:ln>
            <a:noFill/>
          </a:ln>
        </p:spPr>
        <p:txBody>
          <a:bodyPr anchorCtr="0" anchor="ctr" bIns="121900" lIns="121900" spcFirstLastPara="1" rIns="121900" wrap="square" tIns="121900">
            <a:normAutofit/>
          </a:bodyPr>
          <a:lstStyle>
            <a:lvl1pPr lvl="0" algn="r">
              <a:buNone/>
              <a:defRPr sz="1300">
                <a:solidFill>
                  <a:schemeClr val="dk1"/>
                </a:solidFill>
                <a:latin typeface="Economica"/>
                <a:ea typeface="Economica"/>
                <a:cs typeface="Economica"/>
                <a:sym typeface="Economica"/>
              </a:defRPr>
            </a:lvl1pPr>
            <a:lvl2pPr lvl="1" algn="r">
              <a:buNone/>
              <a:defRPr sz="1300">
                <a:solidFill>
                  <a:schemeClr val="dk1"/>
                </a:solidFill>
                <a:latin typeface="Economica"/>
                <a:ea typeface="Economica"/>
                <a:cs typeface="Economica"/>
                <a:sym typeface="Economica"/>
              </a:defRPr>
            </a:lvl2pPr>
            <a:lvl3pPr lvl="2" algn="r">
              <a:buNone/>
              <a:defRPr sz="1300">
                <a:solidFill>
                  <a:schemeClr val="dk1"/>
                </a:solidFill>
                <a:latin typeface="Economica"/>
                <a:ea typeface="Economica"/>
                <a:cs typeface="Economica"/>
                <a:sym typeface="Economica"/>
              </a:defRPr>
            </a:lvl3pPr>
            <a:lvl4pPr lvl="3" algn="r">
              <a:buNone/>
              <a:defRPr sz="1300">
                <a:solidFill>
                  <a:schemeClr val="dk1"/>
                </a:solidFill>
                <a:latin typeface="Economica"/>
                <a:ea typeface="Economica"/>
                <a:cs typeface="Economica"/>
                <a:sym typeface="Economica"/>
              </a:defRPr>
            </a:lvl4pPr>
            <a:lvl5pPr lvl="4" algn="r">
              <a:buNone/>
              <a:defRPr sz="1300">
                <a:solidFill>
                  <a:schemeClr val="dk1"/>
                </a:solidFill>
                <a:latin typeface="Economica"/>
                <a:ea typeface="Economica"/>
                <a:cs typeface="Economica"/>
                <a:sym typeface="Economica"/>
              </a:defRPr>
            </a:lvl5pPr>
            <a:lvl6pPr lvl="5" algn="r">
              <a:buNone/>
              <a:defRPr sz="1300">
                <a:solidFill>
                  <a:schemeClr val="dk1"/>
                </a:solidFill>
                <a:latin typeface="Economica"/>
                <a:ea typeface="Economica"/>
                <a:cs typeface="Economica"/>
                <a:sym typeface="Economica"/>
              </a:defRPr>
            </a:lvl6pPr>
            <a:lvl7pPr lvl="6" algn="r">
              <a:buNone/>
              <a:defRPr sz="1300">
                <a:solidFill>
                  <a:schemeClr val="dk1"/>
                </a:solidFill>
                <a:latin typeface="Economica"/>
                <a:ea typeface="Economica"/>
                <a:cs typeface="Economica"/>
                <a:sym typeface="Economica"/>
              </a:defRPr>
            </a:lvl7pPr>
            <a:lvl8pPr lvl="7" algn="r">
              <a:buNone/>
              <a:defRPr sz="1300">
                <a:solidFill>
                  <a:schemeClr val="dk1"/>
                </a:solidFill>
                <a:latin typeface="Economica"/>
                <a:ea typeface="Economica"/>
                <a:cs typeface="Economica"/>
                <a:sym typeface="Economica"/>
              </a:defRPr>
            </a:lvl8pPr>
            <a:lvl9pPr lvl="8" algn="r">
              <a:buNone/>
              <a:defRPr sz="1300">
                <a:solidFill>
                  <a:schemeClr val="dk1"/>
                </a:solidFill>
                <a:latin typeface="Economica"/>
                <a:ea typeface="Economica"/>
                <a:cs typeface="Economica"/>
                <a:sym typeface="Economica"/>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image" Target="../media/image1.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1.xml"/><Relationship Id="rId3" Type="http://schemas.openxmlformats.org/officeDocument/2006/relationships/image" Target="../media/image2.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3.xml"/><Relationship Id="rId3" Type="http://schemas.openxmlformats.org/officeDocument/2006/relationships/image" Target="../media/image2.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5.xml"/><Relationship Id="rId3"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xml"/><Relationship Id="rId3"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 Id="rId3" Type="http://schemas.openxmlformats.org/officeDocument/2006/relationships/hyperlink" Target="http://www.georgiastandards.org/"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1" name="Shape 81"/>
        <p:cNvGrpSpPr/>
        <p:nvPr/>
      </p:nvGrpSpPr>
      <p:grpSpPr>
        <a:xfrm>
          <a:off x="0" y="0"/>
          <a:ext cx="0" cy="0"/>
          <a:chOff x="0" y="0"/>
          <a:chExt cx="0" cy="0"/>
        </a:xfrm>
      </p:grpSpPr>
      <p:sp>
        <p:nvSpPr>
          <p:cNvPr id="82" name="Google Shape;82;p1"/>
          <p:cNvSpPr txBox="1"/>
          <p:nvPr>
            <p:ph type="title"/>
          </p:nvPr>
        </p:nvSpPr>
        <p:spPr>
          <a:xfrm>
            <a:off x="1556605" y="685070"/>
            <a:ext cx="8911687" cy="1631410"/>
          </a:xfrm>
          <a:prstGeom prst="rect">
            <a:avLst/>
          </a:prstGeom>
          <a:noFill/>
          <a:ln>
            <a:noFill/>
          </a:ln>
        </p:spPr>
        <p:txBody>
          <a:bodyPr anchorCtr="0" anchor="ctr" bIns="45700" lIns="91425" spcFirstLastPara="1" rIns="91425" wrap="square" tIns="45700">
            <a:normAutofit fontScale="90000"/>
          </a:bodyPr>
          <a:lstStyle/>
          <a:p>
            <a:pPr indent="0" lvl="0" marL="0" rtl="0" algn="ctr">
              <a:lnSpc>
                <a:spcPct val="100000"/>
              </a:lnSpc>
              <a:spcBef>
                <a:spcPts val="0"/>
              </a:spcBef>
              <a:spcAft>
                <a:spcPts val="0"/>
              </a:spcAft>
              <a:buClr>
                <a:srgbClr val="262626"/>
              </a:buClr>
              <a:buSzPct val="78571"/>
              <a:buFont typeface="Garamond"/>
              <a:buNone/>
            </a:pPr>
            <a:r>
              <a:rPr lang="en-US"/>
              <a:t>J. D. Dickerson Primary School</a:t>
            </a:r>
            <a:br>
              <a:rPr lang="en-US"/>
            </a:br>
            <a:r>
              <a:rPr lang="en-US" sz="2800"/>
              <a:t>Fall 2023 Annual Title I Parent Meeting</a:t>
            </a:r>
            <a:br>
              <a:rPr lang="en-US" sz="2800"/>
            </a:br>
            <a:r>
              <a:rPr i="1" lang="en-US" sz="2800"/>
              <a:t>August 2, 2023</a:t>
            </a:r>
            <a:endParaRPr/>
          </a:p>
        </p:txBody>
      </p:sp>
      <p:sp>
        <p:nvSpPr>
          <p:cNvPr id="83" name="Google Shape;83;p1"/>
          <p:cNvSpPr txBox="1"/>
          <p:nvPr>
            <p:ph idx="1" type="body"/>
          </p:nvPr>
        </p:nvSpPr>
        <p:spPr>
          <a:xfrm>
            <a:off x="1938326" y="2621557"/>
            <a:ext cx="9601200" cy="3318900"/>
          </a:xfrm>
          <a:prstGeom prst="rect">
            <a:avLst/>
          </a:prstGeom>
          <a:noFill/>
          <a:ln>
            <a:noFill/>
          </a:ln>
        </p:spPr>
        <p:txBody>
          <a:bodyPr anchorCtr="0" anchor="t" bIns="45700" lIns="91425" spcFirstLastPara="1" rIns="91425" wrap="square" tIns="45700">
            <a:normAutofit fontScale="92500" lnSpcReduction="20000"/>
          </a:bodyPr>
          <a:lstStyle/>
          <a:p>
            <a:pPr indent="-81279" lvl="0" marL="285750" rtl="0" algn="l">
              <a:lnSpc>
                <a:spcPct val="100000"/>
              </a:lnSpc>
              <a:spcBef>
                <a:spcPts val="0"/>
              </a:spcBef>
              <a:spcAft>
                <a:spcPts val="0"/>
              </a:spcAft>
              <a:buSzPct val="115000"/>
              <a:buNone/>
            </a:pPr>
            <a:r>
              <a:t/>
            </a:r>
            <a:endParaRPr sz="2800"/>
          </a:p>
          <a:p>
            <a:pPr indent="-81279" lvl="0" marL="285750" rtl="0" algn="l">
              <a:lnSpc>
                <a:spcPct val="100000"/>
              </a:lnSpc>
              <a:spcBef>
                <a:spcPts val="1160"/>
              </a:spcBef>
              <a:spcAft>
                <a:spcPts val="0"/>
              </a:spcAft>
              <a:buSzPct val="115000"/>
              <a:buNone/>
            </a:pPr>
            <a:r>
              <a:t/>
            </a:r>
            <a:endParaRPr sz="2800"/>
          </a:p>
          <a:p>
            <a:pPr indent="-270414" lvl="0" marL="285750" rtl="0" algn="l">
              <a:lnSpc>
                <a:spcPct val="100000"/>
              </a:lnSpc>
              <a:spcBef>
                <a:spcPts val="1160"/>
              </a:spcBef>
              <a:spcAft>
                <a:spcPts val="0"/>
              </a:spcAft>
              <a:buSzPct val="115000"/>
              <a:buChar char="•"/>
            </a:pPr>
            <a:r>
              <a:rPr lang="en-US" sz="2800"/>
              <a:t>Please Sign In to the Event Here! </a:t>
            </a:r>
            <a:endParaRPr/>
          </a:p>
          <a:p>
            <a:pPr indent="-81279" lvl="0" marL="285750" rtl="0" algn="l">
              <a:lnSpc>
                <a:spcPct val="100000"/>
              </a:lnSpc>
              <a:spcBef>
                <a:spcPts val="1160"/>
              </a:spcBef>
              <a:spcAft>
                <a:spcPts val="0"/>
              </a:spcAft>
              <a:buSzPct val="115000"/>
              <a:buNone/>
            </a:pPr>
            <a:r>
              <a:t/>
            </a:r>
            <a:endParaRPr sz="2800"/>
          </a:p>
          <a:p>
            <a:pPr indent="-81279" lvl="0" marL="285750" rtl="0" algn="l">
              <a:lnSpc>
                <a:spcPct val="100000"/>
              </a:lnSpc>
              <a:spcBef>
                <a:spcPts val="1160"/>
              </a:spcBef>
              <a:spcAft>
                <a:spcPts val="0"/>
              </a:spcAft>
              <a:buSzPct val="115000"/>
              <a:buNone/>
            </a:pPr>
            <a:r>
              <a:t/>
            </a:r>
            <a:endParaRPr sz="2800"/>
          </a:p>
          <a:p>
            <a:pPr indent="-81279" lvl="0" marL="285750" rtl="0" algn="l">
              <a:lnSpc>
                <a:spcPct val="100000"/>
              </a:lnSpc>
              <a:spcBef>
                <a:spcPts val="1160"/>
              </a:spcBef>
              <a:spcAft>
                <a:spcPts val="0"/>
              </a:spcAft>
              <a:buSzPct val="115000"/>
              <a:buNone/>
            </a:pPr>
            <a:r>
              <a:rPr i="1" lang="en-US" sz="2800"/>
              <a:t>Updated June 23, 2023</a:t>
            </a:r>
            <a:endParaRPr i="1" sz="2800"/>
          </a:p>
          <a:p>
            <a:pPr indent="0" lvl="0" marL="0" rtl="0" algn="l">
              <a:lnSpc>
                <a:spcPct val="100000"/>
              </a:lnSpc>
              <a:spcBef>
                <a:spcPts val="1160"/>
              </a:spcBef>
              <a:spcAft>
                <a:spcPts val="0"/>
              </a:spcAft>
              <a:buSzPct val="115000"/>
              <a:buNone/>
            </a:pPr>
            <a:r>
              <a:t/>
            </a:r>
            <a:endParaRPr sz="2800"/>
          </a:p>
        </p:txBody>
      </p:sp>
      <p:pic>
        <p:nvPicPr>
          <p:cNvPr id="84" name="Google Shape;84;p1"/>
          <p:cNvPicPr preferRelativeResize="0"/>
          <p:nvPr/>
        </p:nvPicPr>
        <p:blipFill rotWithShape="1">
          <a:blip r:embed="rId3">
            <a:alphaModFix/>
          </a:blip>
          <a:srcRect b="0" l="0" r="0" t="0"/>
          <a:stretch/>
        </p:blipFill>
        <p:spPr>
          <a:xfrm>
            <a:off x="7913875" y="4090825"/>
            <a:ext cx="1992825" cy="1849625"/>
          </a:xfrm>
          <a:prstGeom prst="rect">
            <a:avLst/>
          </a:prstGeom>
          <a:noFill/>
          <a:ln>
            <a:noFill/>
          </a:ln>
        </p:spPr>
      </p:pic>
      <p:pic>
        <p:nvPicPr>
          <p:cNvPr id="85" name="Google Shape;85;p1"/>
          <p:cNvPicPr preferRelativeResize="0"/>
          <p:nvPr/>
        </p:nvPicPr>
        <p:blipFill>
          <a:blip r:embed="rId4">
            <a:alphaModFix/>
          </a:blip>
          <a:stretch>
            <a:fillRect/>
          </a:stretch>
        </p:blipFill>
        <p:spPr>
          <a:xfrm>
            <a:off x="9687050" y="196850"/>
            <a:ext cx="2119626" cy="2119626"/>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43" name="Shape 143"/>
        <p:cNvGrpSpPr/>
        <p:nvPr/>
      </p:nvGrpSpPr>
      <p:grpSpPr>
        <a:xfrm>
          <a:off x="0" y="0"/>
          <a:ext cx="0" cy="0"/>
          <a:chOff x="0" y="0"/>
          <a:chExt cx="0" cy="0"/>
        </a:xfrm>
      </p:grpSpPr>
      <p:sp>
        <p:nvSpPr>
          <p:cNvPr id="144" name="Google Shape;144;p10"/>
          <p:cNvSpPr txBox="1"/>
          <p:nvPr>
            <p:ph type="title"/>
          </p:nvPr>
        </p:nvSpPr>
        <p:spPr>
          <a:xfrm>
            <a:off x="1295402" y="982132"/>
            <a:ext cx="9601196" cy="1303867"/>
          </a:xfrm>
          <a:prstGeom prst="rect">
            <a:avLst/>
          </a:prstGeom>
          <a:noFill/>
          <a:ln>
            <a:noFill/>
          </a:ln>
        </p:spPr>
        <p:txBody>
          <a:bodyPr anchorCtr="0" anchor="ctr" bIns="45700" lIns="91425" spcFirstLastPara="1" rIns="91425" wrap="square" tIns="45700">
            <a:normAutofit/>
          </a:bodyPr>
          <a:lstStyle/>
          <a:p>
            <a:pPr indent="0" lvl="0" marL="0" rtl="0" algn="ctr">
              <a:lnSpc>
                <a:spcPct val="100000"/>
              </a:lnSpc>
              <a:spcBef>
                <a:spcPts val="0"/>
              </a:spcBef>
              <a:spcAft>
                <a:spcPts val="0"/>
              </a:spcAft>
              <a:buClr>
                <a:srgbClr val="262626"/>
              </a:buClr>
              <a:buSzPts val="4400"/>
              <a:buFont typeface="Garamond"/>
              <a:buNone/>
            </a:pPr>
            <a:r>
              <a:rPr lang="en-US"/>
              <a:t>Parent and Family Engagement Policy</a:t>
            </a:r>
            <a:endParaRPr/>
          </a:p>
        </p:txBody>
      </p:sp>
      <p:sp>
        <p:nvSpPr>
          <p:cNvPr id="145" name="Google Shape;145;p10"/>
          <p:cNvSpPr txBox="1"/>
          <p:nvPr>
            <p:ph idx="1" type="body"/>
          </p:nvPr>
        </p:nvSpPr>
        <p:spPr>
          <a:xfrm>
            <a:off x="1295401" y="2556932"/>
            <a:ext cx="9601196" cy="3318936"/>
          </a:xfrm>
          <a:prstGeom prst="rect">
            <a:avLst/>
          </a:prstGeom>
          <a:noFill/>
          <a:ln>
            <a:noFill/>
          </a:ln>
        </p:spPr>
        <p:txBody>
          <a:bodyPr anchorCtr="0" anchor="t" bIns="45700" lIns="91425" spcFirstLastPara="1" rIns="91425" wrap="square" tIns="45700">
            <a:normAutofit fontScale="92500" lnSpcReduction="20000"/>
          </a:bodyPr>
          <a:lstStyle/>
          <a:p>
            <a:pPr indent="-272605" lvl="0" marL="285750" rtl="0" algn="l">
              <a:lnSpc>
                <a:spcPct val="100000"/>
              </a:lnSpc>
              <a:spcBef>
                <a:spcPts val="0"/>
              </a:spcBef>
              <a:spcAft>
                <a:spcPts val="0"/>
              </a:spcAft>
              <a:buSzPct val="115000"/>
              <a:buChar char="•"/>
            </a:pPr>
            <a:r>
              <a:rPr lang="en-US"/>
              <a:t>The Parent and Family Engagement Policy is a requirement for all Title I programs. </a:t>
            </a:r>
            <a:endParaRPr/>
          </a:p>
          <a:p>
            <a:pPr indent="-272605" lvl="0" marL="285750" rtl="0" algn="l">
              <a:lnSpc>
                <a:spcPct val="100000"/>
              </a:lnSpc>
              <a:spcBef>
                <a:spcPts val="1080"/>
              </a:spcBef>
              <a:spcAft>
                <a:spcPts val="0"/>
              </a:spcAft>
              <a:buSzPct val="115000"/>
              <a:buChar char="•"/>
            </a:pPr>
            <a:r>
              <a:rPr lang="en-US"/>
              <a:t>Annual the school’s Parent and Family Engagement Policy is updated with stakeholder input and is made available on our school’s website. </a:t>
            </a:r>
            <a:endParaRPr/>
          </a:p>
          <a:p>
            <a:pPr indent="-272605" lvl="0" marL="285750" rtl="0" algn="l">
              <a:lnSpc>
                <a:spcPct val="100000"/>
              </a:lnSpc>
              <a:spcBef>
                <a:spcPts val="1080"/>
              </a:spcBef>
              <a:spcAft>
                <a:spcPts val="0"/>
              </a:spcAft>
              <a:buSzPct val="115000"/>
              <a:buChar char="•"/>
            </a:pPr>
            <a:r>
              <a:rPr lang="en-US"/>
              <a:t>The Vidalia City School system encourages and invites parents to participate in stakeholder feedback meetings, surveys, and engagement activities.  </a:t>
            </a:r>
            <a:endParaRPr/>
          </a:p>
          <a:p>
            <a:pPr indent="-272605" lvl="0" marL="285750" rtl="0" algn="l">
              <a:lnSpc>
                <a:spcPct val="100000"/>
              </a:lnSpc>
              <a:spcBef>
                <a:spcPts val="1080"/>
              </a:spcBef>
              <a:spcAft>
                <a:spcPts val="0"/>
              </a:spcAft>
              <a:buSzPct val="115000"/>
              <a:buChar char="•"/>
            </a:pPr>
            <a:r>
              <a:rPr lang="en-US"/>
              <a:t>Parent feedback is gathered and included in the Comprehensive Needs Assessment.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9" name="Shape 149"/>
        <p:cNvGrpSpPr/>
        <p:nvPr/>
      </p:nvGrpSpPr>
      <p:grpSpPr>
        <a:xfrm>
          <a:off x="0" y="0"/>
          <a:ext cx="0" cy="0"/>
          <a:chOff x="0" y="0"/>
          <a:chExt cx="0" cy="0"/>
        </a:xfrm>
      </p:grpSpPr>
      <p:sp>
        <p:nvSpPr>
          <p:cNvPr id="150" name="Google Shape;150;p11"/>
          <p:cNvSpPr txBox="1"/>
          <p:nvPr>
            <p:ph type="title"/>
          </p:nvPr>
        </p:nvSpPr>
        <p:spPr>
          <a:xfrm>
            <a:off x="1295402" y="982132"/>
            <a:ext cx="9601196" cy="1303867"/>
          </a:xfrm>
          <a:prstGeom prst="rect">
            <a:avLst/>
          </a:prstGeom>
          <a:noFill/>
          <a:ln>
            <a:noFill/>
          </a:ln>
        </p:spPr>
        <p:txBody>
          <a:bodyPr anchorCtr="0" anchor="ctr" bIns="45700" lIns="91425" spcFirstLastPara="1" rIns="91425" wrap="square" tIns="45700">
            <a:normAutofit/>
          </a:bodyPr>
          <a:lstStyle/>
          <a:p>
            <a:pPr indent="0" lvl="0" marL="0" rtl="0" algn="ctr">
              <a:lnSpc>
                <a:spcPct val="100000"/>
              </a:lnSpc>
              <a:spcBef>
                <a:spcPts val="0"/>
              </a:spcBef>
              <a:spcAft>
                <a:spcPts val="0"/>
              </a:spcAft>
              <a:buClr>
                <a:srgbClr val="262626"/>
              </a:buClr>
              <a:buSzPts val="4400"/>
              <a:buFont typeface="Garamond"/>
              <a:buNone/>
            </a:pPr>
            <a:r>
              <a:rPr lang="en-US"/>
              <a:t>School-Parent Compact</a:t>
            </a:r>
            <a:endParaRPr/>
          </a:p>
        </p:txBody>
      </p:sp>
      <p:sp>
        <p:nvSpPr>
          <p:cNvPr id="151" name="Google Shape;151;p11"/>
          <p:cNvSpPr txBox="1"/>
          <p:nvPr>
            <p:ph idx="1" type="body"/>
          </p:nvPr>
        </p:nvSpPr>
        <p:spPr>
          <a:xfrm>
            <a:off x="1295401" y="2556932"/>
            <a:ext cx="9601196" cy="3318936"/>
          </a:xfrm>
          <a:prstGeom prst="rect">
            <a:avLst/>
          </a:prstGeom>
          <a:noFill/>
          <a:ln>
            <a:noFill/>
          </a:ln>
        </p:spPr>
        <p:txBody>
          <a:bodyPr anchorCtr="0" anchor="t" bIns="45700" lIns="91425" spcFirstLastPara="1" rIns="91425" wrap="square" tIns="45700">
            <a:normAutofit fontScale="85000" lnSpcReduction="20000"/>
          </a:bodyPr>
          <a:lstStyle/>
          <a:p>
            <a:pPr indent="-259461" lvl="0" marL="285750" rtl="0" algn="l">
              <a:lnSpc>
                <a:spcPct val="100000"/>
              </a:lnSpc>
              <a:spcBef>
                <a:spcPts val="0"/>
              </a:spcBef>
              <a:spcAft>
                <a:spcPts val="0"/>
              </a:spcAft>
              <a:buSzPct val="115000"/>
              <a:buChar char="•"/>
            </a:pPr>
            <a:r>
              <a:rPr lang="en-US"/>
              <a:t>Another requirement for Title I programs is the School-Parent Compact. </a:t>
            </a:r>
            <a:endParaRPr/>
          </a:p>
          <a:p>
            <a:pPr indent="-259461" lvl="0" marL="285750" rtl="0" algn="l">
              <a:lnSpc>
                <a:spcPct val="100000"/>
              </a:lnSpc>
              <a:spcBef>
                <a:spcPts val="1080"/>
              </a:spcBef>
              <a:spcAft>
                <a:spcPts val="0"/>
              </a:spcAft>
              <a:buSzPct val="115000"/>
              <a:buChar char="•"/>
            </a:pPr>
            <a:r>
              <a:rPr lang="en-US"/>
              <a:t>The school-parent compact is developed with input from parents. </a:t>
            </a:r>
            <a:endParaRPr/>
          </a:p>
          <a:p>
            <a:pPr indent="-259461" lvl="0" marL="285750" rtl="0" algn="l">
              <a:lnSpc>
                <a:spcPct val="100000"/>
              </a:lnSpc>
              <a:spcBef>
                <a:spcPts val="1080"/>
              </a:spcBef>
              <a:spcAft>
                <a:spcPts val="0"/>
              </a:spcAft>
              <a:buSzPct val="115000"/>
              <a:buChar char="•"/>
            </a:pPr>
            <a:r>
              <a:rPr lang="en-US"/>
              <a:t>The school-parent compact outlines how parents, school staff, and students will share the responsibility for improved student academic achievement.  </a:t>
            </a:r>
            <a:endParaRPr/>
          </a:p>
          <a:p>
            <a:pPr indent="-259461" lvl="0" marL="285750" rtl="0" algn="l">
              <a:lnSpc>
                <a:spcPct val="100000"/>
              </a:lnSpc>
              <a:spcBef>
                <a:spcPts val="1080"/>
              </a:spcBef>
              <a:spcAft>
                <a:spcPts val="0"/>
              </a:spcAft>
              <a:buSzPct val="115000"/>
              <a:buChar char="•"/>
            </a:pPr>
            <a:r>
              <a:rPr lang="en-US"/>
              <a:t>The school-parent compact is sent home during the Fall for parents and students to sign and return.  A copy of the school-parent compact is located on the school’s website.  </a:t>
            </a:r>
            <a:endParaRPr/>
          </a:p>
          <a:p>
            <a:pPr indent="-110490" lvl="0" marL="285750" rtl="0" algn="l">
              <a:lnSpc>
                <a:spcPct val="100000"/>
              </a:lnSpc>
              <a:spcBef>
                <a:spcPts val="1080"/>
              </a:spcBef>
              <a:spcAft>
                <a:spcPts val="0"/>
              </a:spcAft>
              <a:buSzPct val="115000"/>
              <a:buNone/>
            </a:pPr>
            <a:r>
              <a:t/>
            </a:r>
            <a:endParaRPr/>
          </a:p>
        </p:txBody>
      </p:sp>
      <p:pic>
        <p:nvPicPr>
          <p:cNvPr id="152" name="Google Shape;152;p11"/>
          <p:cNvPicPr preferRelativeResize="0"/>
          <p:nvPr/>
        </p:nvPicPr>
        <p:blipFill>
          <a:blip r:embed="rId3">
            <a:alphaModFix/>
          </a:blip>
          <a:stretch>
            <a:fillRect/>
          </a:stretch>
        </p:blipFill>
        <p:spPr>
          <a:xfrm>
            <a:off x="4975650" y="4958550"/>
            <a:ext cx="1844400" cy="1844400"/>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6" name="Shape 156"/>
        <p:cNvGrpSpPr/>
        <p:nvPr/>
      </p:nvGrpSpPr>
      <p:grpSpPr>
        <a:xfrm>
          <a:off x="0" y="0"/>
          <a:ext cx="0" cy="0"/>
          <a:chOff x="0" y="0"/>
          <a:chExt cx="0" cy="0"/>
        </a:xfrm>
      </p:grpSpPr>
      <p:sp>
        <p:nvSpPr>
          <p:cNvPr id="157" name="Google Shape;157;p12"/>
          <p:cNvSpPr txBox="1"/>
          <p:nvPr>
            <p:ph type="title"/>
          </p:nvPr>
        </p:nvSpPr>
        <p:spPr>
          <a:xfrm>
            <a:off x="1295402" y="982132"/>
            <a:ext cx="9601196" cy="1303867"/>
          </a:xfrm>
          <a:prstGeom prst="rect">
            <a:avLst/>
          </a:prstGeom>
          <a:noFill/>
          <a:ln>
            <a:noFill/>
          </a:ln>
        </p:spPr>
        <p:txBody>
          <a:bodyPr anchorCtr="0" anchor="ctr" bIns="45700" lIns="91425" spcFirstLastPara="1" rIns="91425" wrap="square" tIns="45700">
            <a:normAutofit/>
          </a:bodyPr>
          <a:lstStyle/>
          <a:p>
            <a:pPr indent="0" lvl="0" marL="0" rtl="0" algn="ctr">
              <a:lnSpc>
                <a:spcPct val="100000"/>
              </a:lnSpc>
              <a:spcBef>
                <a:spcPts val="0"/>
              </a:spcBef>
              <a:spcAft>
                <a:spcPts val="0"/>
              </a:spcAft>
              <a:buClr>
                <a:srgbClr val="262626"/>
              </a:buClr>
              <a:buSzPts val="4400"/>
              <a:buFont typeface="Garamond"/>
              <a:buNone/>
            </a:pPr>
            <a:r>
              <a:rPr lang="en-US"/>
              <a:t>What is Parent’s Right to Know? </a:t>
            </a:r>
            <a:endParaRPr/>
          </a:p>
        </p:txBody>
      </p:sp>
      <p:sp>
        <p:nvSpPr>
          <p:cNvPr id="158" name="Google Shape;158;p12"/>
          <p:cNvSpPr txBox="1"/>
          <p:nvPr>
            <p:ph idx="1" type="body"/>
          </p:nvPr>
        </p:nvSpPr>
        <p:spPr>
          <a:xfrm>
            <a:off x="1295401" y="2556932"/>
            <a:ext cx="9601196" cy="3318936"/>
          </a:xfrm>
          <a:prstGeom prst="rect">
            <a:avLst/>
          </a:prstGeom>
          <a:noFill/>
          <a:ln>
            <a:noFill/>
          </a:ln>
        </p:spPr>
        <p:txBody>
          <a:bodyPr anchorCtr="0" anchor="t" bIns="45700" lIns="91425" spcFirstLastPara="1" rIns="91425" wrap="square" tIns="45700">
            <a:normAutofit/>
          </a:bodyPr>
          <a:lstStyle/>
          <a:p>
            <a:pPr indent="-285750" lvl="0" marL="285750" rtl="0" algn="l">
              <a:lnSpc>
                <a:spcPct val="100000"/>
              </a:lnSpc>
              <a:spcBef>
                <a:spcPts val="0"/>
              </a:spcBef>
              <a:spcAft>
                <a:spcPts val="0"/>
              </a:spcAft>
              <a:buSzPts val="2760"/>
              <a:buChar char="•"/>
            </a:pPr>
            <a:r>
              <a:rPr lang="en-US"/>
              <a:t>Parent’s Right to Know</a:t>
            </a:r>
            <a:endParaRPr/>
          </a:p>
          <a:p>
            <a:pPr indent="-285750" lvl="1" marL="742950" rtl="0" algn="l">
              <a:lnSpc>
                <a:spcPct val="100000"/>
              </a:lnSpc>
              <a:spcBef>
                <a:spcPts val="1000"/>
              </a:spcBef>
              <a:spcAft>
                <a:spcPts val="0"/>
              </a:spcAft>
              <a:buSzPts val="2300"/>
              <a:buChar char="•"/>
            </a:pPr>
            <a:r>
              <a:rPr lang="en-US"/>
              <a:t>As a Title I school, we are required to meet federal regulations related to teacher qualifications as defined in ESEA. </a:t>
            </a:r>
            <a:endParaRPr/>
          </a:p>
          <a:p>
            <a:pPr indent="-285750" lvl="1" marL="742950" rtl="0" algn="l">
              <a:lnSpc>
                <a:spcPct val="100000"/>
              </a:lnSpc>
              <a:spcBef>
                <a:spcPts val="1000"/>
              </a:spcBef>
              <a:spcAft>
                <a:spcPts val="0"/>
              </a:spcAft>
              <a:buSzPts val="2300"/>
              <a:buChar char="•"/>
            </a:pPr>
            <a:r>
              <a:rPr lang="en-US"/>
              <a:t>These regulations allow you to learn more about your child’s teachers’ and/or paraprofessionals’ training and credentials. </a:t>
            </a:r>
            <a:endParaRPr/>
          </a:p>
          <a:p>
            <a:pPr indent="-285750" lvl="0" marL="285750" rtl="0" algn="l">
              <a:lnSpc>
                <a:spcPct val="100000"/>
              </a:lnSpc>
              <a:spcBef>
                <a:spcPts val="1080"/>
              </a:spcBef>
              <a:spcAft>
                <a:spcPts val="0"/>
              </a:spcAft>
              <a:buSzPts val="2760"/>
              <a:buChar char="•"/>
            </a:pPr>
            <a:r>
              <a:rPr lang="en-US"/>
              <a:t>Visit the school website to view the Right to Know Notification</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2" name="Shape 162"/>
        <p:cNvGrpSpPr/>
        <p:nvPr/>
      </p:nvGrpSpPr>
      <p:grpSpPr>
        <a:xfrm>
          <a:off x="0" y="0"/>
          <a:ext cx="0" cy="0"/>
          <a:chOff x="0" y="0"/>
          <a:chExt cx="0" cy="0"/>
        </a:xfrm>
      </p:grpSpPr>
      <p:sp>
        <p:nvSpPr>
          <p:cNvPr id="163" name="Google Shape;163;p13"/>
          <p:cNvSpPr txBox="1"/>
          <p:nvPr>
            <p:ph type="title"/>
          </p:nvPr>
        </p:nvSpPr>
        <p:spPr>
          <a:xfrm>
            <a:off x="1295402" y="982132"/>
            <a:ext cx="9601196" cy="1303867"/>
          </a:xfrm>
          <a:prstGeom prst="rect">
            <a:avLst/>
          </a:prstGeom>
          <a:noFill/>
          <a:ln>
            <a:noFill/>
          </a:ln>
        </p:spPr>
        <p:txBody>
          <a:bodyPr anchorCtr="0" anchor="ctr" bIns="45700" lIns="91425" spcFirstLastPara="1" rIns="91425" wrap="square" tIns="45700">
            <a:normAutofit fontScale="90000"/>
          </a:bodyPr>
          <a:lstStyle/>
          <a:p>
            <a:pPr indent="0" lvl="0" marL="0" rtl="0" algn="ctr">
              <a:lnSpc>
                <a:spcPct val="100000"/>
              </a:lnSpc>
              <a:spcBef>
                <a:spcPts val="0"/>
              </a:spcBef>
              <a:spcAft>
                <a:spcPts val="0"/>
              </a:spcAft>
              <a:buClr>
                <a:srgbClr val="262626"/>
              </a:buClr>
              <a:buSzPct val="78571"/>
              <a:buFont typeface="Garamond"/>
              <a:buNone/>
            </a:pPr>
            <a:r>
              <a:rPr lang="en-US"/>
              <a:t>What opportunities does the school provide for Parent and Family engagement? </a:t>
            </a:r>
            <a:endParaRPr/>
          </a:p>
        </p:txBody>
      </p:sp>
      <p:sp>
        <p:nvSpPr>
          <p:cNvPr id="164" name="Google Shape;164;p13"/>
          <p:cNvSpPr txBox="1"/>
          <p:nvPr>
            <p:ph idx="1" type="body"/>
          </p:nvPr>
        </p:nvSpPr>
        <p:spPr>
          <a:xfrm>
            <a:off x="1295401" y="2556932"/>
            <a:ext cx="9601196" cy="3318936"/>
          </a:xfrm>
          <a:prstGeom prst="rect">
            <a:avLst/>
          </a:prstGeom>
          <a:noFill/>
          <a:ln>
            <a:noFill/>
          </a:ln>
        </p:spPr>
        <p:txBody>
          <a:bodyPr anchorCtr="0" anchor="t" bIns="45700" lIns="91425" spcFirstLastPara="1" rIns="91425" wrap="square" tIns="45700">
            <a:normAutofit lnSpcReduction="10000"/>
          </a:bodyPr>
          <a:lstStyle/>
          <a:p>
            <a:pPr indent="-285750" lvl="0" marL="285750" rtl="0" algn="l">
              <a:lnSpc>
                <a:spcPct val="100000"/>
              </a:lnSpc>
              <a:spcBef>
                <a:spcPts val="0"/>
              </a:spcBef>
              <a:spcAft>
                <a:spcPts val="0"/>
              </a:spcAft>
              <a:buSzPts val="2760"/>
              <a:buChar char="•"/>
            </a:pPr>
            <a:r>
              <a:rPr lang="en-US"/>
              <a:t>List of family engagement opportunities and events. </a:t>
            </a:r>
            <a:endParaRPr/>
          </a:p>
          <a:p>
            <a:pPr indent="-374648" lvl="1" marL="914400" rtl="0" algn="l">
              <a:lnSpc>
                <a:spcPct val="100000"/>
              </a:lnSpc>
              <a:spcBef>
                <a:spcPts val="1000"/>
              </a:spcBef>
              <a:spcAft>
                <a:spcPts val="0"/>
              </a:spcAft>
              <a:buSzPts val="2300"/>
              <a:buChar char="•"/>
            </a:pPr>
            <a:r>
              <a:rPr lang="en-US"/>
              <a:t>Family Literacy Night</a:t>
            </a:r>
            <a:endParaRPr/>
          </a:p>
          <a:p>
            <a:pPr indent="-374648" lvl="1" marL="914400" rtl="0" algn="l">
              <a:lnSpc>
                <a:spcPct val="100000"/>
              </a:lnSpc>
              <a:spcBef>
                <a:spcPts val="1000"/>
              </a:spcBef>
              <a:spcAft>
                <a:spcPts val="0"/>
              </a:spcAft>
              <a:buSzPts val="2300"/>
              <a:buChar char="•"/>
            </a:pPr>
            <a:r>
              <a:rPr lang="en-US"/>
              <a:t>Parents-to-School Day</a:t>
            </a:r>
            <a:endParaRPr/>
          </a:p>
          <a:p>
            <a:pPr indent="-285750" lvl="0" marL="285750" rtl="0" algn="l">
              <a:lnSpc>
                <a:spcPct val="100000"/>
              </a:lnSpc>
              <a:spcBef>
                <a:spcPts val="1080"/>
              </a:spcBef>
              <a:spcAft>
                <a:spcPts val="0"/>
              </a:spcAft>
              <a:buSzPts val="2760"/>
              <a:buChar char="•"/>
            </a:pPr>
            <a:r>
              <a:rPr lang="en-US"/>
              <a:t>List parent decision making opportunities and meetings:  </a:t>
            </a:r>
            <a:endParaRPr/>
          </a:p>
          <a:p>
            <a:pPr indent="-285750" lvl="1" marL="742950" rtl="0" algn="l">
              <a:lnSpc>
                <a:spcPct val="100000"/>
              </a:lnSpc>
              <a:spcBef>
                <a:spcPts val="1000"/>
              </a:spcBef>
              <a:spcAft>
                <a:spcPts val="0"/>
              </a:spcAft>
              <a:buSzPts val="2300"/>
              <a:buChar char="•"/>
            </a:pPr>
            <a:r>
              <a:rPr lang="en-US"/>
              <a:t>School Governance Team</a:t>
            </a:r>
            <a:endParaRPr/>
          </a:p>
          <a:p>
            <a:pPr indent="-285750" lvl="1" marL="742950" rtl="0" algn="l">
              <a:lnSpc>
                <a:spcPct val="100000"/>
              </a:lnSpc>
              <a:spcBef>
                <a:spcPts val="1000"/>
              </a:spcBef>
              <a:spcAft>
                <a:spcPts val="0"/>
              </a:spcAft>
              <a:buSzPts val="2300"/>
              <a:buChar char="•"/>
            </a:pPr>
            <a:r>
              <a:rPr lang="en-US"/>
              <a:t>Comprehensive needs assessment (surveys)</a:t>
            </a:r>
            <a:endParaRPr/>
          </a:p>
          <a:p>
            <a:pPr indent="-285750" lvl="1" marL="742950" rtl="0" algn="l">
              <a:lnSpc>
                <a:spcPct val="100000"/>
              </a:lnSpc>
              <a:spcBef>
                <a:spcPts val="1000"/>
              </a:spcBef>
              <a:spcAft>
                <a:spcPts val="0"/>
              </a:spcAft>
              <a:buSzPts val="2300"/>
              <a:buChar char="•"/>
            </a:pPr>
            <a:r>
              <a:rPr lang="en-US"/>
              <a:t>Spring Parent Meetings</a:t>
            </a:r>
            <a:endParaRPr/>
          </a:p>
        </p:txBody>
      </p:sp>
      <p:pic>
        <p:nvPicPr>
          <p:cNvPr id="165" name="Google Shape;165;p13"/>
          <p:cNvPicPr preferRelativeResize="0"/>
          <p:nvPr/>
        </p:nvPicPr>
        <p:blipFill>
          <a:blip r:embed="rId3">
            <a:alphaModFix/>
          </a:blip>
          <a:stretch>
            <a:fillRect/>
          </a:stretch>
        </p:blipFill>
        <p:spPr>
          <a:xfrm>
            <a:off x="9709050" y="4478975"/>
            <a:ext cx="2119626" cy="2119626"/>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9" name="Shape 169"/>
        <p:cNvGrpSpPr/>
        <p:nvPr/>
      </p:nvGrpSpPr>
      <p:grpSpPr>
        <a:xfrm>
          <a:off x="0" y="0"/>
          <a:ext cx="0" cy="0"/>
          <a:chOff x="0" y="0"/>
          <a:chExt cx="0" cy="0"/>
        </a:xfrm>
      </p:grpSpPr>
      <p:sp>
        <p:nvSpPr>
          <p:cNvPr id="170" name="Google Shape;170;p14"/>
          <p:cNvSpPr txBox="1"/>
          <p:nvPr>
            <p:ph type="title"/>
          </p:nvPr>
        </p:nvSpPr>
        <p:spPr>
          <a:xfrm>
            <a:off x="1295402" y="982132"/>
            <a:ext cx="9601196" cy="1303867"/>
          </a:xfrm>
          <a:prstGeom prst="rect">
            <a:avLst/>
          </a:prstGeom>
          <a:noFill/>
          <a:ln>
            <a:noFill/>
          </a:ln>
        </p:spPr>
        <p:txBody>
          <a:bodyPr anchorCtr="0" anchor="ctr" bIns="45700" lIns="91425" spcFirstLastPara="1" rIns="91425" wrap="square" tIns="45700">
            <a:normAutofit/>
          </a:bodyPr>
          <a:lstStyle/>
          <a:p>
            <a:pPr indent="0" lvl="0" marL="0" rtl="0" algn="ctr">
              <a:lnSpc>
                <a:spcPct val="100000"/>
              </a:lnSpc>
              <a:spcBef>
                <a:spcPts val="0"/>
              </a:spcBef>
              <a:spcAft>
                <a:spcPts val="0"/>
              </a:spcAft>
              <a:buClr>
                <a:srgbClr val="262626"/>
              </a:buClr>
              <a:buSzPts val="4400"/>
              <a:buFont typeface="Garamond"/>
              <a:buNone/>
            </a:pPr>
            <a:r>
              <a:rPr lang="en-US"/>
              <a:t>How to contact our staff? </a:t>
            </a:r>
            <a:endParaRPr/>
          </a:p>
        </p:txBody>
      </p:sp>
      <p:sp>
        <p:nvSpPr>
          <p:cNvPr id="171" name="Google Shape;171;p14"/>
          <p:cNvSpPr txBox="1"/>
          <p:nvPr>
            <p:ph idx="1" type="body"/>
          </p:nvPr>
        </p:nvSpPr>
        <p:spPr>
          <a:xfrm>
            <a:off x="1295401" y="2556932"/>
            <a:ext cx="9601196" cy="3318936"/>
          </a:xfrm>
          <a:prstGeom prst="rect">
            <a:avLst/>
          </a:prstGeom>
          <a:noFill/>
          <a:ln>
            <a:noFill/>
          </a:ln>
        </p:spPr>
        <p:txBody>
          <a:bodyPr anchorCtr="0" anchor="t" bIns="45700" lIns="91425" spcFirstLastPara="1" rIns="91425" wrap="square" tIns="45700">
            <a:normAutofit fontScale="85000" lnSpcReduction="10000"/>
          </a:bodyPr>
          <a:lstStyle/>
          <a:p>
            <a:pPr indent="-250698" lvl="0" marL="285750" rtl="0" algn="l">
              <a:lnSpc>
                <a:spcPct val="100000"/>
              </a:lnSpc>
              <a:spcBef>
                <a:spcPts val="0"/>
              </a:spcBef>
              <a:spcAft>
                <a:spcPts val="0"/>
              </a:spcAft>
              <a:buSzPct val="115000"/>
              <a:buChar char="•"/>
            </a:pPr>
            <a:r>
              <a:rPr lang="en-US" sz="3200"/>
              <a:t>J. D. Dickerson Primary School Phone Number:  </a:t>
            </a:r>
            <a:endParaRPr/>
          </a:p>
          <a:p>
            <a:pPr indent="-255079" lvl="1" marL="742950" rtl="0" algn="l">
              <a:lnSpc>
                <a:spcPct val="100000"/>
              </a:lnSpc>
              <a:spcBef>
                <a:spcPts val="1160"/>
              </a:spcBef>
              <a:spcAft>
                <a:spcPts val="0"/>
              </a:spcAft>
              <a:buSzPct val="115000"/>
              <a:buChar char="•"/>
            </a:pPr>
            <a:r>
              <a:rPr lang="en-US" sz="2800"/>
              <a:t>912-537-3421</a:t>
            </a:r>
            <a:endParaRPr/>
          </a:p>
          <a:p>
            <a:pPr indent="-250698" lvl="0" marL="285750" rtl="0" algn="l">
              <a:lnSpc>
                <a:spcPct val="100000"/>
              </a:lnSpc>
              <a:spcBef>
                <a:spcPts val="1240"/>
              </a:spcBef>
              <a:spcAft>
                <a:spcPts val="0"/>
              </a:spcAft>
              <a:buSzPct val="115000"/>
              <a:buChar char="•"/>
            </a:pPr>
            <a:r>
              <a:rPr lang="en-US" sz="3200"/>
              <a:t>Email addresses are available through your student’s teacher or our school’s website staff directory.  </a:t>
            </a:r>
            <a:endParaRPr/>
          </a:p>
          <a:p>
            <a:pPr indent="-250698" lvl="0" marL="285750" rtl="0" algn="l">
              <a:lnSpc>
                <a:spcPct val="100000"/>
              </a:lnSpc>
              <a:spcBef>
                <a:spcPts val="1240"/>
              </a:spcBef>
              <a:spcAft>
                <a:spcPts val="0"/>
              </a:spcAft>
              <a:buSzPct val="115000"/>
              <a:buChar char="•"/>
            </a:pPr>
            <a:r>
              <a:rPr lang="en-US" sz="3200"/>
              <a:t>School website address: </a:t>
            </a:r>
            <a:r>
              <a:rPr b="1" lang="en-US" sz="2800">
                <a:solidFill>
                  <a:srgbClr val="980000"/>
                </a:solidFill>
              </a:rPr>
              <a:t>https://www.jddickerson.org/</a:t>
            </a:r>
            <a:endParaRPr b="1" sz="2800">
              <a:solidFill>
                <a:srgbClr val="980000"/>
              </a:solidFill>
            </a:endParaRPr>
          </a:p>
          <a:p>
            <a:pPr indent="0" lvl="0" marL="0" rtl="0" algn="l">
              <a:lnSpc>
                <a:spcPct val="100000"/>
              </a:lnSpc>
              <a:spcBef>
                <a:spcPts val="1240"/>
              </a:spcBef>
              <a:spcAft>
                <a:spcPts val="0"/>
              </a:spcAft>
              <a:buSzPct val="102222"/>
              <a:buNone/>
            </a:pPr>
            <a:r>
              <a:t/>
            </a:r>
            <a:endParaRPr b="1" sz="3600">
              <a:solidFill>
                <a:srgbClr val="980000"/>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5" name="Shape 175"/>
        <p:cNvGrpSpPr/>
        <p:nvPr/>
      </p:nvGrpSpPr>
      <p:grpSpPr>
        <a:xfrm>
          <a:off x="0" y="0"/>
          <a:ext cx="0" cy="0"/>
          <a:chOff x="0" y="0"/>
          <a:chExt cx="0" cy="0"/>
        </a:xfrm>
      </p:grpSpPr>
      <p:sp>
        <p:nvSpPr>
          <p:cNvPr id="176" name="Google Shape;176;p15"/>
          <p:cNvSpPr txBox="1"/>
          <p:nvPr>
            <p:ph type="title"/>
          </p:nvPr>
        </p:nvSpPr>
        <p:spPr>
          <a:xfrm>
            <a:off x="1295402" y="982132"/>
            <a:ext cx="9601196" cy="1303867"/>
          </a:xfrm>
          <a:prstGeom prst="rect">
            <a:avLst/>
          </a:prstGeom>
          <a:noFill/>
          <a:ln>
            <a:noFill/>
          </a:ln>
        </p:spPr>
        <p:txBody>
          <a:bodyPr anchorCtr="0" anchor="ctr" bIns="45700" lIns="91425" spcFirstLastPara="1" rIns="91425" wrap="square" tIns="45700">
            <a:normAutofit/>
          </a:bodyPr>
          <a:lstStyle/>
          <a:p>
            <a:pPr indent="0" lvl="0" marL="0" rtl="0" algn="ctr">
              <a:lnSpc>
                <a:spcPct val="100000"/>
              </a:lnSpc>
              <a:spcBef>
                <a:spcPts val="0"/>
              </a:spcBef>
              <a:spcAft>
                <a:spcPts val="0"/>
              </a:spcAft>
              <a:buClr>
                <a:srgbClr val="262626"/>
              </a:buClr>
              <a:buSzPts val="4400"/>
              <a:buFont typeface="Garamond"/>
              <a:buNone/>
            </a:pPr>
            <a:r>
              <a:rPr lang="en-US"/>
              <a:t>We’d love to have your feedback. </a:t>
            </a:r>
            <a:endParaRPr/>
          </a:p>
        </p:txBody>
      </p:sp>
      <p:sp>
        <p:nvSpPr>
          <p:cNvPr id="177" name="Google Shape;177;p15"/>
          <p:cNvSpPr txBox="1"/>
          <p:nvPr>
            <p:ph idx="1" type="body"/>
          </p:nvPr>
        </p:nvSpPr>
        <p:spPr>
          <a:xfrm>
            <a:off x="1298448" y="2560320"/>
            <a:ext cx="4718304" cy="3310128"/>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SzPts val="3220"/>
              <a:buNone/>
            </a:pPr>
            <a:r>
              <a:rPr lang="en-US" sz="2800"/>
              <a:t>We welcome parent questions and comments so that you are informed about the Title I program and Family Engagement. </a:t>
            </a:r>
            <a:endParaRPr/>
          </a:p>
          <a:p>
            <a:pPr indent="0" lvl="0" marL="0" rtl="0" algn="l">
              <a:lnSpc>
                <a:spcPct val="100000"/>
              </a:lnSpc>
              <a:spcBef>
                <a:spcPts val="1080"/>
              </a:spcBef>
              <a:spcAft>
                <a:spcPts val="0"/>
              </a:spcAft>
              <a:buSzPts val="2760"/>
              <a:buNone/>
            </a:pPr>
            <a:r>
              <a:t/>
            </a:r>
            <a:endParaRPr/>
          </a:p>
        </p:txBody>
      </p:sp>
      <p:sp>
        <p:nvSpPr>
          <p:cNvPr id="178" name="Google Shape;178;p15"/>
          <p:cNvSpPr txBox="1"/>
          <p:nvPr>
            <p:ph idx="2" type="body"/>
          </p:nvPr>
        </p:nvSpPr>
        <p:spPr>
          <a:xfrm>
            <a:off x="6181344" y="2560320"/>
            <a:ext cx="4718304" cy="3310128"/>
          </a:xfrm>
          <a:prstGeom prst="rect">
            <a:avLst/>
          </a:prstGeom>
          <a:noFill/>
          <a:ln>
            <a:noFill/>
          </a:ln>
        </p:spPr>
        <p:txBody>
          <a:bodyPr anchorCtr="0" anchor="t" bIns="45700" lIns="91425" spcFirstLastPara="1" rIns="91425" wrap="square" tIns="45700">
            <a:normAutofit/>
          </a:bodyPr>
          <a:lstStyle/>
          <a:p>
            <a:pPr indent="0" lvl="0" marL="0" rtl="0" algn="ctr">
              <a:lnSpc>
                <a:spcPct val="100000"/>
              </a:lnSpc>
              <a:spcBef>
                <a:spcPts val="0"/>
              </a:spcBef>
              <a:spcAft>
                <a:spcPts val="0"/>
              </a:spcAft>
              <a:buSzPts val="5520"/>
              <a:buNone/>
            </a:pPr>
            <a:r>
              <a:rPr b="1" lang="en-US" sz="4600"/>
              <a:t>Thank You </a:t>
            </a:r>
            <a:endParaRPr sz="2200"/>
          </a:p>
          <a:p>
            <a:pPr indent="0" lvl="0" marL="0" rtl="0" algn="ctr">
              <a:lnSpc>
                <a:spcPct val="100000"/>
              </a:lnSpc>
              <a:spcBef>
                <a:spcPts val="1560"/>
              </a:spcBef>
              <a:spcAft>
                <a:spcPts val="0"/>
              </a:spcAft>
              <a:buSzPts val="5520"/>
              <a:buNone/>
            </a:pPr>
            <a:r>
              <a:rPr b="1" lang="en-US" sz="4600"/>
              <a:t>For </a:t>
            </a:r>
            <a:endParaRPr sz="2200"/>
          </a:p>
          <a:p>
            <a:pPr indent="0" lvl="0" marL="0" rtl="0" algn="ctr">
              <a:lnSpc>
                <a:spcPct val="100000"/>
              </a:lnSpc>
              <a:spcBef>
                <a:spcPts val="1560"/>
              </a:spcBef>
              <a:spcAft>
                <a:spcPts val="0"/>
              </a:spcAft>
              <a:buSzPts val="5520"/>
              <a:buNone/>
            </a:pPr>
            <a:r>
              <a:rPr b="1" lang="en-US" sz="4600"/>
              <a:t>Joining Us!</a:t>
            </a:r>
            <a:endParaRPr sz="2200"/>
          </a:p>
        </p:txBody>
      </p:sp>
      <p:sp>
        <p:nvSpPr>
          <p:cNvPr descr="Thank You to Those Who Attended! – Meridian PTA" id="179" name="Google Shape;179;p15"/>
          <p:cNvSpPr/>
          <p:nvPr/>
        </p:nvSpPr>
        <p:spPr>
          <a:xfrm>
            <a:off x="1730374" y="4508817"/>
            <a:ext cx="972185" cy="972188"/>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Garamond"/>
              <a:ea typeface="Garamond"/>
              <a:cs typeface="Garamond"/>
              <a:sym typeface="Garamond"/>
            </a:endParaRPr>
          </a:p>
        </p:txBody>
      </p:sp>
      <p:sp>
        <p:nvSpPr>
          <p:cNvPr descr="Thank You to Those Who Attended! – Meridian PTA" id="180" name="Google Shape;180;p15"/>
          <p:cNvSpPr/>
          <p:nvPr/>
        </p:nvSpPr>
        <p:spPr>
          <a:xfrm>
            <a:off x="307975" y="7937"/>
            <a:ext cx="304800" cy="304801"/>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Garamond"/>
              <a:ea typeface="Garamond"/>
              <a:cs typeface="Garamond"/>
              <a:sym typeface="Garamond"/>
            </a:endParaRPr>
          </a:p>
        </p:txBody>
      </p:sp>
      <p:sp>
        <p:nvSpPr>
          <p:cNvPr id="181" name="Google Shape;181;p15"/>
          <p:cNvSpPr txBox="1"/>
          <p:nvPr/>
        </p:nvSpPr>
        <p:spPr>
          <a:xfrm>
            <a:off x="2925750" y="5808525"/>
            <a:ext cx="6340500" cy="5541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US" sz="2400">
                <a:latin typeface="Open Sans"/>
                <a:ea typeface="Open Sans"/>
                <a:cs typeface="Open Sans"/>
                <a:sym typeface="Open Sans"/>
              </a:rPr>
              <a:t>#PROUD2BJDD</a:t>
            </a:r>
            <a:endParaRPr b="1" sz="2400">
              <a:latin typeface="Open Sans"/>
              <a:ea typeface="Open Sans"/>
              <a:cs typeface="Open Sans"/>
              <a:sym typeface="Open Sans"/>
            </a:endParaRPr>
          </a:p>
        </p:txBody>
      </p:sp>
      <p:pic>
        <p:nvPicPr>
          <p:cNvPr id="182" name="Google Shape;182;p15"/>
          <p:cNvPicPr preferRelativeResize="0"/>
          <p:nvPr/>
        </p:nvPicPr>
        <p:blipFill>
          <a:blip r:embed="rId3">
            <a:alphaModFix/>
          </a:blip>
          <a:stretch>
            <a:fillRect/>
          </a:stretch>
        </p:blipFill>
        <p:spPr>
          <a:xfrm>
            <a:off x="10003850" y="183425"/>
            <a:ext cx="1629201" cy="1629201"/>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0" name="Shape 90"/>
        <p:cNvGrpSpPr/>
        <p:nvPr/>
      </p:nvGrpSpPr>
      <p:grpSpPr>
        <a:xfrm>
          <a:off x="0" y="0"/>
          <a:ext cx="0" cy="0"/>
          <a:chOff x="0" y="0"/>
          <a:chExt cx="0" cy="0"/>
        </a:xfrm>
      </p:grpSpPr>
      <p:sp>
        <p:nvSpPr>
          <p:cNvPr id="91" name="Google Shape;91;p2"/>
          <p:cNvSpPr txBox="1"/>
          <p:nvPr>
            <p:ph type="title"/>
          </p:nvPr>
        </p:nvSpPr>
        <p:spPr>
          <a:xfrm>
            <a:off x="1295402" y="982132"/>
            <a:ext cx="9601196" cy="1303867"/>
          </a:xfrm>
          <a:prstGeom prst="rect">
            <a:avLst/>
          </a:prstGeom>
          <a:noFill/>
          <a:ln>
            <a:noFill/>
          </a:ln>
        </p:spPr>
        <p:txBody>
          <a:bodyPr anchorCtr="0" anchor="ctr" bIns="45700" lIns="91425" spcFirstLastPara="1" rIns="91425" wrap="square" tIns="45700">
            <a:normAutofit/>
          </a:bodyPr>
          <a:lstStyle/>
          <a:p>
            <a:pPr indent="0" lvl="0" marL="0" rtl="0" algn="ctr">
              <a:lnSpc>
                <a:spcPct val="100000"/>
              </a:lnSpc>
              <a:spcBef>
                <a:spcPts val="0"/>
              </a:spcBef>
              <a:spcAft>
                <a:spcPts val="0"/>
              </a:spcAft>
              <a:buClr>
                <a:srgbClr val="262626"/>
              </a:buClr>
              <a:buSzPts val="4400"/>
              <a:buFont typeface="Garamond"/>
              <a:buNone/>
            </a:pPr>
            <a:r>
              <a:rPr lang="en-US"/>
              <a:t>Agenda</a:t>
            </a:r>
            <a:endParaRPr/>
          </a:p>
        </p:txBody>
      </p:sp>
      <p:sp>
        <p:nvSpPr>
          <p:cNvPr id="92" name="Google Shape;92;p2"/>
          <p:cNvSpPr txBox="1"/>
          <p:nvPr>
            <p:ph idx="1" type="body"/>
          </p:nvPr>
        </p:nvSpPr>
        <p:spPr>
          <a:xfrm>
            <a:off x="1298448" y="2560320"/>
            <a:ext cx="4718304" cy="3310128"/>
          </a:xfrm>
          <a:prstGeom prst="rect">
            <a:avLst/>
          </a:prstGeom>
          <a:noFill/>
          <a:ln>
            <a:noFill/>
          </a:ln>
        </p:spPr>
        <p:txBody>
          <a:bodyPr anchorCtr="0" anchor="t" bIns="45700" lIns="91425" spcFirstLastPara="1" rIns="91425" wrap="square" tIns="45700">
            <a:normAutofit fontScale="92500" lnSpcReduction="10000"/>
          </a:bodyPr>
          <a:lstStyle/>
          <a:p>
            <a:pPr indent="-272605" lvl="0" marL="285750" rtl="0" algn="l">
              <a:lnSpc>
                <a:spcPct val="100000"/>
              </a:lnSpc>
              <a:spcBef>
                <a:spcPts val="0"/>
              </a:spcBef>
              <a:spcAft>
                <a:spcPts val="0"/>
              </a:spcAft>
              <a:buSzPct val="115000"/>
              <a:buChar char="•"/>
            </a:pPr>
            <a:r>
              <a:rPr lang="en-US"/>
              <a:t>Welcome!</a:t>
            </a:r>
            <a:endParaRPr/>
          </a:p>
          <a:p>
            <a:pPr indent="-272605" lvl="0" marL="285750" rtl="0" algn="l">
              <a:lnSpc>
                <a:spcPct val="100000"/>
              </a:lnSpc>
              <a:spcBef>
                <a:spcPts val="1080"/>
              </a:spcBef>
              <a:spcAft>
                <a:spcPts val="0"/>
              </a:spcAft>
              <a:buSzPct val="115000"/>
              <a:buChar char="•"/>
            </a:pPr>
            <a:r>
              <a:rPr lang="en-US"/>
              <a:t>Overview of Title I</a:t>
            </a:r>
            <a:endParaRPr/>
          </a:p>
          <a:p>
            <a:pPr indent="-272605" lvl="0" marL="285750" rtl="0" algn="l">
              <a:lnSpc>
                <a:spcPct val="100000"/>
              </a:lnSpc>
              <a:spcBef>
                <a:spcPts val="1080"/>
              </a:spcBef>
              <a:spcAft>
                <a:spcPts val="0"/>
              </a:spcAft>
              <a:buSzPct val="115000"/>
              <a:buChar char="•"/>
            </a:pPr>
            <a:r>
              <a:rPr lang="en-US"/>
              <a:t>Use of Title I Funding</a:t>
            </a:r>
            <a:endParaRPr/>
          </a:p>
          <a:p>
            <a:pPr indent="-272605" lvl="0" marL="285750" rtl="0" algn="l">
              <a:lnSpc>
                <a:spcPct val="100000"/>
              </a:lnSpc>
              <a:spcBef>
                <a:spcPts val="1080"/>
              </a:spcBef>
              <a:spcAft>
                <a:spcPts val="0"/>
              </a:spcAft>
              <a:buSzPct val="115000"/>
              <a:buChar char="•"/>
            </a:pPr>
            <a:r>
              <a:rPr lang="en-US"/>
              <a:t>Title I Schoolwide Requirements</a:t>
            </a:r>
            <a:endParaRPr/>
          </a:p>
          <a:p>
            <a:pPr indent="-272605" lvl="0" marL="285750" rtl="0" algn="l">
              <a:lnSpc>
                <a:spcPct val="100000"/>
              </a:lnSpc>
              <a:spcBef>
                <a:spcPts val="1080"/>
              </a:spcBef>
              <a:spcAft>
                <a:spcPts val="0"/>
              </a:spcAft>
              <a:buSzPct val="115000"/>
              <a:buChar char="•"/>
            </a:pPr>
            <a:r>
              <a:rPr lang="en-US"/>
              <a:t>Curriculum and Testing</a:t>
            </a:r>
            <a:endParaRPr/>
          </a:p>
          <a:p>
            <a:pPr indent="-110490" lvl="0" marL="285750" rtl="0" algn="l">
              <a:lnSpc>
                <a:spcPct val="100000"/>
              </a:lnSpc>
              <a:spcBef>
                <a:spcPts val="1080"/>
              </a:spcBef>
              <a:spcAft>
                <a:spcPts val="0"/>
              </a:spcAft>
              <a:buSzPct val="115000"/>
              <a:buNone/>
            </a:pPr>
            <a:r>
              <a:t/>
            </a:r>
            <a:endParaRPr/>
          </a:p>
          <a:p>
            <a:pPr indent="-110490" lvl="0" marL="285750" rtl="0" algn="l">
              <a:lnSpc>
                <a:spcPct val="100000"/>
              </a:lnSpc>
              <a:spcBef>
                <a:spcPts val="1080"/>
              </a:spcBef>
              <a:spcAft>
                <a:spcPts val="0"/>
              </a:spcAft>
              <a:buSzPct val="115000"/>
              <a:buNone/>
            </a:pPr>
            <a:r>
              <a:t/>
            </a:r>
            <a:endParaRPr/>
          </a:p>
        </p:txBody>
      </p:sp>
      <p:sp>
        <p:nvSpPr>
          <p:cNvPr id="93" name="Google Shape;93;p2"/>
          <p:cNvSpPr txBox="1"/>
          <p:nvPr>
            <p:ph idx="2" type="body"/>
          </p:nvPr>
        </p:nvSpPr>
        <p:spPr>
          <a:xfrm>
            <a:off x="6181344" y="2560320"/>
            <a:ext cx="4718304" cy="3310128"/>
          </a:xfrm>
          <a:prstGeom prst="rect">
            <a:avLst/>
          </a:prstGeom>
          <a:noFill/>
          <a:ln>
            <a:noFill/>
          </a:ln>
        </p:spPr>
        <p:txBody>
          <a:bodyPr anchorCtr="0" anchor="t" bIns="45700" lIns="91425" spcFirstLastPara="1" rIns="91425" wrap="square" tIns="45700">
            <a:normAutofit fontScale="92500" lnSpcReduction="20000"/>
          </a:bodyPr>
          <a:lstStyle/>
          <a:p>
            <a:pPr indent="-272605" lvl="0" marL="285750" rtl="0" algn="l">
              <a:lnSpc>
                <a:spcPct val="100000"/>
              </a:lnSpc>
              <a:spcBef>
                <a:spcPts val="0"/>
              </a:spcBef>
              <a:spcAft>
                <a:spcPts val="0"/>
              </a:spcAft>
              <a:buSzPct val="115000"/>
              <a:buChar char="•"/>
            </a:pPr>
            <a:r>
              <a:rPr lang="en-US"/>
              <a:t>Parent Engagement Requirements &amp; Opportunities</a:t>
            </a:r>
            <a:endParaRPr/>
          </a:p>
          <a:p>
            <a:pPr indent="-272605" lvl="0" marL="285750" rtl="0" algn="l">
              <a:lnSpc>
                <a:spcPct val="100000"/>
              </a:lnSpc>
              <a:spcBef>
                <a:spcPts val="1080"/>
              </a:spcBef>
              <a:spcAft>
                <a:spcPts val="0"/>
              </a:spcAft>
              <a:buSzPct val="115000"/>
              <a:buChar char="•"/>
            </a:pPr>
            <a:r>
              <a:rPr lang="en-US"/>
              <a:t>Parent’s Right to Know </a:t>
            </a:r>
            <a:endParaRPr/>
          </a:p>
          <a:p>
            <a:pPr indent="-272605" lvl="0" marL="285750" rtl="0" algn="l">
              <a:lnSpc>
                <a:spcPct val="100000"/>
              </a:lnSpc>
              <a:spcBef>
                <a:spcPts val="1080"/>
              </a:spcBef>
              <a:spcAft>
                <a:spcPts val="0"/>
              </a:spcAft>
              <a:buSzPct val="115000"/>
              <a:buChar char="•"/>
            </a:pPr>
            <a:r>
              <a:rPr lang="en-US"/>
              <a:t>Communication with School Staff</a:t>
            </a:r>
            <a:endParaRPr/>
          </a:p>
          <a:p>
            <a:pPr indent="-272605" lvl="0" marL="285750" rtl="0" algn="l">
              <a:lnSpc>
                <a:spcPct val="100000"/>
              </a:lnSpc>
              <a:spcBef>
                <a:spcPts val="1080"/>
              </a:spcBef>
              <a:spcAft>
                <a:spcPts val="0"/>
              </a:spcAft>
              <a:buSzPct val="115000"/>
              <a:buChar char="•"/>
            </a:pPr>
            <a:r>
              <a:rPr lang="en-US"/>
              <a:t>Questions/Comments</a:t>
            </a:r>
            <a:endParaRPr/>
          </a:p>
          <a:p>
            <a:pPr indent="-110490" lvl="0" marL="285750" rtl="0" algn="l">
              <a:lnSpc>
                <a:spcPct val="100000"/>
              </a:lnSpc>
              <a:spcBef>
                <a:spcPts val="1080"/>
              </a:spcBef>
              <a:spcAft>
                <a:spcPts val="0"/>
              </a:spcAft>
              <a:buSzPct val="115000"/>
              <a:buNone/>
            </a:pPr>
            <a:r>
              <a:t/>
            </a:r>
            <a:endParaRPr/>
          </a:p>
          <a:p>
            <a:pPr indent="-110490" lvl="0" marL="285750" rtl="0" algn="l">
              <a:lnSpc>
                <a:spcPct val="100000"/>
              </a:lnSpc>
              <a:spcBef>
                <a:spcPts val="1080"/>
              </a:spcBef>
              <a:spcAft>
                <a:spcPts val="0"/>
              </a:spcAft>
              <a:buSzPct val="115000"/>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8" name="Shape 98"/>
        <p:cNvGrpSpPr/>
        <p:nvPr/>
      </p:nvGrpSpPr>
      <p:grpSpPr>
        <a:xfrm>
          <a:off x="0" y="0"/>
          <a:ext cx="0" cy="0"/>
          <a:chOff x="0" y="0"/>
          <a:chExt cx="0" cy="0"/>
        </a:xfrm>
      </p:grpSpPr>
      <p:sp>
        <p:nvSpPr>
          <p:cNvPr id="99" name="Google Shape;99;p3"/>
          <p:cNvSpPr txBox="1"/>
          <p:nvPr>
            <p:ph type="title"/>
          </p:nvPr>
        </p:nvSpPr>
        <p:spPr>
          <a:xfrm>
            <a:off x="1295402" y="982132"/>
            <a:ext cx="9601196" cy="1303867"/>
          </a:xfrm>
          <a:prstGeom prst="rect">
            <a:avLst/>
          </a:prstGeom>
          <a:noFill/>
          <a:ln>
            <a:noFill/>
          </a:ln>
        </p:spPr>
        <p:txBody>
          <a:bodyPr anchorCtr="0" anchor="ctr" bIns="45700" lIns="91425" spcFirstLastPara="1" rIns="91425" wrap="square" tIns="45700">
            <a:normAutofit/>
          </a:bodyPr>
          <a:lstStyle/>
          <a:p>
            <a:pPr indent="0" lvl="0" marL="0" rtl="0" algn="ctr">
              <a:lnSpc>
                <a:spcPct val="100000"/>
              </a:lnSpc>
              <a:spcBef>
                <a:spcPts val="0"/>
              </a:spcBef>
              <a:spcAft>
                <a:spcPts val="0"/>
              </a:spcAft>
              <a:buClr>
                <a:srgbClr val="262626"/>
              </a:buClr>
              <a:buSzPts val="3200"/>
              <a:buFont typeface="Garamond"/>
              <a:buNone/>
            </a:pPr>
            <a:r>
              <a:rPr lang="en-US" sz="3200"/>
              <a:t>What is a Title I School? </a:t>
            </a:r>
            <a:endParaRPr/>
          </a:p>
        </p:txBody>
      </p:sp>
      <p:sp>
        <p:nvSpPr>
          <p:cNvPr id="100" name="Google Shape;100;p3"/>
          <p:cNvSpPr txBox="1"/>
          <p:nvPr>
            <p:ph idx="1" type="body"/>
          </p:nvPr>
        </p:nvSpPr>
        <p:spPr>
          <a:xfrm>
            <a:off x="1295401" y="2556932"/>
            <a:ext cx="9601196" cy="3318936"/>
          </a:xfrm>
          <a:prstGeom prst="rect">
            <a:avLst/>
          </a:prstGeom>
          <a:noFill/>
          <a:ln>
            <a:noFill/>
          </a:ln>
        </p:spPr>
        <p:txBody>
          <a:bodyPr anchorCtr="0" anchor="t" bIns="45700" lIns="91425" spcFirstLastPara="1" rIns="91425" wrap="square" tIns="45700">
            <a:normAutofit/>
          </a:bodyPr>
          <a:lstStyle/>
          <a:p>
            <a:pPr indent="-285750" lvl="0" marL="285750" rtl="0" algn="l">
              <a:lnSpc>
                <a:spcPct val="100000"/>
              </a:lnSpc>
              <a:spcBef>
                <a:spcPts val="0"/>
              </a:spcBef>
              <a:spcAft>
                <a:spcPts val="0"/>
              </a:spcAft>
              <a:buSzPts val="2760"/>
              <a:buChar char="•"/>
            </a:pPr>
            <a:r>
              <a:rPr lang="en-US"/>
              <a:t>Title I, Part A is a federally funded program under the elementary and secondary education act (ESEA) of 1965</a:t>
            </a:r>
            <a:endParaRPr/>
          </a:p>
          <a:p>
            <a:pPr indent="-285750" lvl="0" marL="285750" rtl="0" algn="l">
              <a:lnSpc>
                <a:spcPct val="100000"/>
              </a:lnSpc>
              <a:spcBef>
                <a:spcPts val="1080"/>
              </a:spcBef>
              <a:spcAft>
                <a:spcPts val="0"/>
              </a:spcAft>
              <a:buSzPts val="2760"/>
              <a:buChar char="•"/>
            </a:pPr>
            <a:r>
              <a:rPr lang="en-US"/>
              <a:t>The purpose of Title I under ESEA is to ensure that all children have a fair, equal, and significant opportunity to obtain a high-quality education and succeed on challenging state academic achievement standards and state academic assessments.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4" name="Shape 104"/>
        <p:cNvGrpSpPr/>
        <p:nvPr/>
      </p:nvGrpSpPr>
      <p:grpSpPr>
        <a:xfrm>
          <a:off x="0" y="0"/>
          <a:ext cx="0" cy="0"/>
          <a:chOff x="0" y="0"/>
          <a:chExt cx="0" cy="0"/>
        </a:xfrm>
      </p:grpSpPr>
      <p:sp>
        <p:nvSpPr>
          <p:cNvPr id="105" name="Google Shape;105;p4"/>
          <p:cNvSpPr txBox="1"/>
          <p:nvPr>
            <p:ph type="title"/>
          </p:nvPr>
        </p:nvSpPr>
        <p:spPr>
          <a:xfrm>
            <a:off x="1295402" y="982132"/>
            <a:ext cx="9601196" cy="1303867"/>
          </a:xfrm>
          <a:prstGeom prst="rect">
            <a:avLst/>
          </a:prstGeom>
          <a:noFill/>
          <a:ln>
            <a:noFill/>
          </a:ln>
        </p:spPr>
        <p:txBody>
          <a:bodyPr anchorCtr="0" anchor="ctr" bIns="45700" lIns="91425" spcFirstLastPara="1" rIns="91425" wrap="square" tIns="45700">
            <a:normAutofit/>
          </a:bodyPr>
          <a:lstStyle/>
          <a:p>
            <a:pPr indent="0" lvl="0" marL="0" rtl="0" algn="ctr">
              <a:lnSpc>
                <a:spcPct val="100000"/>
              </a:lnSpc>
              <a:spcBef>
                <a:spcPts val="0"/>
              </a:spcBef>
              <a:spcAft>
                <a:spcPts val="0"/>
              </a:spcAft>
              <a:buClr>
                <a:srgbClr val="262626"/>
              </a:buClr>
              <a:buSzPts val="4400"/>
              <a:buFont typeface="Garamond"/>
              <a:buNone/>
            </a:pPr>
            <a:r>
              <a:rPr lang="en-US"/>
              <a:t>How is Title I funding used? </a:t>
            </a:r>
            <a:endParaRPr/>
          </a:p>
        </p:txBody>
      </p:sp>
      <p:sp>
        <p:nvSpPr>
          <p:cNvPr id="106" name="Google Shape;106;p4"/>
          <p:cNvSpPr txBox="1"/>
          <p:nvPr>
            <p:ph idx="1" type="body"/>
          </p:nvPr>
        </p:nvSpPr>
        <p:spPr>
          <a:xfrm>
            <a:off x="1295401" y="2556932"/>
            <a:ext cx="9601196" cy="3318936"/>
          </a:xfrm>
          <a:prstGeom prst="rect">
            <a:avLst/>
          </a:prstGeom>
          <a:noFill/>
          <a:ln>
            <a:noFill/>
          </a:ln>
        </p:spPr>
        <p:txBody>
          <a:bodyPr anchorCtr="0" anchor="t" bIns="45700" lIns="91425" spcFirstLastPara="1" rIns="91425" wrap="square" tIns="45700">
            <a:normAutofit fontScale="92500" lnSpcReduction="20000"/>
          </a:bodyPr>
          <a:lstStyle/>
          <a:p>
            <a:pPr indent="-270414" lvl="0" marL="285750" rtl="0" algn="l">
              <a:lnSpc>
                <a:spcPct val="100000"/>
              </a:lnSpc>
              <a:spcBef>
                <a:spcPts val="0"/>
              </a:spcBef>
              <a:spcAft>
                <a:spcPts val="0"/>
              </a:spcAft>
              <a:buSzPct val="115000"/>
              <a:buChar char="•"/>
            </a:pPr>
            <a:r>
              <a:rPr lang="en-US" sz="2800"/>
              <a:t>To purchase supplemental program and instructional resources. </a:t>
            </a:r>
            <a:endParaRPr/>
          </a:p>
          <a:p>
            <a:pPr indent="-270414" lvl="0" marL="285750" rtl="0" algn="l">
              <a:lnSpc>
                <a:spcPct val="100000"/>
              </a:lnSpc>
              <a:spcBef>
                <a:spcPts val="1160"/>
              </a:spcBef>
              <a:spcAft>
                <a:spcPts val="0"/>
              </a:spcAft>
              <a:buSzPct val="115000"/>
              <a:buChar char="•"/>
            </a:pPr>
            <a:r>
              <a:rPr lang="en-US" sz="2800"/>
              <a:t>To promote parent engagement events and meetings. </a:t>
            </a:r>
            <a:endParaRPr/>
          </a:p>
          <a:p>
            <a:pPr indent="-270414" lvl="0" marL="285750" rtl="0" algn="l">
              <a:lnSpc>
                <a:spcPct val="100000"/>
              </a:lnSpc>
              <a:spcBef>
                <a:spcPts val="1160"/>
              </a:spcBef>
              <a:spcAft>
                <a:spcPts val="0"/>
              </a:spcAft>
              <a:buSzPct val="115000"/>
              <a:buChar char="•"/>
            </a:pPr>
            <a:r>
              <a:rPr lang="en-US" sz="2800"/>
              <a:t>To provide professional learning for our teaching staff. </a:t>
            </a:r>
            <a:endParaRPr/>
          </a:p>
          <a:p>
            <a:pPr indent="-270414" lvl="0" marL="285750" rtl="0" algn="l">
              <a:lnSpc>
                <a:spcPct val="100000"/>
              </a:lnSpc>
              <a:spcBef>
                <a:spcPts val="1160"/>
              </a:spcBef>
              <a:spcAft>
                <a:spcPts val="0"/>
              </a:spcAft>
              <a:buSzPct val="115000"/>
              <a:buChar char="•"/>
            </a:pPr>
            <a:r>
              <a:rPr lang="en-US" sz="2800"/>
              <a:t>To reduce the teacher to pupil ratio in classrooms. </a:t>
            </a:r>
            <a:endParaRPr/>
          </a:p>
          <a:p>
            <a:pPr indent="-270414" lvl="0" marL="285750" rtl="0" algn="l">
              <a:lnSpc>
                <a:spcPct val="100000"/>
              </a:lnSpc>
              <a:spcBef>
                <a:spcPts val="1160"/>
              </a:spcBef>
              <a:spcAft>
                <a:spcPts val="0"/>
              </a:spcAft>
              <a:buSzPct val="115000"/>
              <a:buChar char="•"/>
            </a:pPr>
            <a:r>
              <a:rPr lang="en-US" sz="2800"/>
              <a:t>To purchase technology devices for classrooms.  </a:t>
            </a:r>
            <a:endParaRPr/>
          </a:p>
          <a:p>
            <a:pPr indent="-110490" lvl="0" marL="285750" rtl="0" algn="l">
              <a:lnSpc>
                <a:spcPct val="100000"/>
              </a:lnSpc>
              <a:spcBef>
                <a:spcPts val="1080"/>
              </a:spcBef>
              <a:spcAft>
                <a:spcPts val="0"/>
              </a:spcAft>
              <a:buSzPct val="115000"/>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0" name="Shape 110"/>
        <p:cNvGrpSpPr/>
        <p:nvPr/>
      </p:nvGrpSpPr>
      <p:grpSpPr>
        <a:xfrm>
          <a:off x="0" y="0"/>
          <a:ext cx="0" cy="0"/>
          <a:chOff x="0" y="0"/>
          <a:chExt cx="0" cy="0"/>
        </a:xfrm>
      </p:grpSpPr>
      <p:sp>
        <p:nvSpPr>
          <p:cNvPr id="111" name="Google Shape;111;p5"/>
          <p:cNvSpPr txBox="1"/>
          <p:nvPr>
            <p:ph type="title"/>
          </p:nvPr>
        </p:nvSpPr>
        <p:spPr>
          <a:xfrm>
            <a:off x="1295402" y="982132"/>
            <a:ext cx="9601196" cy="1303867"/>
          </a:xfrm>
          <a:prstGeom prst="rect">
            <a:avLst/>
          </a:prstGeom>
          <a:noFill/>
          <a:ln>
            <a:noFill/>
          </a:ln>
        </p:spPr>
        <p:txBody>
          <a:bodyPr anchorCtr="0" anchor="ctr" bIns="45700" lIns="91425" spcFirstLastPara="1" rIns="91425" wrap="square" tIns="45700">
            <a:normAutofit/>
          </a:bodyPr>
          <a:lstStyle/>
          <a:p>
            <a:pPr indent="0" lvl="0" marL="0" rtl="0" algn="ctr">
              <a:lnSpc>
                <a:spcPct val="100000"/>
              </a:lnSpc>
              <a:spcBef>
                <a:spcPts val="0"/>
              </a:spcBef>
              <a:spcAft>
                <a:spcPts val="0"/>
              </a:spcAft>
              <a:buClr>
                <a:srgbClr val="262626"/>
              </a:buClr>
              <a:buSzPts val="4400"/>
              <a:buFont typeface="Garamond"/>
              <a:buNone/>
            </a:pPr>
            <a:r>
              <a:rPr lang="en-US"/>
              <a:t>What is a Title I schoolwide program?</a:t>
            </a:r>
            <a:endParaRPr/>
          </a:p>
        </p:txBody>
      </p:sp>
      <p:sp>
        <p:nvSpPr>
          <p:cNvPr id="112" name="Google Shape;112;p5"/>
          <p:cNvSpPr txBox="1"/>
          <p:nvPr>
            <p:ph idx="1" type="body"/>
          </p:nvPr>
        </p:nvSpPr>
        <p:spPr>
          <a:xfrm>
            <a:off x="1295401" y="2556932"/>
            <a:ext cx="9601196" cy="3318936"/>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SzPts val="3680"/>
              <a:buNone/>
            </a:pPr>
            <a:r>
              <a:rPr lang="en-US" sz="3200"/>
              <a:t>The purpose of schoolwide Title I programs is to improve the entire educational program in a school which should result in improving the academic achievement of all students, particularly the lowest achieving students.  </a:t>
            </a:r>
            <a:endParaRPr/>
          </a:p>
        </p:txBody>
      </p:sp>
      <p:pic>
        <p:nvPicPr>
          <p:cNvPr id="113" name="Google Shape;113;p5"/>
          <p:cNvPicPr preferRelativeResize="0"/>
          <p:nvPr/>
        </p:nvPicPr>
        <p:blipFill>
          <a:blip r:embed="rId3">
            <a:alphaModFix/>
          </a:blip>
          <a:stretch>
            <a:fillRect/>
          </a:stretch>
        </p:blipFill>
        <p:spPr>
          <a:xfrm>
            <a:off x="9665025" y="4357875"/>
            <a:ext cx="2119626" cy="2119626"/>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7" name="Shape 117"/>
        <p:cNvGrpSpPr/>
        <p:nvPr/>
      </p:nvGrpSpPr>
      <p:grpSpPr>
        <a:xfrm>
          <a:off x="0" y="0"/>
          <a:ext cx="0" cy="0"/>
          <a:chOff x="0" y="0"/>
          <a:chExt cx="0" cy="0"/>
        </a:xfrm>
      </p:grpSpPr>
      <p:sp>
        <p:nvSpPr>
          <p:cNvPr id="118" name="Google Shape;118;p6"/>
          <p:cNvSpPr txBox="1"/>
          <p:nvPr>
            <p:ph type="title"/>
          </p:nvPr>
        </p:nvSpPr>
        <p:spPr>
          <a:xfrm>
            <a:off x="1295402" y="982132"/>
            <a:ext cx="9601196" cy="1303867"/>
          </a:xfrm>
          <a:prstGeom prst="rect">
            <a:avLst/>
          </a:prstGeom>
          <a:noFill/>
          <a:ln>
            <a:noFill/>
          </a:ln>
        </p:spPr>
        <p:txBody>
          <a:bodyPr anchorCtr="0" anchor="ctr" bIns="45700" lIns="91425" spcFirstLastPara="1" rIns="91425" wrap="square" tIns="45700">
            <a:normAutofit/>
          </a:bodyPr>
          <a:lstStyle/>
          <a:p>
            <a:pPr indent="0" lvl="0" marL="0" rtl="0" algn="ctr">
              <a:lnSpc>
                <a:spcPct val="100000"/>
              </a:lnSpc>
              <a:spcBef>
                <a:spcPts val="0"/>
              </a:spcBef>
              <a:spcAft>
                <a:spcPts val="0"/>
              </a:spcAft>
              <a:buClr>
                <a:srgbClr val="262626"/>
              </a:buClr>
              <a:buSzPts val="4400"/>
              <a:buFont typeface="Garamond"/>
              <a:buNone/>
            </a:pPr>
            <a:r>
              <a:rPr lang="en-US"/>
              <a:t>Schoolwide Title I Goals</a:t>
            </a:r>
            <a:endParaRPr/>
          </a:p>
        </p:txBody>
      </p:sp>
      <p:sp>
        <p:nvSpPr>
          <p:cNvPr id="119" name="Google Shape;119;p6"/>
          <p:cNvSpPr txBox="1"/>
          <p:nvPr>
            <p:ph idx="1" type="body"/>
          </p:nvPr>
        </p:nvSpPr>
        <p:spPr>
          <a:xfrm>
            <a:off x="1295401" y="2513273"/>
            <a:ext cx="9601200" cy="3384600"/>
          </a:xfrm>
          <a:prstGeom prst="rect">
            <a:avLst/>
          </a:prstGeom>
          <a:noFill/>
          <a:ln>
            <a:noFill/>
          </a:ln>
        </p:spPr>
        <p:txBody>
          <a:bodyPr anchorCtr="0" anchor="t" bIns="45700" lIns="91425" spcFirstLastPara="1" rIns="91425" wrap="square" tIns="45700">
            <a:normAutofit fontScale="25000"/>
          </a:bodyPr>
          <a:lstStyle/>
          <a:p>
            <a:pPr indent="-276923" lvl="0" marL="285750" rtl="0" algn="l">
              <a:lnSpc>
                <a:spcPct val="100000"/>
              </a:lnSpc>
              <a:spcBef>
                <a:spcPts val="0"/>
              </a:spcBef>
              <a:spcAft>
                <a:spcPts val="0"/>
              </a:spcAft>
              <a:buSzPct val="100000"/>
              <a:buChar char="•"/>
            </a:pPr>
            <a:r>
              <a:rPr lang="en-US" sz="8000">
                <a:latin typeface="Arial"/>
                <a:ea typeface="Arial"/>
                <a:cs typeface="Arial"/>
                <a:sym typeface="Arial"/>
              </a:rPr>
              <a:t>Goal 1</a:t>
            </a:r>
            <a:r>
              <a:rPr lang="en-US" sz="8000"/>
              <a:t>: </a:t>
            </a:r>
            <a:r>
              <a:rPr lang="en-US" sz="8000">
                <a:solidFill>
                  <a:srgbClr val="333333"/>
                </a:solidFill>
                <a:latin typeface="Arial"/>
                <a:ea typeface="Arial"/>
                <a:cs typeface="Arial"/>
                <a:sym typeface="Arial"/>
              </a:rPr>
              <a:t>Increase by 5% the number of students performing on grade level using reading universal screener, Acadience, and math universal screeners data and informal assessments.</a:t>
            </a:r>
            <a:endParaRPr sz="5000"/>
          </a:p>
          <a:p>
            <a:pPr indent="-276923" lvl="0" marL="285750" rtl="0" algn="l">
              <a:lnSpc>
                <a:spcPct val="100000"/>
              </a:lnSpc>
              <a:spcBef>
                <a:spcPts val="972"/>
              </a:spcBef>
              <a:spcAft>
                <a:spcPts val="0"/>
              </a:spcAft>
              <a:buSzPct val="100000"/>
              <a:buChar char="•"/>
            </a:pPr>
            <a:r>
              <a:rPr lang="en-US" sz="8000">
                <a:latin typeface="Arial"/>
                <a:ea typeface="Arial"/>
                <a:cs typeface="Arial"/>
                <a:sym typeface="Arial"/>
              </a:rPr>
              <a:t>Goal 2: </a:t>
            </a:r>
            <a:r>
              <a:rPr lang="en-US" sz="8000">
                <a:solidFill>
                  <a:schemeClr val="dk1"/>
                </a:solidFill>
                <a:latin typeface="Arial"/>
                <a:ea typeface="Arial"/>
                <a:cs typeface="Arial"/>
                <a:sym typeface="Arial"/>
              </a:rPr>
              <a:t>By 08/2024 all grade level teams will submit math units with identified learning targets and success criteria aligned with DOK/ALD and aligned with the new Georgia Mathematics Standards</a:t>
            </a:r>
            <a:endParaRPr sz="5000"/>
          </a:p>
          <a:p>
            <a:pPr indent="-276923" lvl="0" marL="285750" rtl="0" algn="l">
              <a:lnSpc>
                <a:spcPct val="100000"/>
              </a:lnSpc>
              <a:spcBef>
                <a:spcPts val="972"/>
              </a:spcBef>
              <a:spcAft>
                <a:spcPts val="0"/>
              </a:spcAft>
              <a:buSzPct val="100000"/>
              <a:buChar char="•"/>
            </a:pPr>
            <a:r>
              <a:rPr lang="en-US" sz="8000">
                <a:latin typeface="Arial"/>
                <a:ea typeface="Arial"/>
                <a:cs typeface="Arial"/>
                <a:sym typeface="Arial"/>
              </a:rPr>
              <a:t>Goal 3: </a:t>
            </a:r>
            <a:r>
              <a:rPr lang="en-US" sz="8000">
                <a:solidFill>
                  <a:schemeClr val="dk1"/>
                </a:solidFill>
                <a:latin typeface="Arial"/>
                <a:ea typeface="Arial"/>
                <a:cs typeface="Arial"/>
                <a:sym typeface="Arial"/>
              </a:rPr>
              <a:t>Decrease the total number of days missed instructionally due to social/emotional/ behavior needs by 5%</a:t>
            </a:r>
            <a:endParaRPr sz="8000">
              <a:solidFill>
                <a:schemeClr val="dk1"/>
              </a:solidFill>
              <a:latin typeface="Arial"/>
              <a:ea typeface="Arial"/>
              <a:cs typeface="Arial"/>
              <a:sym typeface="Arial"/>
            </a:endParaRPr>
          </a:p>
          <a:p>
            <a:pPr indent="0" lvl="0" marL="0" rtl="0" algn="l">
              <a:lnSpc>
                <a:spcPct val="100000"/>
              </a:lnSpc>
              <a:spcBef>
                <a:spcPts val="972"/>
              </a:spcBef>
              <a:spcAft>
                <a:spcPts val="0"/>
              </a:spcAft>
              <a:buSzPct val="345000"/>
              <a:buNone/>
            </a:pPr>
            <a:r>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3" name="Shape 123"/>
        <p:cNvGrpSpPr/>
        <p:nvPr/>
      </p:nvGrpSpPr>
      <p:grpSpPr>
        <a:xfrm>
          <a:off x="0" y="0"/>
          <a:ext cx="0" cy="0"/>
          <a:chOff x="0" y="0"/>
          <a:chExt cx="0" cy="0"/>
        </a:xfrm>
      </p:grpSpPr>
      <p:sp>
        <p:nvSpPr>
          <p:cNvPr id="124" name="Google Shape;124;p7"/>
          <p:cNvSpPr txBox="1"/>
          <p:nvPr>
            <p:ph type="title"/>
          </p:nvPr>
        </p:nvSpPr>
        <p:spPr>
          <a:xfrm>
            <a:off x="1295402" y="982132"/>
            <a:ext cx="9601196" cy="1303867"/>
          </a:xfrm>
          <a:prstGeom prst="rect">
            <a:avLst/>
          </a:prstGeom>
          <a:noFill/>
          <a:ln>
            <a:noFill/>
          </a:ln>
        </p:spPr>
        <p:txBody>
          <a:bodyPr anchorCtr="0" anchor="ctr" bIns="45700" lIns="91425" spcFirstLastPara="1" rIns="91425" wrap="square" tIns="45700">
            <a:normAutofit/>
          </a:bodyPr>
          <a:lstStyle/>
          <a:p>
            <a:pPr indent="0" lvl="0" marL="0" rtl="0" algn="ctr">
              <a:lnSpc>
                <a:spcPct val="100000"/>
              </a:lnSpc>
              <a:spcBef>
                <a:spcPts val="0"/>
              </a:spcBef>
              <a:spcAft>
                <a:spcPts val="0"/>
              </a:spcAft>
              <a:buClr>
                <a:srgbClr val="262626"/>
              </a:buClr>
              <a:buSzPts val="4400"/>
              <a:buFont typeface="Garamond"/>
              <a:buNone/>
            </a:pPr>
            <a:r>
              <a:rPr lang="en-US"/>
              <a:t>What curriculum does our school use? </a:t>
            </a:r>
            <a:endParaRPr/>
          </a:p>
        </p:txBody>
      </p:sp>
      <p:sp>
        <p:nvSpPr>
          <p:cNvPr id="125" name="Google Shape;125;p7"/>
          <p:cNvSpPr txBox="1"/>
          <p:nvPr>
            <p:ph idx="1" type="body"/>
          </p:nvPr>
        </p:nvSpPr>
        <p:spPr>
          <a:xfrm>
            <a:off x="1295401" y="2556932"/>
            <a:ext cx="9601196" cy="3318936"/>
          </a:xfrm>
          <a:prstGeom prst="rect">
            <a:avLst/>
          </a:prstGeom>
          <a:noFill/>
          <a:ln>
            <a:noFill/>
          </a:ln>
        </p:spPr>
        <p:txBody>
          <a:bodyPr anchorCtr="0" anchor="t" bIns="45700" lIns="91425" spcFirstLastPara="1" rIns="91425" wrap="square" tIns="45700">
            <a:normAutofit fontScale="85000" lnSpcReduction="20000"/>
          </a:bodyPr>
          <a:lstStyle/>
          <a:p>
            <a:pPr indent="-259461" lvl="0" marL="285750" rtl="0" algn="l">
              <a:lnSpc>
                <a:spcPct val="100000"/>
              </a:lnSpc>
              <a:spcBef>
                <a:spcPts val="0"/>
              </a:spcBef>
              <a:spcAft>
                <a:spcPts val="0"/>
              </a:spcAft>
              <a:buSzPct val="115000"/>
              <a:buChar char="•"/>
            </a:pPr>
            <a:r>
              <a:rPr lang="en-US"/>
              <a:t>Our school’s curriculum is based on the Georgia Standards of Excellence (GSE). </a:t>
            </a:r>
            <a:endParaRPr/>
          </a:p>
          <a:p>
            <a:pPr indent="-259461" lvl="0" marL="285750" rtl="0" algn="l">
              <a:lnSpc>
                <a:spcPct val="100000"/>
              </a:lnSpc>
              <a:spcBef>
                <a:spcPts val="1080"/>
              </a:spcBef>
              <a:spcAft>
                <a:spcPts val="0"/>
              </a:spcAft>
              <a:buSzPct val="115000"/>
              <a:buChar char="•"/>
            </a:pPr>
            <a:r>
              <a:rPr lang="en-US"/>
              <a:t>Visit </a:t>
            </a:r>
            <a:r>
              <a:rPr lang="en-US" u="sng">
                <a:solidFill>
                  <a:schemeClr val="hlink"/>
                </a:solidFill>
                <a:hlinkClick r:id="rId3"/>
              </a:rPr>
              <a:t>www.georgiastandards.org</a:t>
            </a:r>
            <a:r>
              <a:rPr lang="en-US"/>
              <a:t>.  </a:t>
            </a:r>
            <a:endParaRPr/>
          </a:p>
          <a:p>
            <a:pPr indent="-259461" lvl="0" marL="285750" rtl="0" algn="l">
              <a:lnSpc>
                <a:spcPct val="100000"/>
              </a:lnSpc>
              <a:spcBef>
                <a:spcPts val="1080"/>
              </a:spcBef>
              <a:spcAft>
                <a:spcPts val="0"/>
              </a:spcAft>
              <a:buSzPct val="115000"/>
              <a:buChar char="•"/>
            </a:pPr>
            <a:r>
              <a:rPr lang="en-US"/>
              <a:t>All staff members of our school have high expectations for student learning. </a:t>
            </a:r>
            <a:endParaRPr/>
          </a:p>
          <a:p>
            <a:pPr indent="-259461" lvl="0" marL="285750" rtl="0" algn="l">
              <a:lnSpc>
                <a:spcPct val="100000"/>
              </a:lnSpc>
              <a:spcBef>
                <a:spcPts val="1080"/>
              </a:spcBef>
              <a:spcAft>
                <a:spcPts val="0"/>
              </a:spcAft>
              <a:buSzPct val="115000"/>
              <a:buChar char="•"/>
            </a:pPr>
            <a:r>
              <a:rPr lang="en-US"/>
              <a:t>Our school uses supplemental programs and assessments to enhance student learning and monitor student progress toward meeting goals.  </a:t>
            </a:r>
            <a:endParaRPr/>
          </a:p>
          <a:p>
            <a:pPr indent="-110490" lvl="0" marL="285750" rtl="0" algn="l">
              <a:lnSpc>
                <a:spcPct val="100000"/>
              </a:lnSpc>
              <a:spcBef>
                <a:spcPts val="1080"/>
              </a:spcBef>
              <a:spcAft>
                <a:spcPts val="0"/>
              </a:spcAft>
              <a:buSzPct val="115000"/>
              <a:buNone/>
            </a:pPr>
            <a:r>
              <a:t/>
            </a:r>
            <a:endParaRPr/>
          </a:p>
          <a:p>
            <a:pPr indent="-110490" lvl="0" marL="285750" rtl="0" algn="l">
              <a:lnSpc>
                <a:spcPct val="100000"/>
              </a:lnSpc>
              <a:spcBef>
                <a:spcPts val="1080"/>
              </a:spcBef>
              <a:spcAft>
                <a:spcPts val="0"/>
              </a:spcAft>
              <a:buSzPct val="115000"/>
              <a:buNone/>
            </a:pPr>
            <a:r>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0" name="Shape 130"/>
        <p:cNvGrpSpPr/>
        <p:nvPr/>
      </p:nvGrpSpPr>
      <p:grpSpPr>
        <a:xfrm>
          <a:off x="0" y="0"/>
          <a:ext cx="0" cy="0"/>
          <a:chOff x="0" y="0"/>
          <a:chExt cx="0" cy="0"/>
        </a:xfrm>
      </p:grpSpPr>
      <p:sp>
        <p:nvSpPr>
          <p:cNvPr id="131" name="Google Shape;131;p8"/>
          <p:cNvSpPr txBox="1"/>
          <p:nvPr>
            <p:ph type="title"/>
          </p:nvPr>
        </p:nvSpPr>
        <p:spPr>
          <a:xfrm>
            <a:off x="1295400" y="634726"/>
            <a:ext cx="9601200" cy="1035600"/>
          </a:xfrm>
          <a:prstGeom prst="rect">
            <a:avLst/>
          </a:prstGeom>
          <a:noFill/>
          <a:ln>
            <a:noFill/>
          </a:ln>
        </p:spPr>
        <p:txBody>
          <a:bodyPr anchorCtr="0" anchor="ctr" bIns="45700" lIns="91425" spcFirstLastPara="1" rIns="91425" wrap="square" tIns="45700">
            <a:normAutofit/>
          </a:bodyPr>
          <a:lstStyle/>
          <a:p>
            <a:pPr indent="0" lvl="0" marL="0" rtl="0" algn="ctr">
              <a:lnSpc>
                <a:spcPct val="100000"/>
              </a:lnSpc>
              <a:spcBef>
                <a:spcPts val="0"/>
              </a:spcBef>
              <a:spcAft>
                <a:spcPts val="0"/>
              </a:spcAft>
              <a:buClr>
                <a:srgbClr val="262626"/>
              </a:buClr>
              <a:buSzPts val="4400"/>
              <a:buFont typeface="Garamond"/>
              <a:buNone/>
            </a:pPr>
            <a:r>
              <a:rPr lang="en-US"/>
              <a:t>What tests will my student take this year?</a:t>
            </a:r>
            <a:endParaRPr/>
          </a:p>
        </p:txBody>
      </p:sp>
      <p:sp>
        <p:nvSpPr>
          <p:cNvPr id="132" name="Google Shape;132;p8"/>
          <p:cNvSpPr txBox="1"/>
          <p:nvPr>
            <p:ph idx="1" type="body"/>
          </p:nvPr>
        </p:nvSpPr>
        <p:spPr>
          <a:xfrm>
            <a:off x="1295400" y="1995375"/>
            <a:ext cx="4718400" cy="3942300"/>
          </a:xfrm>
          <a:prstGeom prst="rect">
            <a:avLst/>
          </a:prstGeom>
          <a:noFill/>
          <a:ln>
            <a:noFill/>
          </a:ln>
        </p:spPr>
        <p:txBody>
          <a:bodyPr anchorCtr="0" anchor="t" bIns="45700" lIns="91425" spcFirstLastPara="1" rIns="91425" wrap="square" tIns="45700">
            <a:normAutofit fontScale="25000" lnSpcReduction="10000"/>
          </a:bodyPr>
          <a:lstStyle/>
          <a:p>
            <a:pPr indent="0" lvl="0" marL="285750" rtl="0" algn="ctr">
              <a:lnSpc>
                <a:spcPct val="100000"/>
              </a:lnSpc>
              <a:spcBef>
                <a:spcPts val="0"/>
              </a:spcBef>
              <a:spcAft>
                <a:spcPts val="0"/>
              </a:spcAft>
              <a:buSzPct val="44018"/>
              <a:buNone/>
            </a:pPr>
            <a:r>
              <a:rPr b="1" lang="en-US" sz="9900" u="sng"/>
              <a:t>Pre-K Assessments</a:t>
            </a:r>
            <a:endParaRPr b="1" sz="9900" u="sng"/>
          </a:p>
          <a:p>
            <a:pPr indent="0" lvl="0" marL="285750" rtl="0" algn="ctr">
              <a:lnSpc>
                <a:spcPct val="100000"/>
              </a:lnSpc>
              <a:spcBef>
                <a:spcPts val="0"/>
              </a:spcBef>
              <a:spcAft>
                <a:spcPts val="0"/>
              </a:spcAft>
              <a:buSzPct val="181578"/>
              <a:buNone/>
            </a:pPr>
            <a:r>
              <a:t/>
            </a:r>
            <a:endParaRPr b="1" u="sng"/>
          </a:p>
          <a:p>
            <a:pPr indent="0" lvl="0" marL="457200" rtl="0" algn="l">
              <a:lnSpc>
                <a:spcPct val="100000"/>
              </a:lnSpc>
              <a:spcBef>
                <a:spcPts val="0"/>
              </a:spcBef>
              <a:spcAft>
                <a:spcPts val="0"/>
              </a:spcAft>
              <a:buNone/>
            </a:pPr>
            <a:r>
              <a:t/>
            </a:r>
            <a:endParaRPr sz="4246"/>
          </a:p>
          <a:p>
            <a:pPr indent="0" lvl="0" marL="0" rtl="0" algn="l">
              <a:lnSpc>
                <a:spcPct val="100000"/>
              </a:lnSpc>
              <a:spcBef>
                <a:spcPts val="0"/>
              </a:spcBef>
              <a:spcAft>
                <a:spcPts val="0"/>
              </a:spcAft>
              <a:buNone/>
            </a:pPr>
            <a:r>
              <a:rPr lang="en-US" sz="9215"/>
              <a:t>PELI</a:t>
            </a:r>
            <a:endParaRPr sz="9215"/>
          </a:p>
          <a:p>
            <a:pPr indent="-349494" lvl="0" marL="457200" rtl="0" algn="l">
              <a:spcBef>
                <a:spcPts val="0"/>
              </a:spcBef>
              <a:spcAft>
                <a:spcPts val="0"/>
              </a:spcAft>
              <a:buClr>
                <a:srgbClr val="3F3F40"/>
              </a:buClr>
              <a:buSzPct val="100000"/>
              <a:buChar char="•"/>
            </a:pPr>
            <a:r>
              <a:rPr lang="en-US" sz="7615">
                <a:solidFill>
                  <a:srgbClr val="3F3F40"/>
                </a:solidFill>
                <a:highlight>
                  <a:srgbClr val="FFFFFF"/>
                </a:highlight>
              </a:rPr>
              <a:t>Beginning of Year</a:t>
            </a:r>
            <a:endParaRPr sz="7615">
              <a:solidFill>
                <a:srgbClr val="3F3F40"/>
              </a:solidFill>
              <a:highlight>
                <a:srgbClr val="FFFFFF"/>
              </a:highlight>
            </a:endParaRPr>
          </a:p>
          <a:p>
            <a:pPr indent="-349494" lvl="0" marL="457200" rtl="0" algn="l">
              <a:spcBef>
                <a:spcPts val="0"/>
              </a:spcBef>
              <a:spcAft>
                <a:spcPts val="0"/>
              </a:spcAft>
              <a:buClr>
                <a:srgbClr val="3F3F40"/>
              </a:buClr>
              <a:buSzPct val="100000"/>
              <a:buChar char="•"/>
            </a:pPr>
            <a:r>
              <a:rPr lang="en-US" sz="7615">
                <a:solidFill>
                  <a:srgbClr val="3F3F40"/>
                </a:solidFill>
                <a:highlight>
                  <a:srgbClr val="FFFFFF"/>
                </a:highlight>
              </a:rPr>
              <a:t>Middle of Year</a:t>
            </a:r>
            <a:endParaRPr sz="7615">
              <a:solidFill>
                <a:srgbClr val="3F3F40"/>
              </a:solidFill>
              <a:highlight>
                <a:srgbClr val="FFFFFF"/>
              </a:highlight>
            </a:endParaRPr>
          </a:p>
          <a:p>
            <a:pPr indent="-349494" lvl="0" marL="457200" rtl="0" algn="l">
              <a:spcBef>
                <a:spcPts val="0"/>
              </a:spcBef>
              <a:spcAft>
                <a:spcPts val="0"/>
              </a:spcAft>
              <a:buClr>
                <a:srgbClr val="3F3F40"/>
              </a:buClr>
              <a:buSzPct val="100000"/>
              <a:buChar char="•"/>
            </a:pPr>
            <a:r>
              <a:rPr lang="en-US" sz="7615">
                <a:solidFill>
                  <a:srgbClr val="3F3F40"/>
                </a:solidFill>
                <a:highlight>
                  <a:srgbClr val="FFFFFF"/>
                </a:highlight>
              </a:rPr>
              <a:t>End of Year</a:t>
            </a:r>
            <a:endParaRPr sz="7615">
              <a:solidFill>
                <a:srgbClr val="3F3F40"/>
              </a:solidFill>
              <a:highlight>
                <a:srgbClr val="FFFFFF"/>
              </a:highlight>
            </a:endParaRPr>
          </a:p>
          <a:p>
            <a:pPr indent="0" lvl="0" marL="0" rtl="0" algn="l">
              <a:spcBef>
                <a:spcPts val="0"/>
              </a:spcBef>
              <a:spcAft>
                <a:spcPts val="0"/>
              </a:spcAft>
              <a:buNone/>
            </a:pPr>
            <a:r>
              <a:t/>
            </a:r>
            <a:endParaRPr sz="7939">
              <a:solidFill>
                <a:srgbClr val="262626"/>
              </a:solidFill>
              <a:latin typeface="Garamond"/>
              <a:ea typeface="Garamond"/>
              <a:cs typeface="Garamond"/>
              <a:sym typeface="Garamond"/>
            </a:endParaRPr>
          </a:p>
          <a:p>
            <a:pPr indent="0" lvl="0" marL="0" rtl="0" algn="l">
              <a:spcBef>
                <a:spcPts val="0"/>
              </a:spcBef>
              <a:spcAft>
                <a:spcPts val="0"/>
              </a:spcAft>
              <a:buNone/>
            </a:pPr>
            <a:r>
              <a:rPr lang="en-US" sz="7939">
                <a:solidFill>
                  <a:srgbClr val="262626"/>
                </a:solidFill>
              </a:rPr>
              <a:t>Peabody Picture Vocabulary Test (PPVT-5)</a:t>
            </a:r>
            <a:endParaRPr sz="7939">
              <a:solidFill>
                <a:srgbClr val="262626"/>
              </a:solidFill>
            </a:endParaRPr>
          </a:p>
          <a:p>
            <a:pPr indent="-353043" lvl="1" marL="914400" rtl="0" algn="l">
              <a:spcBef>
                <a:spcPts val="970"/>
              </a:spcBef>
              <a:spcAft>
                <a:spcPts val="0"/>
              </a:spcAft>
              <a:buClr>
                <a:srgbClr val="83992A"/>
              </a:buClr>
              <a:buSzPct val="103978"/>
              <a:buChar char="•"/>
            </a:pPr>
            <a:r>
              <a:rPr lang="en-US" sz="7539">
                <a:solidFill>
                  <a:srgbClr val="262626"/>
                </a:solidFill>
              </a:rPr>
              <a:t>Beginning of Year</a:t>
            </a:r>
            <a:endParaRPr sz="7539">
              <a:solidFill>
                <a:srgbClr val="262626"/>
              </a:solidFill>
            </a:endParaRPr>
          </a:p>
          <a:p>
            <a:pPr indent="-349392" lvl="1" marL="914400" rtl="0" algn="l">
              <a:spcBef>
                <a:spcPts val="970"/>
              </a:spcBef>
              <a:spcAft>
                <a:spcPts val="0"/>
              </a:spcAft>
              <a:buClr>
                <a:srgbClr val="83992A"/>
              </a:buClr>
              <a:buSzPct val="100927"/>
              <a:buChar char="•"/>
            </a:pPr>
            <a:r>
              <a:rPr lang="en-US" sz="7539">
                <a:solidFill>
                  <a:srgbClr val="262626"/>
                </a:solidFill>
              </a:rPr>
              <a:t>End of Year</a:t>
            </a:r>
            <a:endParaRPr sz="7539">
              <a:solidFill>
                <a:srgbClr val="262626"/>
              </a:solidFill>
            </a:endParaRPr>
          </a:p>
          <a:p>
            <a:pPr indent="0" lvl="0" marL="0" rtl="0" algn="l">
              <a:spcBef>
                <a:spcPts val="0"/>
              </a:spcBef>
              <a:spcAft>
                <a:spcPts val="0"/>
              </a:spcAft>
              <a:buNone/>
            </a:pPr>
            <a:r>
              <a:t/>
            </a:r>
            <a:endParaRPr sz="10415">
              <a:solidFill>
                <a:srgbClr val="3F3F40"/>
              </a:solidFill>
              <a:highlight>
                <a:srgbClr val="FFFFFF"/>
              </a:highlight>
            </a:endParaRPr>
          </a:p>
          <a:p>
            <a:pPr indent="-150653" lvl="1" marL="742950" rtl="0" algn="l">
              <a:lnSpc>
                <a:spcPct val="100000"/>
              </a:lnSpc>
              <a:spcBef>
                <a:spcPts val="970"/>
              </a:spcBef>
              <a:spcAft>
                <a:spcPts val="0"/>
              </a:spcAft>
              <a:buSzPct val="121052"/>
              <a:buNone/>
            </a:pPr>
            <a:r>
              <a:t/>
            </a:r>
            <a:endParaRPr/>
          </a:p>
        </p:txBody>
      </p:sp>
      <p:sp>
        <p:nvSpPr>
          <p:cNvPr id="133" name="Google Shape;133;p8"/>
          <p:cNvSpPr txBox="1"/>
          <p:nvPr>
            <p:ph idx="2" type="body"/>
          </p:nvPr>
        </p:nvSpPr>
        <p:spPr>
          <a:xfrm>
            <a:off x="6181350" y="1995375"/>
            <a:ext cx="4718400" cy="3875100"/>
          </a:xfrm>
          <a:prstGeom prst="rect">
            <a:avLst/>
          </a:prstGeom>
          <a:noFill/>
          <a:ln>
            <a:noFill/>
          </a:ln>
        </p:spPr>
        <p:txBody>
          <a:bodyPr anchorCtr="0" anchor="t" bIns="45700" lIns="91425" spcFirstLastPara="1" rIns="91425" wrap="square" tIns="45700">
            <a:normAutofit lnSpcReduction="10000"/>
          </a:bodyPr>
          <a:lstStyle/>
          <a:p>
            <a:pPr indent="0" lvl="0" marL="285750" rtl="0" algn="ctr">
              <a:lnSpc>
                <a:spcPct val="100000"/>
              </a:lnSpc>
              <a:spcBef>
                <a:spcPts val="0"/>
              </a:spcBef>
              <a:spcAft>
                <a:spcPts val="0"/>
              </a:spcAft>
              <a:buSzPts val="2070"/>
              <a:buNone/>
            </a:pPr>
            <a:r>
              <a:rPr b="1" lang="en-US" u="sng"/>
              <a:t>Kindergarten &amp; First Grade </a:t>
            </a:r>
            <a:endParaRPr b="1" u="sng"/>
          </a:p>
          <a:p>
            <a:pPr indent="0" lvl="0" marL="285750" rtl="0" algn="ctr">
              <a:lnSpc>
                <a:spcPct val="100000"/>
              </a:lnSpc>
              <a:spcBef>
                <a:spcPts val="0"/>
              </a:spcBef>
              <a:spcAft>
                <a:spcPts val="0"/>
              </a:spcAft>
              <a:buSzPts val="2070"/>
              <a:buNone/>
            </a:pPr>
            <a:r>
              <a:t/>
            </a:r>
            <a:endParaRPr/>
          </a:p>
          <a:p>
            <a:pPr indent="0" lvl="0" marL="285750" rtl="0" algn="ctr">
              <a:lnSpc>
                <a:spcPct val="100000"/>
              </a:lnSpc>
              <a:spcBef>
                <a:spcPts val="0"/>
              </a:spcBef>
              <a:spcAft>
                <a:spcPts val="0"/>
              </a:spcAft>
              <a:buSzPts val="2070"/>
              <a:buNone/>
            </a:pPr>
            <a:r>
              <a:rPr i="1" lang="en-US" sz="2000"/>
              <a:t>Benchmarks for measuring progress</a:t>
            </a:r>
            <a:endParaRPr i="1" sz="2000"/>
          </a:p>
          <a:p>
            <a:pPr indent="-296703" lvl="1" marL="742950" rtl="0" algn="l">
              <a:lnSpc>
                <a:spcPct val="100000"/>
              </a:lnSpc>
              <a:spcBef>
                <a:spcPts val="970"/>
              </a:spcBef>
              <a:spcAft>
                <a:spcPts val="0"/>
              </a:spcAft>
              <a:buSzPts val="2300"/>
              <a:buChar char="•"/>
            </a:pPr>
            <a:r>
              <a:rPr lang="en-US"/>
              <a:t>Acadience (Reading) </a:t>
            </a:r>
            <a:endParaRPr/>
          </a:p>
          <a:p>
            <a:pPr indent="-300355" lvl="2" marL="1200150" rtl="0" algn="l">
              <a:lnSpc>
                <a:spcPct val="100000"/>
              </a:lnSpc>
              <a:spcBef>
                <a:spcPts val="970"/>
              </a:spcBef>
              <a:spcAft>
                <a:spcPts val="0"/>
              </a:spcAft>
              <a:buSzPts val="2300"/>
              <a:buChar char="•"/>
            </a:pPr>
            <a:r>
              <a:rPr lang="en-US"/>
              <a:t>3 times per year</a:t>
            </a:r>
            <a:endParaRPr/>
          </a:p>
          <a:p>
            <a:pPr indent="-296703" lvl="1" marL="742950" rtl="0" algn="l">
              <a:lnSpc>
                <a:spcPct val="100000"/>
              </a:lnSpc>
              <a:spcBef>
                <a:spcPts val="970"/>
              </a:spcBef>
              <a:spcAft>
                <a:spcPts val="0"/>
              </a:spcAft>
              <a:buSzPts val="2300"/>
              <a:buChar char="•"/>
            </a:pPr>
            <a:r>
              <a:rPr lang="en-US"/>
              <a:t>IXL (Math)</a:t>
            </a:r>
            <a:endParaRPr/>
          </a:p>
          <a:p>
            <a:pPr indent="-285750" lvl="2" marL="1200150" rtl="0" algn="l">
              <a:lnSpc>
                <a:spcPct val="100000"/>
              </a:lnSpc>
              <a:spcBef>
                <a:spcPts val="970"/>
              </a:spcBef>
              <a:spcAft>
                <a:spcPts val="0"/>
              </a:spcAft>
              <a:buSzPts val="2070"/>
              <a:buChar char="•"/>
            </a:pPr>
            <a:r>
              <a:rPr lang="en-US"/>
              <a:t>Monthly </a:t>
            </a:r>
            <a:endParaRPr/>
          </a:p>
          <a:p>
            <a:pPr indent="-296703" lvl="1" marL="742950" rtl="0" algn="l">
              <a:lnSpc>
                <a:spcPct val="100000"/>
              </a:lnSpc>
              <a:spcBef>
                <a:spcPts val="970"/>
              </a:spcBef>
              <a:spcAft>
                <a:spcPts val="0"/>
              </a:spcAft>
              <a:buSzPts val="2300"/>
              <a:buChar char="•"/>
            </a:pPr>
            <a:r>
              <a:rPr lang="en-US"/>
              <a:t>GKIDS-Kindergarten ONLY</a:t>
            </a:r>
            <a:endParaRPr/>
          </a:p>
          <a:p>
            <a:pPr indent="-285750" lvl="2" marL="1200150" rtl="0" algn="l">
              <a:lnSpc>
                <a:spcPct val="100000"/>
              </a:lnSpc>
              <a:spcBef>
                <a:spcPts val="970"/>
              </a:spcBef>
              <a:spcAft>
                <a:spcPts val="0"/>
              </a:spcAft>
              <a:buSzPts val="2070"/>
              <a:buChar char="•"/>
            </a:pPr>
            <a:r>
              <a:rPr lang="en-US"/>
              <a:t>Ongoing assessments and monitoring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7" name="Shape 137"/>
        <p:cNvGrpSpPr/>
        <p:nvPr/>
      </p:nvGrpSpPr>
      <p:grpSpPr>
        <a:xfrm>
          <a:off x="0" y="0"/>
          <a:ext cx="0" cy="0"/>
          <a:chOff x="0" y="0"/>
          <a:chExt cx="0" cy="0"/>
        </a:xfrm>
      </p:grpSpPr>
      <p:sp>
        <p:nvSpPr>
          <p:cNvPr id="138" name="Google Shape;138;p9"/>
          <p:cNvSpPr txBox="1"/>
          <p:nvPr>
            <p:ph type="title"/>
          </p:nvPr>
        </p:nvSpPr>
        <p:spPr>
          <a:xfrm>
            <a:off x="1295402" y="982132"/>
            <a:ext cx="9601196" cy="1303867"/>
          </a:xfrm>
          <a:prstGeom prst="rect">
            <a:avLst/>
          </a:prstGeom>
          <a:noFill/>
          <a:ln>
            <a:noFill/>
          </a:ln>
        </p:spPr>
        <p:txBody>
          <a:bodyPr anchorCtr="0" anchor="ctr" bIns="45700" lIns="91425" spcFirstLastPara="1" rIns="91425" wrap="square" tIns="45700">
            <a:normAutofit fontScale="90000"/>
          </a:bodyPr>
          <a:lstStyle/>
          <a:p>
            <a:pPr indent="0" lvl="0" marL="0" rtl="0" algn="ctr">
              <a:lnSpc>
                <a:spcPct val="100000"/>
              </a:lnSpc>
              <a:spcBef>
                <a:spcPts val="0"/>
              </a:spcBef>
              <a:spcAft>
                <a:spcPts val="0"/>
              </a:spcAft>
              <a:buClr>
                <a:srgbClr val="262626"/>
              </a:buClr>
              <a:buSzPct val="78571"/>
              <a:buFont typeface="Garamond"/>
              <a:buNone/>
            </a:pPr>
            <a:r>
              <a:rPr lang="en-US"/>
              <a:t>What are the requirements for Title I, Part A Parent &amp; Family Engagement? </a:t>
            </a:r>
            <a:endParaRPr/>
          </a:p>
        </p:txBody>
      </p:sp>
      <p:sp>
        <p:nvSpPr>
          <p:cNvPr id="139" name="Google Shape;139;p9"/>
          <p:cNvSpPr txBox="1"/>
          <p:nvPr>
            <p:ph idx="1" type="body"/>
          </p:nvPr>
        </p:nvSpPr>
        <p:spPr>
          <a:xfrm>
            <a:off x="1295401" y="2556932"/>
            <a:ext cx="9601196" cy="3318936"/>
          </a:xfrm>
          <a:prstGeom prst="rect">
            <a:avLst/>
          </a:prstGeom>
          <a:noFill/>
          <a:ln>
            <a:noFill/>
          </a:ln>
        </p:spPr>
        <p:txBody>
          <a:bodyPr anchorCtr="0" anchor="t" bIns="45700" lIns="91425" spcFirstLastPara="1" rIns="91425" wrap="square" tIns="45700">
            <a:normAutofit fontScale="85000" lnSpcReduction="20000"/>
          </a:bodyPr>
          <a:lstStyle/>
          <a:p>
            <a:pPr indent="-272605" lvl="0" marL="285750" rtl="0" algn="l">
              <a:lnSpc>
                <a:spcPct val="100000"/>
              </a:lnSpc>
              <a:spcBef>
                <a:spcPts val="0"/>
              </a:spcBef>
              <a:spcAft>
                <a:spcPts val="0"/>
              </a:spcAft>
              <a:buSzPct val="115000"/>
              <a:buChar char="•"/>
            </a:pPr>
            <a:r>
              <a:rPr lang="en-US"/>
              <a:t>1% of the total amount of Title I, Part A funding must be used for Parent and Family Engagement Activities. </a:t>
            </a:r>
            <a:endParaRPr/>
          </a:p>
          <a:p>
            <a:pPr indent="-272605" lvl="0" marL="285750" rtl="0" algn="l">
              <a:lnSpc>
                <a:spcPct val="100000"/>
              </a:lnSpc>
              <a:spcBef>
                <a:spcPts val="1044"/>
              </a:spcBef>
              <a:spcAft>
                <a:spcPts val="0"/>
              </a:spcAft>
              <a:buSzPct val="115000"/>
              <a:buChar char="•"/>
            </a:pPr>
            <a:r>
              <a:rPr lang="en-US"/>
              <a:t>Schools must hold a Title I Annual Meeting prior to November 1</a:t>
            </a:r>
            <a:r>
              <a:rPr baseline="30000" lang="en-US"/>
              <a:t>st</a:t>
            </a:r>
            <a:r>
              <a:rPr lang="en-US"/>
              <a:t> of each year.  </a:t>
            </a:r>
            <a:endParaRPr/>
          </a:p>
          <a:p>
            <a:pPr indent="-272605" lvl="0" marL="285750" rtl="0" algn="l">
              <a:lnSpc>
                <a:spcPct val="100000"/>
              </a:lnSpc>
              <a:spcBef>
                <a:spcPts val="1044"/>
              </a:spcBef>
              <a:spcAft>
                <a:spcPts val="0"/>
              </a:spcAft>
              <a:buSzPct val="115000"/>
              <a:buChar char="•"/>
            </a:pPr>
            <a:r>
              <a:rPr lang="en-US"/>
              <a:t>District and School Parent and Family Engagement Policy plans are developed with parent input and available on the school website by November 1</a:t>
            </a:r>
            <a:r>
              <a:rPr baseline="30000" lang="en-US"/>
              <a:t>st</a:t>
            </a:r>
            <a:r>
              <a:rPr lang="en-US"/>
              <a:t> of each year. </a:t>
            </a:r>
            <a:endParaRPr/>
          </a:p>
          <a:p>
            <a:pPr indent="-272605" lvl="0" marL="285750" rtl="0" algn="l">
              <a:lnSpc>
                <a:spcPct val="100000"/>
              </a:lnSpc>
              <a:spcBef>
                <a:spcPts val="1044"/>
              </a:spcBef>
              <a:spcAft>
                <a:spcPts val="0"/>
              </a:spcAft>
              <a:buSzPct val="115000"/>
              <a:buChar char="•"/>
            </a:pPr>
            <a:r>
              <a:rPr lang="en-US"/>
              <a:t>Parent-School Compacts are developed with parent input, distributed to parents and students for signatures, and available on the school website by November 1</a:t>
            </a:r>
            <a:r>
              <a:rPr baseline="30000" lang="en-US"/>
              <a:t>st</a:t>
            </a:r>
            <a:r>
              <a:rPr lang="en-US"/>
              <a:t>.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Luxe">
  <a:themeElements>
    <a:clrScheme name="Luxe">
      <a:dk1>
        <a:srgbClr val="000000"/>
      </a:dk1>
      <a:lt1>
        <a:srgbClr val="FFFFFF"/>
      </a:lt1>
      <a:dk2>
        <a:srgbClr val="B7B7B7"/>
      </a:dk2>
      <a:lt2>
        <a:srgbClr val="CCA677"/>
      </a:lt2>
      <a:accent1>
        <a:srgbClr val="5D4037"/>
      </a:accent1>
      <a:accent2>
        <a:srgbClr val="455A64"/>
      </a:accent2>
      <a:accent3>
        <a:srgbClr val="57BB8A"/>
      </a:accent3>
      <a:accent4>
        <a:srgbClr val="78909C"/>
      </a:accent4>
      <a:accent5>
        <a:srgbClr val="607D8B"/>
      </a:accent5>
      <a:accent6>
        <a:srgbClr val="DCE755"/>
      </a:accent6>
      <a:hlink>
        <a:srgbClr val="607D8B"/>
      </a:hlink>
      <a:folHlink>
        <a:srgbClr val="607D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2020-09-15T13:44:22Z</dcterms:created>
  <dc:creator>Tammy McFadden</dc:creator>
</cp:coreProperties>
</file>