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7" r:id="rId5"/>
    <p:sldId id="357" r:id="rId6"/>
    <p:sldId id="360" r:id="rId7"/>
    <p:sldId id="358" r:id="rId8"/>
    <p:sldId id="385" r:id="rId9"/>
    <p:sldId id="359" r:id="rId10"/>
    <p:sldId id="361" r:id="rId11"/>
    <p:sldId id="387" r:id="rId12"/>
    <p:sldId id="367" r:id="rId13"/>
    <p:sldId id="368" r:id="rId14"/>
    <p:sldId id="370" r:id="rId15"/>
    <p:sldId id="369" r:id="rId16"/>
    <p:sldId id="371" r:id="rId17"/>
    <p:sldId id="372" r:id="rId18"/>
    <p:sldId id="388" r:id="rId19"/>
    <p:sldId id="374" r:id="rId20"/>
    <p:sldId id="376" r:id="rId21"/>
    <p:sldId id="377" r:id="rId22"/>
    <p:sldId id="378" r:id="rId23"/>
    <p:sldId id="386" r:id="rId24"/>
    <p:sldId id="375" r:id="rId25"/>
    <p:sldId id="389" r:id="rId26"/>
    <p:sldId id="379" r:id="rId27"/>
    <p:sldId id="380" r:id="rId28"/>
    <p:sldId id="381" r:id="rId29"/>
    <p:sldId id="382" r:id="rId30"/>
    <p:sldId id="383" r:id="rId31"/>
    <p:sldId id="384" r:id="rId32"/>
    <p:sldId id="390" r:id="rId33"/>
    <p:sldId id="362" r:id="rId34"/>
    <p:sldId id="363" r:id="rId35"/>
    <p:sldId id="366" r:id="rId36"/>
    <p:sldId id="365" r:id="rId37"/>
    <p:sldId id="364" r:id="rId38"/>
    <p:sldId id="37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6EAC60-6180-4E24-933C-B24EE23DAC86}" v="43" dt="2024-05-22T18:41:30.248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9/20/2024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9/20/2024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9/20/2024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9/20/2024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9/20/2024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9/20/2024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9/20/2024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Comic Sans MS" panose="030F0702030302020204" pitchFamily="66" charset="0"/>
              </a:rPr>
              <a:t>BLAST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A6CC0F-9293-55E6-6A5E-F9A63C891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Brilliant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748A1-F9F6-AF14-72D5-3AC935778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Leader in the Restroom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E22E06-C2F1-AA2F-AF1C-CC9C6ACD2EF8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3270614" cy="9144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Be Respectful to others in words and actions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Voice level 0</a:t>
            </a:r>
          </a:p>
        </p:txBody>
      </p:sp>
      <p:pic>
        <p:nvPicPr>
          <p:cNvPr id="9" name="Picture 8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C30D5F86-425B-BDB6-63F7-D8D206ABE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212" y="2412223"/>
            <a:ext cx="2743200" cy="1646959"/>
          </a:xfrm>
          <a:prstGeom prst="rect">
            <a:avLst/>
          </a:prstGeom>
        </p:spPr>
      </p:pic>
      <p:pic>
        <p:nvPicPr>
          <p:cNvPr id="10" name="Picture 5" descr="A cartoon of a person&#10;&#10;Description automatically generated">
            <a:extLst>
              <a:ext uri="{FF2B5EF4-FFF2-40B4-BE49-F238E27FC236}">
                <a16:creationId xmlns:a16="http://schemas.microsoft.com/office/drawing/2014/main" id="{B2167287-002E-28DA-48B2-8D31A6AA5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275" y="2059809"/>
            <a:ext cx="1417066" cy="23683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EDFC71-08B9-6A1E-BDA9-D3DC49F7D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801" y="2275870"/>
            <a:ext cx="1693762" cy="215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9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91E12-52FA-A086-9C2D-F0D2478FB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Leader in the Hallway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DF5E28-53AD-E574-93BA-D441DF27FB46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059994" y="4877831"/>
            <a:ext cx="3350128" cy="9144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Be respectful to others in words and actions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Voice level 0</a:t>
            </a:r>
          </a:p>
        </p:txBody>
      </p:sp>
      <p:pic>
        <p:nvPicPr>
          <p:cNvPr id="3" name="Picture 2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14EF272C-576F-04AC-8850-F9B92F248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968" y="1939276"/>
            <a:ext cx="2679873" cy="2523279"/>
          </a:xfrm>
          <a:prstGeom prst="rect">
            <a:avLst/>
          </a:prstGeom>
        </p:spPr>
      </p:pic>
      <p:pic>
        <p:nvPicPr>
          <p:cNvPr id="5" name="Picture 6" descr="A card with a cartoon character&#10;&#10;Description automatically generated">
            <a:extLst>
              <a:ext uri="{FF2B5EF4-FFF2-40B4-BE49-F238E27FC236}">
                <a16:creationId xmlns:a16="http://schemas.microsoft.com/office/drawing/2014/main" id="{0EF7A98B-ECD8-61EC-DFF9-9229328C2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992" y="1939275"/>
            <a:ext cx="1540841" cy="2523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242485-846C-4338-7BA7-F659CB770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923" y="1939275"/>
            <a:ext cx="2468109" cy="252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2E773-9993-3E50-8E4D-0F4206DE9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Leader in the Cafeteria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AE06AF-048F-23DA-7568-AAF3877D47FD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942520" y="4851713"/>
            <a:ext cx="4093535" cy="914400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Be respectful to others in words and actions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Voice level 0 when music is 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Voice level 1 when music is off</a:t>
            </a:r>
          </a:p>
        </p:txBody>
      </p:sp>
      <p:pic>
        <p:nvPicPr>
          <p:cNvPr id="3" name="Picture 2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F52E9D39-58B6-3382-3CA2-43259F8F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737" y="1944017"/>
            <a:ext cx="2743200" cy="2617349"/>
          </a:xfrm>
          <a:prstGeom prst="rect">
            <a:avLst/>
          </a:prstGeom>
        </p:spPr>
      </p:pic>
      <p:pic>
        <p:nvPicPr>
          <p:cNvPr id="9" name="Picture 5" descr="A screenshot of a cartoon&#10;&#10;Description automatically generated">
            <a:extLst>
              <a:ext uri="{FF2B5EF4-FFF2-40B4-BE49-F238E27FC236}">
                <a16:creationId xmlns:a16="http://schemas.microsoft.com/office/drawing/2014/main" id="{0CDE90B8-F1DC-A972-BE87-4FD91BA9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813" y="1915386"/>
            <a:ext cx="2743199" cy="26459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E4D4EA-C9AC-A674-3780-1D8CA225B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371" y="2015660"/>
            <a:ext cx="2266950" cy="254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3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E620A-C422-5801-D43F-E550020B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Leader on the Playground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F02D02-4992-E133-F07A-9CE6CE185E2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980481" y="4947405"/>
            <a:ext cx="3858871" cy="142149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Problem solve with kind words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Throw away snack trash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Help keep the playground beautiful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3" name="Picture 2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4ADDC0F3-CBDE-BC24-CCFF-14426826C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212" y="2009452"/>
            <a:ext cx="2743200" cy="2443278"/>
          </a:xfrm>
          <a:prstGeom prst="rect">
            <a:avLst/>
          </a:prstGeom>
        </p:spPr>
      </p:pic>
      <p:pic>
        <p:nvPicPr>
          <p:cNvPr id="5" name="Picture 4" descr="A white rectangular object with red and green text&#10;&#10;Description automatically generated">
            <a:extLst>
              <a:ext uri="{FF2B5EF4-FFF2-40B4-BE49-F238E27FC236}">
                <a16:creationId xmlns:a16="http://schemas.microsoft.com/office/drawing/2014/main" id="{B81375AB-AEE5-F9DE-6954-8E0761CB9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115" y="1791777"/>
            <a:ext cx="1695385" cy="28878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2FB57A-FAF6-3C5C-1FA0-C4DB1D5AA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461" y="1863678"/>
            <a:ext cx="2674327" cy="273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7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9D0F-E326-2437-B858-BD905AE2A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Leader on the Bus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3EE1E3-C195-3E66-FB8C-7F80D98C5908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975159" y="4947405"/>
            <a:ext cx="3490622" cy="9144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Be respectful to others in words and actions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Use quiet voices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252FA3-15C6-9654-84F9-A8CDF9294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159" y="1824285"/>
            <a:ext cx="2715768" cy="2776308"/>
          </a:xfrm>
          <a:prstGeom prst="rect">
            <a:avLst/>
          </a:prstGeom>
        </p:spPr>
      </p:pic>
      <p:pic>
        <p:nvPicPr>
          <p:cNvPr id="11" name="Picture 10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E2DC2711-8611-541A-5416-F27311342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640" y="1910595"/>
            <a:ext cx="2715768" cy="2605455"/>
          </a:xfrm>
          <a:prstGeom prst="rect">
            <a:avLst/>
          </a:prstGeom>
        </p:spPr>
      </p:pic>
      <p:pic>
        <p:nvPicPr>
          <p:cNvPr id="12" name="Picture 2" descr="A screenshot of a cartoon&#10;&#10;Description automatically generated">
            <a:extLst>
              <a:ext uri="{FF2B5EF4-FFF2-40B4-BE49-F238E27FC236}">
                <a16:creationId xmlns:a16="http://schemas.microsoft.com/office/drawing/2014/main" id="{A70FBDF4-3B90-6939-8E9D-9BA9F49A1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558" y="1911609"/>
            <a:ext cx="2534883" cy="260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5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Comic Sans MS" panose="030F0702030302020204" pitchFamily="66" charset="0"/>
              </a:rPr>
              <a:t>BLAST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A6CC0F-9293-55E6-6A5E-F9A63C891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Accountable</a:t>
            </a:r>
          </a:p>
        </p:txBody>
      </p:sp>
    </p:spTree>
    <p:extLst>
      <p:ext uri="{BB962C8B-B14F-4D97-AF65-F5344CB8AC3E}">
        <p14:creationId xmlns:p14="http://schemas.microsoft.com/office/powerpoint/2010/main" val="103362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09E9-6C46-8266-FACC-442FD763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Accountable in the Classroom</a:t>
            </a:r>
            <a:endParaRPr lang="en-US" sz="4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61EFB1-AD71-7887-BC57-E16CE262810A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Be responsible for your words, actions, behavior, and work</a:t>
            </a:r>
          </a:p>
        </p:txBody>
      </p:sp>
      <p:pic>
        <p:nvPicPr>
          <p:cNvPr id="9" name="Picture 8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E7B6B6CC-2067-B3A1-219E-45A6F986F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098" y="2025782"/>
            <a:ext cx="2743200" cy="2367542"/>
          </a:xfrm>
          <a:prstGeom prst="rect">
            <a:avLst/>
          </a:prstGeom>
        </p:spPr>
      </p:pic>
      <p:pic>
        <p:nvPicPr>
          <p:cNvPr id="10" name="Picture 4" descr="A chart of a voice level&#10;&#10;Description automatically generated">
            <a:extLst>
              <a:ext uri="{FF2B5EF4-FFF2-40B4-BE49-F238E27FC236}">
                <a16:creationId xmlns:a16="http://schemas.microsoft.com/office/drawing/2014/main" id="{C6A65434-979D-5443-17E0-4F74165BB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813" y="2032209"/>
            <a:ext cx="2743200" cy="24069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D5664F-4C3D-8DEB-B77C-FFA656700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890" y="2032209"/>
            <a:ext cx="2441584" cy="240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0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3D857-211A-CE4A-E489-0DE187C31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Accountable in the Restroom</a:t>
            </a:r>
            <a:endParaRPr lang="en-US" sz="4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3F149C-6966-8F6A-BCC6-E6E44D7C44F0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Be responsible for your words, actions, and behavior</a:t>
            </a:r>
          </a:p>
        </p:txBody>
      </p:sp>
      <p:pic>
        <p:nvPicPr>
          <p:cNvPr id="11" name="Picture 10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885F3FEF-6C2B-6BC0-4832-E59C61853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212" y="2018675"/>
            <a:ext cx="2743200" cy="2514675"/>
          </a:xfrm>
          <a:prstGeom prst="rect">
            <a:avLst/>
          </a:prstGeom>
        </p:spPr>
      </p:pic>
      <p:pic>
        <p:nvPicPr>
          <p:cNvPr id="12" name="Picture 5" descr="A cartoon of a person&#10;&#10;Description automatically generated">
            <a:extLst>
              <a:ext uri="{FF2B5EF4-FFF2-40B4-BE49-F238E27FC236}">
                <a16:creationId xmlns:a16="http://schemas.microsoft.com/office/drawing/2014/main" id="{3FA32322-31A4-2B8E-CA57-1BDDF9CC6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263" y="1938055"/>
            <a:ext cx="1646300" cy="25952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5FEDD5-71C0-1B8F-667D-BDBED599B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494" y="2071059"/>
            <a:ext cx="2238375" cy="234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49492-232F-02B8-F164-1EDD57819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Accountable in the Hallway </a:t>
            </a:r>
            <a:endParaRPr lang="en-US" sz="4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7C08FF-475E-263F-3198-21093A12470D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Be responsible for your words, actions, and behavior</a:t>
            </a:r>
          </a:p>
        </p:txBody>
      </p:sp>
      <p:pic>
        <p:nvPicPr>
          <p:cNvPr id="9" name="Picture 8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24E9C475-021E-B7D9-10B3-E00DA74E0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380" y="1943162"/>
            <a:ext cx="2716395" cy="2458327"/>
          </a:xfrm>
          <a:prstGeom prst="rect">
            <a:avLst/>
          </a:prstGeom>
        </p:spPr>
      </p:pic>
      <p:pic>
        <p:nvPicPr>
          <p:cNvPr id="10" name="Picture 6" descr="A card with a cartoon character&#10;&#10;Description automatically generated">
            <a:extLst>
              <a:ext uri="{FF2B5EF4-FFF2-40B4-BE49-F238E27FC236}">
                <a16:creationId xmlns:a16="http://schemas.microsoft.com/office/drawing/2014/main" id="{70927CDA-9D5D-B6BC-67AB-99372EA66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229" y="1943162"/>
            <a:ext cx="1822367" cy="2529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E26D87-45BA-587D-F0D9-CEDFE2A8F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231" y="1992596"/>
            <a:ext cx="2545021" cy="25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3F49C-5A0C-9315-6DC3-6AAD31EE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Accountable in the Cafeteria</a:t>
            </a:r>
            <a:endParaRPr lang="en-US" sz="4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B1BA17-1D02-ADE8-122E-1E78E626F59A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Be responsible for your words, actions, and behavior</a:t>
            </a:r>
          </a:p>
        </p:txBody>
      </p:sp>
      <p:pic>
        <p:nvPicPr>
          <p:cNvPr id="9" name="Picture 8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EFE05B44-26C7-855E-F406-0DD8A7218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212" y="2106450"/>
            <a:ext cx="2743200" cy="2353011"/>
          </a:xfrm>
          <a:prstGeom prst="rect">
            <a:avLst/>
          </a:prstGeom>
        </p:spPr>
      </p:pic>
      <p:pic>
        <p:nvPicPr>
          <p:cNvPr id="10" name="Picture 5" descr="A screenshot of a cartoon&#10;&#10;Description automatically generated">
            <a:extLst>
              <a:ext uri="{FF2B5EF4-FFF2-40B4-BE49-F238E27FC236}">
                <a16:creationId xmlns:a16="http://schemas.microsoft.com/office/drawing/2014/main" id="{5007E511-1D29-B165-6DED-A496A4979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711" y="2011943"/>
            <a:ext cx="2407404" cy="24475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0F8E5B-E959-4BF6-D952-728A8371A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532" y="2125373"/>
            <a:ext cx="2400300" cy="23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3D2CA-C692-F0DD-617A-A76CBC88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Brilliant in the Classroom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4393EA-D2DF-BD30-1329-CA2400EA6791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8220591" y="5045790"/>
            <a:ext cx="3411966" cy="914400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200" dirty="0">
                <a:latin typeface="Comic Sans MS" panose="030F0702030302020204" pitchFamily="66" charset="0"/>
              </a:rPr>
              <a:t>Try your BEST!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200" dirty="0">
                <a:latin typeface="Comic Sans MS" panose="030F0702030302020204" pitchFamily="66" charset="0"/>
              </a:rPr>
              <a:t>Set goals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200" dirty="0">
                <a:latin typeface="Comic Sans MS" panose="030F0702030302020204" pitchFamily="66" charset="0"/>
              </a:rPr>
              <a:t>Meet or exceed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" name="Picture Placeholder 9">
            <a:extLst>
              <a:ext uri="{FF2B5EF4-FFF2-40B4-BE49-F238E27FC236}">
                <a16:creationId xmlns:a16="http://schemas.microsoft.com/office/drawing/2014/main" id="{E4B78428-93C2-8BCB-5262-C11008F6F16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7855" b="17855"/>
          <a:stretch/>
        </p:blipFill>
        <p:spPr>
          <a:xfrm>
            <a:off x="8223250" y="1824038"/>
            <a:ext cx="2714625" cy="2776537"/>
          </a:xfrm>
        </p:spPr>
      </p:pic>
      <p:pic>
        <p:nvPicPr>
          <p:cNvPr id="21" name="Picture 20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77174BBF-817B-71CB-D9AA-732C2ACED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257" y="1827895"/>
            <a:ext cx="2743200" cy="2772679"/>
          </a:xfrm>
          <a:prstGeom prst="rect">
            <a:avLst/>
          </a:prstGeom>
        </p:spPr>
      </p:pic>
      <p:pic>
        <p:nvPicPr>
          <p:cNvPr id="22" name="Picture 4" descr="A chart of a voice level&#10;&#10;Description automatically generated">
            <a:extLst>
              <a:ext uri="{FF2B5EF4-FFF2-40B4-BE49-F238E27FC236}">
                <a16:creationId xmlns:a16="http://schemas.microsoft.com/office/drawing/2014/main" id="{D3E50A97-DFBE-5B14-58EF-8CD7D25E7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143" y="1757302"/>
            <a:ext cx="2862762" cy="291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2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4F546-E267-7946-CBF5-AD6D6575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Accountable on the Playground </a:t>
            </a:r>
            <a:endParaRPr lang="en-US" sz="4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F51547-DB35-7521-3BBC-FFBB6807B039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931813" y="4947405"/>
            <a:ext cx="3161283" cy="9144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Be responsible for your words, actions, behavior, and snack trash</a:t>
            </a:r>
          </a:p>
        </p:txBody>
      </p:sp>
      <p:pic>
        <p:nvPicPr>
          <p:cNvPr id="9" name="Picture 8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7250D999-79FF-6595-76DB-4B24B041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762" y="2055449"/>
            <a:ext cx="2490673" cy="2378328"/>
          </a:xfrm>
          <a:prstGeom prst="rect">
            <a:avLst/>
          </a:prstGeom>
        </p:spPr>
      </p:pic>
      <p:pic>
        <p:nvPicPr>
          <p:cNvPr id="10" name="Picture 4" descr="A white rectangular object with red and green text&#10;&#10;Description automatically generated">
            <a:extLst>
              <a:ext uri="{FF2B5EF4-FFF2-40B4-BE49-F238E27FC236}">
                <a16:creationId xmlns:a16="http://schemas.microsoft.com/office/drawing/2014/main" id="{E097E0AC-D281-8657-DA89-66C1FB531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531" y="1959756"/>
            <a:ext cx="1621764" cy="26101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0B2DCF-F163-7386-FC2C-0AC9E8069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088" y="2097980"/>
            <a:ext cx="2343150" cy="237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0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FCED-7AFB-5A7A-F0BB-6166C415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Accountable on the Bus</a:t>
            </a:r>
            <a:endParaRPr lang="en-US" sz="4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D0C19B-0857-1AB7-7C96-F63A56B15BBD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Be responsible for your words, actions and behavior</a:t>
            </a:r>
          </a:p>
        </p:txBody>
      </p:sp>
      <p:pic>
        <p:nvPicPr>
          <p:cNvPr id="9" name="Picture 8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B33970C3-8572-6157-B06E-35F82FA8C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212" y="1910595"/>
            <a:ext cx="2743200" cy="2434602"/>
          </a:xfrm>
          <a:prstGeom prst="rect">
            <a:avLst/>
          </a:prstGeom>
        </p:spPr>
      </p:pic>
      <p:pic>
        <p:nvPicPr>
          <p:cNvPr id="10" name="Picture 2" descr="A screenshot of a cartoon&#10;&#10;Description automatically generated">
            <a:extLst>
              <a:ext uri="{FF2B5EF4-FFF2-40B4-BE49-F238E27FC236}">
                <a16:creationId xmlns:a16="http://schemas.microsoft.com/office/drawing/2014/main" id="{BCA44AA5-7C61-61BD-AFC0-D70CD7443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479" y="1910595"/>
            <a:ext cx="2368658" cy="24346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AF98D3-246B-3008-4F4F-11DB667D7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482" y="2073016"/>
            <a:ext cx="2438400" cy="235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7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Comic Sans MS" panose="030F0702030302020204" pitchFamily="66" charset="0"/>
              </a:rPr>
              <a:t>BLAST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A6CC0F-9293-55E6-6A5E-F9A63C891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Safe</a:t>
            </a:r>
          </a:p>
        </p:txBody>
      </p:sp>
    </p:spTree>
    <p:extLst>
      <p:ext uri="{BB962C8B-B14F-4D97-AF65-F5344CB8AC3E}">
        <p14:creationId xmlns:p14="http://schemas.microsoft.com/office/powerpoint/2010/main" val="157922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A32ED-F311-F2F4-96DA-F668F88DA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Safe in the Classroom</a:t>
            </a:r>
            <a:endParaRPr lang="en-US" sz="4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F06838-03D4-EF8A-2AC3-D14B96A8E15F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Hands, feet, and objects to oneself</a:t>
            </a:r>
          </a:p>
        </p:txBody>
      </p:sp>
      <p:pic>
        <p:nvPicPr>
          <p:cNvPr id="9" name="Picture 8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9BFDF7A1-8205-9F6E-CE03-60079DFAB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399" y="2004273"/>
            <a:ext cx="2743200" cy="2503932"/>
          </a:xfrm>
          <a:prstGeom prst="rect">
            <a:avLst/>
          </a:prstGeom>
        </p:spPr>
      </p:pic>
      <p:pic>
        <p:nvPicPr>
          <p:cNvPr id="10" name="Picture 4" descr="A chart of a voice level&#10;&#10;Description automatically generated">
            <a:extLst>
              <a:ext uri="{FF2B5EF4-FFF2-40B4-BE49-F238E27FC236}">
                <a16:creationId xmlns:a16="http://schemas.microsoft.com/office/drawing/2014/main" id="{B1EE001E-F54F-AFB2-AD12-8DAEDFFF6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813" y="2004273"/>
            <a:ext cx="2743200" cy="25039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839A27-7DE6-0BF5-9A8D-DFC2793E9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494" y="2050914"/>
            <a:ext cx="2703788" cy="236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7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23385-2DF3-546A-92FA-126DF56A7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Safe in the Restroom</a:t>
            </a:r>
            <a:endParaRPr lang="en-US" sz="4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7073B04-3C4A-8D79-8D03-BB0CD0FEAA02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3658240" cy="9144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Hands, feet, and objects to oneself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Wash your hands appropriately</a:t>
            </a:r>
          </a:p>
        </p:txBody>
      </p:sp>
      <p:pic>
        <p:nvPicPr>
          <p:cNvPr id="9" name="Picture 8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705D652F-CDAD-2A45-80A9-CCD598832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212" y="2047963"/>
            <a:ext cx="2656304" cy="2259393"/>
          </a:xfrm>
          <a:prstGeom prst="rect">
            <a:avLst/>
          </a:prstGeom>
        </p:spPr>
      </p:pic>
      <p:pic>
        <p:nvPicPr>
          <p:cNvPr id="10" name="Picture 5" descr="A cartoon of a person&#10;&#10;Description automatically generated">
            <a:extLst>
              <a:ext uri="{FF2B5EF4-FFF2-40B4-BE49-F238E27FC236}">
                <a16:creationId xmlns:a16="http://schemas.microsoft.com/office/drawing/2014/main" id="{8C692092-1293-9D33-498D-B2A05D9B9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366" y="2047963"/>
            <a:ext cx="1786270" cy="23754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0EF191-D784-7E8F-C448-C9762050F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156" y="2149327"/>
            <a:ext cx="2543175" cy="227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916D-AA2C-DF43-5799-7905C4771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Safe in the Hallway</a:t>
            </a:r>
            <a:endParaRPr lang="en-US" sz="4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CE40FE-934F-1A10-056D-D6332DEBE3D1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Comic Sans MS" panose="030F0702030302020204" pitchFamily="66" charset="0"/>
              </a:rPr>
              <a:t>Hands, feet, and objects to oneself</a:t>
            </a:r>
          </a:p>
        </p:txBody>
      </p:sp>
      <p:pic>
        <p:nvPicPr>
          <p:cNvPr id="9" name="Picture 8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8A89976C-1641-A7BC-DE71-7314368CB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292" y="2044529"/>
            <a:ext cx="2635039" cy="2372361"/>
          </a:xfrm>
          <a:prstGeom prst="rect">
            <a:avLst/>
          </a:prstGeom>
        </p:spPr>
      </p:pic>
      <p:pic>
        <p:nvPicPr>
          <p:cNvPr id="10" name="Picture 6" descr="A card with a cartoon character&#10;&#10;Description automatically generated">
            <a:extLst>
              <a:ext uri="{FF2B5EF4-FFF2-40B4-BE49-F238E27FC236}">
                <a16:creationId xmlns:a16="http://schemas.microsoft.com/office/drawing/2014/main" id="{0EC3C028-A48F-88E4-2414-86EF869CE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371" y="2028108"/>
            <a:ext cx="1630874" cy="25322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A4F499-F740-8DBF-B5A2-B39D4E4C2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937" y="2119341"/>
            <a:ext cx="2211490" cy="23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6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DE56-F57E-5E9A-EC47-77C2B6412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Safe in the Cafeteria</a:t>
            </a:r>
            <a:endParaRPr lang="en-US" sz="4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1C79CB-2C24-B6B3-84D8-4C073162BFD3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Hands, feet, and objects to oneself</a:t>
            </a:r>
          </a:p>
        </p:txBody>
      </p:sp>
      <p:pic>
        <p:nvPicPr>
          <p:cNvPr id="9" name="Picture 8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A99FF86C-97AD-BE82-A225-71F96293D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69" y="1923321"/>
            <a:ext cx="2630339" cy="2433653"/>
          </a:xfrm>
          <a:prstGeom prst="rect">
            <a:avLst/>
          </a:prstGeom>
        </p:spPr>
      </p:pic>
      <p:pic>
        <p:nvPicPr>
          <p:cNvPr id="10" name="Picture 5" descr="A screenshot of a cartoon&#10;&#10;Description automatically generated">
            <a:extLst>
              <a:ext uri="{FF2B5EF4-FFF2-40B4-BE49-F238E27FC236}">
                <a16:creationId xmlns:a16="http://schemas.microsoft.com/office/drawing/2014/main" id="{62C95320-2DDD-2445-04A0-049786090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711" y="2011943"/>
            <a:ext cx="2407404" cy="24475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19C695-8BBC-12C0-9AE0-BB8D3C567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444" y="2011943"/>
            <a:ext cx="2276475" cy="244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1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66F21-9677-78A0-2C4E-EAC1246B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Safe on the Playground</a:t>
            </a:r>
            <a:endParaRPr lang="en-US" sz="4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398732-A3BC-06E4-A374-22B68858EED7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Hands, feet, and objects to oneself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Play responsibility</a:t>
            </a:r>
          </a:p>
        </p:txBody>
      </p:sp>
      <p:pic>
        <p:nvPicPr>
          <p:cNvPr id="9" name="Picture 8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E02EBE7D-558D-ECE7-11D5-EDA9F8B1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664" y="2036045"/>
            <a:ext cx="2743200" cy="2314533"/>
          </a:xfrm>
          <a:prstGeom prst="rect">
            <a:avLst/>
          </a:prstGeom>
        </p:spPr>
      </p:pic>
      <p:pic>
        <p:nvPicPr>
          <p:cNvPr id="10" name="Picture 4" descr="A white rectangular object with red and green text&#10;&#10;Description automatically generated">
            <a:extLst>
              <a:ext uri="{FF2B5EF4-FFF2-40B4-BE49-F238E27FC236}">
                <a16:creationId xmlns:a16="http://schemas.microsoft.com/office/drawing/2014/main" id="{39090429-AFC4-9A63-026B-CE6BC093F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092" y="2036044"/>
            <a:ext cx="1600499" cy="23145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797797-334E-706F-2653-6C6E9A571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357" y="2036044"/>
            <a:ext cx="2152650" cy="23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B3A8-6EC6-09A6-1CB7-3F10D1F3D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Safe on the Bus</a:t>
            </a:r>
            <a:endParaRPr lang="en-US" sz="4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57A607-1299-3E35-0AE0-C2015105F7D6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010298" y="4818197"/>
            <a:ext cx="4055805" cy="9144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Walking feet to the bus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Hands, feet, and objects to oneself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Back to seat, feet on floor</a:t>
            </a:r>
          </a:p>
        </p:txBody>
      </p:sp>
      <p:pic>
        <p:nvPicPr>
          <p:cNvPr id="9" name="Picture 8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FD0539E3-8111-8C2D-3BAB-FF72F9543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212" y="1910595"/>
            <a:ext cx="2743200" cy="2552075"/>
          </a:xfrm>
          <a:prstGeom prst="rect">
            <a:avLst/>
          </a:prstGeom>
        </p:spPr>
      </p:pic>
      <p:pic>
        <p:nvPicPr>
          <p:cNvPr id="10" name="Picture 2" descr="A screenshot of a cartoon&#10;&#10;Description automatically generated">
            <a:extLst>
              <a:ext uri="{FF2B5EF4-FFF2-40B4-BE49-F238E27FC236}">
                <a16:creationId xmlns:a16="http://schemas.microsoft.com/office/drawing/2014/main" id="{676C2873-A2ED-F96A-9C79-56EFD0E08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448" y="1959665"/>
            <a:ext cx="2555929" cy="2552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1F28A7-C5DD-B7F4-7009-F079362E1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082" y="2039803"/>
            <a:ext cx="2419350" cy="247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2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Comic Sans MS" panose="030F0702030302020204" pitchFamily="66" charset="0"/>
              </a:rPr>
              <a:t>BLAST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A6CC0F-9293-55E6-6A5E-F9A63C891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Timely</a:t>
            </a:r>
          </a:p>
        </p:txBody>
      </p:sp>
    </p:spTree>
    <p:extLst>
      <p:ext uri="{BB962C8B-B14F-4D97-AF65-F5344CB8AC3E}">
        <p14:creationId xmlns:p14="http://schemas.microsoft.com/office/powerpoint/2010/main" val="44385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7C20-320B-07A8-3BDD-DAEA4579B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Brilliant in the Hallway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1E4E7-BB34-90AD-FAA0-11D8E8E5A11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Walking feet</a:t>
            </a:r>
          </a:p>
          <a:p>
            <a:pPr marL="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Listen and follow directions</a:t>
            </a:r>
          </a:p>
        </p:txBody>
      </p:sp>
      <p:pic>
        <p:nvPicPr>
          <p:cNvPr id="9" name="Picture 8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D352E928-9C1A-D402-12DB-7A33C1393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212" y="1910595"/>
            <a:ext cx="2743200" cy="2649830"/>
          </a:xfrm>
          <a:prstGeom prst="rect">
            <a:avLst/>
          </a:prstGeom>
        </p:spPr>
      </p:pic>
      <p:pic>
        <p:nvPicPr>
          <p:cNvPr id="10" name="Picture 6" descr="A card with a cartoon character&#10;&#10;Description automatically generated">
            <a:extLst>
              <a:ext uri="{FF2B5EF4-FFF2-40B4-BE49-F238E27FC236}">
                <a16:creationId xmlns:a16="http://schemas.microsoft.com/office/drawing/2014/main" id="{D9EDE966-944A-094E-C3CC-473FA76D5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42" y="1800549"/>
            <a:ext cx="1593342" cy="27598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249ABD-E326-919D-E507-B7192D031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260" y="2084214"/>
            <a:ext cx="2596651" cy="239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40098-C751-1AB3-7D06-82D05526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Timely in the Classroom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CA8D80-9A95-015A-7BED-5498F42516B3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698920" y="4793075"/>
            <a:ext cx="3793866" cy="1910596"/>
          </a:xfrm>
        </p:spPr>
        <p:txBody>
          <a:bodyPr>
            <a:normAutofit fontScale="77500" lnSpcReduction="20000"/>
          </a:bodyPr>
          <a:lstStyle/>
          <a:p>
            <a:pPr marL="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latin typeface="Comic Sans MS" panose="030F0702030302020204" pitchFamily="66" charset="0"/>
              </a:rPr>
              <a:t>Arrive to school and class on time</a:t>
            </a:r>
          </a:p>
          <a:p>
            <a:pPr marL="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latin typeface="Comic Sans MS" panose="030F0702030302020204" pitchFamily="66" charset="0"/>
              </a:rPr>
              <a:t>Start assignment and continue working</a:t>
            </a:r>
          </a:p>
          <a:p>
            <a:pPr marL="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latin typeface="Comic Sans MS" panose="030F0702030302020204" pitchFamily="66" charset="0"/>
              </a:rPr>
              <a:t>Complete and turn in work on time</a:t>
            </a:r>
          </a:p>
          <a:p>
            <a:endParaRPr lang="en-US" dirty="0"/>
          </a:p>
        </p:txBody>
      </p:sp>
      <p:pic>
        <p:nvPicPr>
          <p:cNvPr id="9" name="Picture 4" descr="A chart of a voice level&#10;&#10;Description automatically generated">
            <a:extLst>
              <a:ext uri="{FF2B5EF4-FFF2-40B4-BE49-F238E27FC236}">
                <a16:creationId xmlns:a16="http://schemas.microsoft.com/office/drawing/2014/main" id="{087EB4ED-9F05-1E36-29B8-3D94A7B48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565" y="2090468"/>
            <a:ext cx="2263696" cy="2243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51B849-74F7-0494-C952-4D33EB228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082" y="2090468"/>
            <a:ext cx="2773543" cy="2388935"/>
          </a:xfrm>
          <a:prstGeom prst="rect">
            <a:avLst/>
          </a:prstGeom>
        </p:spPr>
      </p:pic>
      <p:pic>
        <p:nvPicPr>
          <p:cNvPr id="11" name="Picture 10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C64CF25F-E733-A21F-941B-DFA65D4A4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334" y="2383864"/>
            <a:ext cx="2743200" cy="164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5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E43E5-ED88-18A5-995C-836E5CE66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Timely in the Restroom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99E8EB-E383-8173-E5DD-632C6DD724A7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942864" y="4947405"/>
            <a:ext cx="3747566" cy="9144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Use the restroom and exit swiftly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Wash hands and quickly get in line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F83208-2AAA-69D9-A65F-B49728BA2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160" y="1950912"/>
            <a:ext cx="2041002" cy="2569580"/>
          </a:xfrm>
          <a:prstGeom prst="rect">
            <a:avLst/>
          </a:prstGeom>
        </p:spPr>
      </p:pic>
      <p:pic>
        <p:nvPicPr>
          <p:cNvPr id="11" name="Picture 10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E17ECF8C-B3C8-3347-0DB6-CB6060D71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334" y="2383864"/>
            <a:ext cx="2743200" cy="1646959"/>
          </a:xfrm>
          <a:prstGeom prst="rect">
            <a:avLst/>
          </a:prstGeom>
        </p:spPr>
      </p:pic>
      <p:pic>
        <p:nvPicPr>
          <p:cNvPr id="12" name="Picture 5" descr="A cartoon of a person&#10;&#10;Description automatically generated">
            <a:extLst>
              <a:ext uri="{FF2B5EF4-FFF2-40B4-BE49-F238E27FC236}">
                <a16:creationId xmlns:a16="http://schemas.microsoft.com/office/drawing/2014/main" id="{26ED0489-1282-7A9E-A942-9DEBCB80D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020" y="2140543"/>
            <a:ext cx="11715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6958-54F2-DC2A-AEBB-185DF2E5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>
                <a:latin typeface="Comic Sans MS" panose="030F0702030302020204" pitchFamily="66" charset="0"/>
              </a:rPr>
              <a:t>Timely in the Hallway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1D7341-BBF5-A120-E7F0-7F2F266B5DED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Comic Sans MS" panose="030F0702030302020204" pitchFamily="66" charset="0"/>
              </a:rPr>
              <a:t>Two on blue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Comic Sans MS" panose="030F0702030302020204" pitchFamily="66" charset="0"/>
              </a:rPr>
              <a:t>Face forward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Comic Sans MS" panose="030F0702030302020204" pitchFamily="66" charset="0"/>
              </a:rPr>
              <a:t>Continue walking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A6D1E7-8C37-5974-91F8-30F2EBD35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270" y="2109631"/>
            <a:ext cx="2044823" cy="2343584"/>
          </a:xfrm>
          <a:prstGeom prst="rect">
            <a:avLst/>
          </a:prstGeom>
        </p:spPr>
      </p:pic>
      <p:pic>
        <p:nvPicPr>
          <p:cNvPr id="11" name="Picture 10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FB438815-5BCC-C3C9-ED97-7FE7C2F3E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212" y="2048719"/>
            <a:ext cx="2743200" cy="2465408"/>
          </a:xfrm>
          <a:prstGeom prst="rect">
            <a:avLst/>
          </a:prstGeom>
        </p:spPr>
      </p:pic>
      <p:pic>
        <p:nvPicPr>
          <p:cNvPr id="12" name="Picture 6" descr="A card with a cartoon character&#10;&#10;Description automatically generated">
            <a:extLst>
              <a:ext uri="{FF2B5EF4-FFF2-40B4-BE49-F238E27FC236}">
                <a16:creationId xmlns:a16="http://schemas.microsoft.com/office/drawing/2014/main" id="{64E92031-9CF5-8CA1-1A74-8B7932500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719" y="2048719"/>
            <a:ext cx="1504090" cy="246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5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06740-02A0-18BF-7F12-334A2341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Timely in the Cafeteria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36D2D1-B95D-6AE1-885C-0382FA651F81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Line: Ready to enter and exit cafeteria </a:t>
            </a:r>
          </a:p>
        </p:txBody>
      </p:sp>
      <p:pic>
        <p:nvPicPr>
          <p:cNvPr id="9" name="Picture 8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51858378-BB03-626E-5C65-49B8A327B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212" y="1905816"/>
            <a:ext cx="2743200" cy="2659772"/>
          </a:xfrm>
          <a:prstGeom prst="rect">
            <a:avLst/>
          </a:prstGeom>
        </p:spPr>
      </p:pic>
      <p:pic>
        <p:nvPicPr>
          <p:cNvPr id="10" name="Picture 9" descr="A screenshot of a cartoon&#10;&#10;Description automatically generated">
            <a:extLst>
              <a:ext uri="{FF2B5EF4-FFF2-40B4-BE49-F238E27FC236}">
                <a16:creationId xmlns:a16="http://schemas.microsoft.com/office/drawing/2014/main" id="{3409663D-62E2-7CDB-1B5C-349DF4A8B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870" y="1993497"/>
            <a:ext cx="2009086" cy="24766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4B10B4-5DC3-7690-02CC-130E00054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984" y="2052676"/>
            <a:ext cx="1765396" cy="247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7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8A79-4D33-BCC3-3D63-186419D6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Timely on the Playground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391098-A5DD-6D76-A4A0-692B2898C578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Line up as soon as called and ready to enter the school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A7EC24-A7A2-9859-8E4F-3D2317F75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622" y="2072094"/>
            <a:ext cx="2641659" cy="2495075"/>
          </a:xfrm>
          <a:prstGeom prst="rect">
            <a:avLst/>
          </a:prstGeom>
        </p:spPr>
      </p:pic>
      <p:pic>
        <p:nvPicPr>
          <p:cNvPr id="10" name="Picture 4" descr="A white rectangular object with red and green text&#10;&#10;Description automatically generated">
            <a:extLst>
              <a:ext uri="{FF2B5EF4-FFF2-40B4-BE49-F238E27FC236}">
                <a16:creationId xmlns:a16="http://schemas.microsoft.com/office/drawing/2014/main" id="{A2E8BD59-BBBB-6A59-9364-2E8938F6E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210" y="1932024"/>
            <a:ext cx="1710405" cy="2607357"/>
          </a:xfrm>
          <a:prstGeom prst="rect">
            <a:avLst/>
          </a:prstGeom>
        </p:spPr>
      </p:pic>
      <p:pic>
        <p:nvPicPr>
          <p:cNvPr id="11" name="Picture 10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86215466-E0AA-95A3-D528-31C7CDEE6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490" y="2072094"/>
            <a:ext cx="2314644" cy="223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1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E8A40-08C1-D34E-0BD0-980ADB47F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Timely on the Bus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C720B8-F01D-A132-5180-72A3AA9B5395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Quickly sit in your assigned seat</a:t>
            </a:r>
          </a:p>
        </p:txBody>
      </p:sp>
      <p:pic>
        <p:nvPicPr>
          <p:cNvPr id="9" name="Picture 8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9D065EA3-9FB2-2C22-F8C6-622B7371C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212" y="2048261"/>
            <a:ext cx="2743200" cy="2480930"/>
          </a:xfrm>
          <a:prstGeom prst="rect">
            <a:avLst/>
          </a:prstGeom>
        </p:spPr>
      </p:pic>
      <p:pic>
        <p:nvPicPr>
          <p:cNvPr id="10" name="Picture 5" descr="A screenshot of a cartoon&#10;&#10;Description automatically generated">
            <a:extLst>
              <a:ext uri="{FF2B5EF4-FFF2-40B4-BE49-F238E27FC236}">
                <a16:creationId xmlns:a16="http://schemas.microsoft.com/office/drawing/2014/main" id="{F59129B6-78B6-37AD-D638-EDB39B5A9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230" y="1942214"/>
            <a:ext cx="2661155" cy="25869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3FAF98-6584-F834-4243-BF0768470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869" y="1995237"/>
            <a:ext cx="2333625" cy="258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4640C-B1A9-4900-465C-0DF0EA22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Brilliant in the Restroom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3757D9-ED9D-35FD-F1EB-ECE85631E1D6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Wait patiently for your turn to use the restroom</a:t>
            </a:r>
          </a:p>
          <a:p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D840A0B-3634-987A-FC96-66976412915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7256" b="7256"/>
          <a:stretch/>
        </p:blipFill>
        <p:spPr>
          <a:xfrm>
            <a:off x="8223250" y="1824038"/>
            <a:ext cx="2714625" cy="2776537"/>
          </a:xfrm>
        </p:spPr>
      </p:pic>
      <p:pic>
        <p:nvPicPr>
          <p:cNvPr id="31" name="Picture 30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4B31DEF4-7055-CD2F-70C2-F99352C9E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25" y="1924738"/>
            <a:ext cx="2743200" cy="2675837"/>
          </a:xfrm>
          <a:prstGeom prst="rect">
            <a:avLst/>
          </a:prstGeom>
        </p:spPr>
      </p:pic>
      <p:pic>
        <p:nvPicPr>
          <p:cNvPr id="33" name="Picture 5" descr="A cartoon of a person&#10;&#10;Description automatically generated">
            <a:extLst>
              <a:ext uri="{FF2B5EF4-FFF2-40B4-BE49-F238E27FC236}">
                <a16:creationId xmlns:a16="http://schemas.microsoft.com/office/drawing/2014/main" id="{3DB39F42-90CD-2382-B287-30AD4A282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845" y="1924738"/>
            <a:ext cx="1743136" cy="257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4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CE971-C6D0-0C08-2F5C-04C0F310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Brilliant in the Cafeteria</a:t>
            </a:r>
            <a:endParaRPr lang="en-US" sz="4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7915D4-7FED-920B-6239-9C743AF728B3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Make healthy food choices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Keep your area clean</a:t>
            </a:r>
          </a:p>
        </p:txBody>
      </p:sp>
      <p:pic>
        <p:nvPicPr>
          <p:cNvPr id="9" name="Picture 8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034F9FB5-DB6F-B105-038B-DAFDAF8DE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212" y="2020233"/>
            <a:ext cx="2743200" cy="2424176"/>
          </a:xfrm>
          <a:prstGeom prst="rect">
            <a:avLst/>
          </a:prstGeom>
        </p:spPr>
      </p:pic>
      <p:pic>
        <p:nvPicPr>
          <p:cNvPr id="10" name="Picture 5" descr="A screenshot of a cartoon&#10;&#10;Description automatically generated">
            <a:extLst>
              <a:ext uri="{FF2B5EF4-FFF2-40B4-BE49-F238E27FC236}">
                <a16:creationId xmlns:a16="http://schemas.microsoft.com/office/drawing/2014/main" id="{B4E10D4E-1E0E-01DF-C5EC-1EB627EA7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157" y="2020233"/>
            <a:ext cx="2575302" cy="24475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79242F-8079-7BA0-FAA0-3EC5C6EDD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21" y="2133600"/>
            <a:ext cx="2298709" cy="231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1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29885-775B-BB61-BAAF-4B40BE492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Brilliant on the Playground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ADDC83-BEA7-6496-665F-081CDDB21F2B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Play in assigned area</a:t>
            </a:r>
          </a:p>
        </p:txBody>
      </p:sp>
      <p:pic>
        <p:nvPicPr>
          <p:cNvPr id="9" name="Picture 8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AEF6205B-8C86-8938-76FC-3CA1224EA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212" y="1851949"/>
            <a:ext cx="2743200" cy="2761125"/>
          </a:xfrm>
          <a:prstGeom prst="rect">
            <a:avLst/>
          </a:prstGeom>
        </p:spPr>
      </p:pic>
      <p:pic>
        <p:nvPicPr>
          <p:cNvPr id="10" name="Picture 4" descr="A white rectangular object with red and green text&#10;&#10;Description automatically generated">
            <a:extLst>
              <a:ext uri="{FF2B5EF4-FFF2-40B4-BE49-F238E27FC236}">
                <a16:creationId xmlns:a16="http://schemas.microsoft.com/office/drawing/2014/main" id="{1D630EB6-F8FF-6B8D-086D-FB0133F55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867" y="1849548"/>
            <a:ext cx="1579759" cy="27723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B156AB-DA10-5098-152B-CF9CFBCD6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082" y="1840765"/>
            <a:ext cx="2653759" cy="277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BD72-0DE5-C7A8-1E0D-61F30CBEB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Brilliant on the Bus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AFC07E-F5E0-CAF5-0210-64442F1B09BD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Listen and follow directions</a:t>
            </a:r>
          </a:p>
          <a:p>
            <a:pPr marL="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Keep your area clean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5BAC10-D226-C401-2456-3BE050171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082" y="2293813"/>
            <a:ext cx="2743200" cy="1883779"/>
          </a:xfrm>
          <a:prstGeom prst="rect">
            <a:avLst/>
          </a:prstGeom>
        </p:spPr>
      </p:pic>
      <p:pic>
        <p:nvPicPr>
          <p:cNvPr id="11" name="Picture 2" descr="A screenshot of a cartoon&#10;&#10;Description automatically generated">
            <a:extLst>
              <a:ext uri="{FF2B5EF4-FFF2-40B4-BE49-F238E27FC236}">
                <a16:creationId xmlns:a16="http://schemas.microsoft.com/office/drawing/2014/main" id="{F8356F80-CDB8-DE10-02F3-4B4F43F65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479" y="2018401"/>
            <a:ext cx="2368658" cy="2434602"/>
          </a:xfrm>
          <a:prstGeom prst="rect">
            <a:avLst/>
          </a:prstGeom>
        </p:spPr>
      </p:pic>
      <p:pic>
        <p:nvPicPr>
          <p:cNvPr id="12" name="Picture 11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EC3ED479-2003-281D-E994-E2764A456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334" y="2383864"/>
            <a:ext cx="2743200" cy="164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9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Comic Sans MS" panose="030F0702030302020204" pitchFamily="66" charset="0"/>
              </a:rPr>
              <a:t>BLAST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A6CC0F-9293-55E6-6A5E-F9A63C891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Leader</a:t>
            </a:r>
          </a:p>
        </p:txBody>
      </p:sp>
    </p:spTree>
    <p:extLst>
      <p:ext uri="{BB962C8B-B14F-4D97-AF65-F5344CB8AC3E}">
        <p14:creationId xmlns:p14="http://schemas.microsoft.com/office/powerpoint/2010/main" val="181828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CE2C-DB63-97B0-FEAB-CCAB45EF3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Leader in the Classroom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3DFB4B-428C-0775-FE7F-AF59DEE3FF30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209081" y="4947405"/>
            <a:ext cx="3423476" cy="9144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Be respectful to others in words and actions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Stay focused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Ask questions</a:t>
            </a:r>
          </a:p>
        </p:txBody>
      </p:sp>
      <p:pic>
        <p:nvPicPr>
          <p:cNvPr id="9" name="Picture 8" descr="A cartoon rocket with orange flames&#10;&#10;Description automatically generated">
            <a:extLst>
              <a:ext uri="{FF2B5EF4-FFF2-40B4-BE49-F238E27FC236}">
                <a16:creationId xmlns:a16="http://schemas.microsoft.com/office/drawing/2014/main" id="{B82FEADA-D7DC-8325-1498-D114C3C82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212" y="2412223"/>
            <a:ext cx="2743200" cy="1646959"/>
          </a:xfrm>
          <a:prstGeom prst="rect">
            <a:avLst/>
          </a:prstGeom>
        </p:spPr>
      </p:pic>
      <p:pic>
        <p:nvPicPr>
          <p:cNvPr id="10" name="Picture 4" descr="A chart of a voice level&#10;&#10;Description automatically generated">
            <a:extLst>
              <a:ext uri="{FF2B5EF4-FFF2-40B4-BE49-F238E27FC236}">
                <a16:creationId xmlns:a16="http://schemas.microsoft.com/office/drawing/2014/main" id="{C050F684-1F7B-0F03-E3B4-2ADAE81BB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813" y="2046803"/>
            <a:ext cx="2743200" cy="24069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64888B-C00F-D456-BE91-7296AB379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983" y="2381270"/>
            <a:ext cx="1921398" cy="197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C07FE3BA97A048850085C659AFE231" ma:contentTypeVersion="18" ma:contentTypeDescription="Create a new document." ma:contentTypeScope="" ma:versionID="1bc4ccfcc5d12b60dafbe0602817d461">
  <xsd:schema xmlns:xsd="http://www.w3.org/2001/XMLSchema" xmlns:xs="http://www.w3.org/2001/XMLSchema" xmlns:p="http://schemas.microsoft.com/office/2006/metadata/properties" xmlns:ns3="acab737f-2d24-43c0-8b3f-6722f206ce5d" xmlns:ns4="84305d4b-e44f-4b5a-904f-d6fa8685d633" targetNamespace="http://schemas.microsoft.com/office/2006/metadata/properties" ma:root="true" ma:fieldsID="d80b5a512861ce0df2b2696580bf6c7d" ns3:_="" ns4:_="">
    <xsd:import namespace="acab737f-2d24-43c0-8b3f-6722f206ce5d"/>
    <xsd:import namespace="84305d4b-e44f-4b5a-904f-d6fa8685d63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b737f-2d24-43c0-8b3f-6722f206ce5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05d4b-e44f-4b5a-904f-d6fa8685d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4305d4b-e44f-4b5a-904f-d6fa8685d633" xsi:nil="true"/>
  </documentManagement>
</p:properties>
</file>

<file path=customXml/itemProps1.xml><?xml version="1.0" encoding="utf-8"?>
<ds:datastoreItem xmlns:ds="http://schemas.openxmlformats.org/officeDocument/2006/customXml" ds:itemID="{8B7B63D1-CE88-49AD-BEB3-EEE6C576C1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ab737f-2d24-43c0-8b3f-6722f206ce5d"/>
    <ds:schemaRef ds:uri="84305d4b-e44f-4b5a-904f-d6fa8685d6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A5518C-C2FA-46D5-AF31-11E7A01005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C60770-42ED-43C0-90C2-13A82B5C00AF}">
  <ds:schemaRefs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84305d4b-e44f-4b5a-904f-d6fa8685d633"/>
    <ds:schemaRef ds:uri="acab737f-2d24-43c0-8b3f-6722f206ce5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4180</TotalTime>
  <Words>451</Words>
  <Application>Microsoft Office PowerPoint</Application>
  <PresentationFormat>Widescreen</PresentationFormat>
  <Paragraphs>93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Comic Sans MS</vt:lpstr>
      <vt:lpstr>Segoe Print</vt:lpstr>
      <vt:lpstr>Nature Illustration 16x9</vt:lpstr>
      <vt:lpstr>BLAST</vt:lpstr>
      <vt:lpstr>Brilliant in the Classroom</vt:lpstr>
      <vt:lpstr>Brilliant in the Hallway</vt:lpstr>
      <vt:lpstr>Brilliant in the Restroom</vt:lpstr>
      <vt:lpstr>Brilliant in the Cafeteria</vt:lpstr>
      <vt:lpstr>Brilliant on the Playground</vt:lpstr>
      <vt:lpstr>Brilliant on the Bus</vt:lpstr>
      <vt:lpstr>BLAST</vt:lpstr>
      <vt:lpstr>Leader in the Classroom</vt:lpstr>
      <vt:lpstr>Leader in the Restroom</vt:lpstr>
      <vt:lpstr>Leader in the Hallway</vt:lpstr>
      <vt:lpstr>Leader in the Cafeteria</vt:lpstr>
      <vt:lpstr>Leader on the Playground</vt:lpstr>
      <vt:lpstr>Leader on the Bus</vt:lpstr>
      <vt:lpstr>BLAST</vt:lpstr>
      <vt:lpstr>Accountable in the Classroom</vt:lpstr>
      <vt:lpstr>Accountable in the Restroom</vt:lpstr>
      <vt:lpstr>Accountable in the Hallway </vt:lpstr>
      <vt:lpstr>Accountable in the Cafeteria</vt:lpstr>
      <vt:lpstr>Accountable on the Playground </vt:lpstr>
      <vt:lpstr>Accountable on the Bus</vt:lpstr>
      <vt:lpstr>BLAST</vt:lpstr>
      <vt:lpstr>Safe in the Classroom</vt:lpstr>
      <vt:lpstr>Safe in the Restroom</vt:lpstr>
      <vt:lpstr>Safe in the Hallway</vt:lpstr>
      <vt:lpstr>Safe in the Cafeteria</vt:lpstr>
      <vt:lpstr>Safe on the Playground</vt:lpstr>
      <vt:lpstr>Safe on the Bus</vt:lpstr>
      <vt:lpstr>BLAST</vt:lpstr>
      <vt:lpstr>Timely in the Classroom </vt:lpstr>
      <vt:lpstr>Timely in the Restroom</vt:lpstr>
      <vt:lpstr>Timely in the Hallway</vt:lpstr>
      <vt:lpstr>Timely in the Cafeteria</vt:lpstr>
      <vt:lpstr>Timely on the Playground</vt:lpstr>
      <vt:lpstr>Timely on the Bus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iReady at School</dc:title>
  <dc:creator>Neely, Victoria</dc:creator>
  <cp:lastModifiedBy>Golphin-Smith, Shannon</cp:lastModifiedBy>
  <cp:revision>16</cp:revision>
  <dcterms:created xsi:type="dcterms:W3CDTF">2022-04-11T20:01:20Z</dcterms:created>
  <dcterms:modified xsi:type="dcterms:W3CDTF">2024-09-20T17:00:43Z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0x01010000C07FE3BA97A048850085C659AFE231</vt:lpwstr>
  </property>
</Properties>
</file>