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3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Inflectional endings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ing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ng,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nk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sequence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compare and contrast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subject/predicate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adding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using an 100’s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chart, addition strategies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Stem project, forms of energy, sound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Recognizing my emotions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Amelia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September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16,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September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19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1.4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phonics, vocabulary, reading comprehension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September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1.4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 test, writing, grammar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Minor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grade-fact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fluency-this week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September </a:t>
            </a:r>
            <a:r>
              <a:rPr lang="en-US" sz="1200" dirty="0" smtClean="0"/>
              <a:t>16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swim safety field trip-9:00-10:30</a:t>
            </a:r>
          </a:p>
          <a:p>
            <a:r>
              <a:rPr lang="en-US" sz="1200" dirty="0" smtClean="0"/>
              <a:t>September 19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Picture day</a:t>
            </a:r>
          </a:p>
          <a:p>
            <a:r>
              <a:rPr lang="en-US" sz="1200" dirty="0" smtClean="0"/>
              <a:t>September 27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special snack</a:t>
            </a:r>
          </a:p>
          <a:p>
            <a:r>
              <a:rPr lang="en-US" sz="1200" dirty="0" smtClean="0"/>
              <a:t>September 27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spirit day-red, white, and blue</a:t>
            </a:r>
          </a:p>
          <a:p>
            <a:r>
              <a:rPr lang="en-US" sz="1200" dirty="0" smtClean="0"/>
              <a:t>October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- Lead Night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87DEA2-EE7E-4DA0-853C-6470269304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26D1BA-CE3D-43F7-9C6A-291F8574571F}">
  <ds:schemaRefs>
    <ds:schemaRef ds:uri="http://purl.org/dc/terms/"/>
    <ds:schemaRef ds:uri="80b9745e-708a-4de7-b76f-403203919f70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1887</TotalTime>
  <Words>132</Words>
  <Application>Microsoft Office PowerPoint</Application>
  <PresentationFormat>Custom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39</cp:revision>
  <cp:lastPrinted>2024-09-12T19:16:26Z</cp:lastPrinted>
  <dcterms:created xsi:type="dcterms:W3CDTF">2016-06-16T14:10:06Z</dcterms:created>
  <dcterms:modified xsi:type="dcterms:W3CDTF">2024-09-12T19:16:40Z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