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sldIdLst>
    <p:sldId id="257" r:id="rId2"/>
  </p:sldIdLst>
  <p:sldSz cx="7772400" cy="10058400"/>
  <p:notesSz cx="9388475" cy="7102475"/>
  <p:embeddedFontLst>
    <p:embeddedFont>
      <p:font typeface="Calibri" panose="020F0502020204030204" pitchFamily="34" charset="0"/>
      <p:regular r:id="rId3"/>
      <p:bold r:id="rId4"/>
      <p:italic r:id="rId5"/>
      <p:boldItalic r:id="rId6"/>
    </p:embeddedFont>
    <p:embeddedFont>
      <p:font typeface="Calibri Light" panose="020F0302020204030204" pitchFamily="34" charset="0"/>
      <p:regular r:id="rId7"/>
      <p:italic r:id="rId8"/>
    </p:embeddedFont>
    <p:embeddedFont>
      <p:font typeface="KG Miss Kindergarten" panose="020B0604020202020204" charset="0"/>
      <p:regular r:id="rId9"/>
    </p:embeddedFont>
    <p:embeddedFont>
      <p:font typeface="KG Miss Kindy Chunky" panose="020B0604020202020204" charset="0"/>
      <p:regular r:id="rId10"/>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44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showGuides="1">
      <p:cViewPr>
        <p:scale>
          <a:sx n="118" d="100"/>
          <a:sy n="118" d="100"/>
        </p:scale>
        <p:origin x="498" y="-1494"/>
      </p:cViewPr>
      <p:guideLst>
        <p:guide orient="horz" pos="3168"/>
        <p:guide pos="244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6.fntdata"/><Relationship Id="rId13" Type="http://schemas.openxmlformats.org/officeDocument/2006/relationships/theme" Target="theme/theme1.xml"/><Relationship Id="rId3" Type="http://schemas.openxmlformats.org/officeDocument/2006/relationships/font" Target="fonts/font1.fntdata"/><Relationship Id="rId7" Type="http://schemas.openxmlformats.org/officeDocument/2006/relationships/font" Target="fonts/font5.fntdata"/><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4.fntdata"/><Relationship Id="rId11" Type="http://schemas.openxmlformats.org/officeDocument/2006/relationships/presProps" Target="presProps.xml"/><Relationship Id="rId5" Type="http://schemas.openxmlformats.org/officeDocument/2006/relationships/font" Target="fonts/font3.fntdata"/><Relationship Id="rId10" Type="http://schemas.openxmlformats.org/officeDocument/2006/relationships/font" Target="fonts/font8.fntdata"/><Relationship Id="rId4" Type="http://schemas.openxmlformats.org/officeDocument/2006/relationships/font" Target="fonts/font2.fntdata"/><Relationship Id="rId9" Type="http://schemas.openxmlformats.org/officeDocument/2006/relationships/font" Target="fonts/font7.fntdata"/><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5100"/>
            </a:lvl1pPr>
          </a:lstStyle>
          <a:p>
            <a:r>
              <a:rPr lang="en-US"/>
              <a:t>Click to edit Master title style</a:t>
            </a:r>
            <a:endParaRPr lang="en-US" dirty="0"/>
          </a:p>
        </p:txBody>
      </p:sp>
      <p:sp>
        <p:nvSpPr>
          <p:cNvPr id="3" name="Subtitle 2"/>
          <p:cNvSpPr>
            <a:spLocks noGrp="1"/>
          </p:cNvSpPr>
          <p:nvPr>
            <p:ph type="subTitle" idx="1"/>
          </p:nvPr>
        </p:nvSpPr>
        <p:spPr>
          <a:xfrm>
            <a:off x="971550" y="5282989"/>
            <a:ext cx="5829300" cy="2428451"/>
          </a:xfrm>
        </p:spPr>
        <p:txBody>
          <a:bodyPr/>
          <a:lstStyle>
            <a:lvl1pPr marL="0" indent="0" algn="ctr">
              <a:buNone/>
              <a:defRPr sz="2040"/>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B7F3D6A-7933-42EE-9B72-B4C3FCDD9C55}" type="datetimeFigureOut">
              <a:rPr lang="en-US" smtClean="0"/>
              <a:t>2/24/2025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05EBBD-E1E4-4249-ABCE-7C2F8ACB3FFE}" type="slidenum">
              <a:rPr lang="en-US" smtClean="0"/>
              <a:t>‹#›</a:t>
            </a:fld>
            <a:endParaRPr lang="en-US"/>
          </a:p>
        </p:txBody>
      </p:sp>
    </p:spTree>
    <p:extLst>
      <p:ext uri="{BB962C8B-B14F-4D97-AF65-F5344CB8AC3E}">
        <p14:creationId xmlns:p14="http://schemas.microsoft.com/office/powerpoint/2010/main" val="32432493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B7F3D6A-7933-42EE-9B72-B4C3FCDD9C55}" type="datetimeFigureOut">
              <a:rPr lang="en-US" smtClean="0"/>
              <a:t>2/24/2025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05EBBD-E1E4-4249-ABCE-7C2F8ACB3FFE}" type="slidenum">
              <a:rPr lang="en-US" smtClean="0"/>
              <a:t>‹#›</a:t>
            </a:fld>
            <a:endParaRPr lang="en-US"/>
          </a:p>
        </p:txBody>
      </p:sp>
    </p:spTree>
    <p:extLst>
      <p:ext uri="{BB962C8B-B14F-4D97-AF65-F5344CB8AC3E}">
        <p14:creationId xmlns:p14="http://schemas.microsoft.com/office/powerpoint/2010/main" val="5944827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B7F3D6A-7933-42EE-9B72-B4C3FCDD9C55}" type="datetimeFigureOut">
              <a:rPr lang="en-US" smtClean="0"/>
              <a:t>2/24/2025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05EBBD-E1E4-4249-ABCE-7C2F8ACB3FFE}" type="slidenum">
              <a:rPr lang="en-US" smtClean="0"/>
              <a:t>‹#›</a:t>
            </a:fld>
            <a:endParaRPr lang="en-US"/>
          </a:p>
        </p:txBody>
      </p:sp>
    </p:spTree>
    <p:extLst>
      <p:ext uri="{BB962C8B-B14F-4D97-AF65-F5344CB8AC3E}">
        <p14:creationId xmlns:p14="http://schemas.microsoft.com/office/powerpoint/2010/main" val="9841445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B7F3D6A-7933-42EE-9B72-B4C3FCDD9C55}" type="datetimeFigureOut">
              <a:rPr lang="en-US" smtClean="0"/>
              <a:t>2/24/2025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05EBBD-E1E4-4249-ABCE-7C2F8ACB3FFE}" type="slidenum">
              <a:rPr lang="en-US" smtClean="0"/>
              <a:t>‹#›</a:t>
            </a:fld>
            <a:endParaRPr lang="en-US"/>
          </a:p>
        </p:txBody>
      </p:sp>
    </p:spTree>
    <p:extLst>
      <p:ext uri="{BB962C8B-B14F-4D97-AF65-F5344CB8AC3E}">
        <p14:creationId xmlns:p14="http://schemas.microsoft.com/office/powerpoint/2010/main" val="10133703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5100"/>
            </a:lvl1pPr>
          </a:lstStyle>
          <a:p>
            <a:r>
              <a:rPr lang="en-US"/>
              <a:t>Click to edit Master title style</a:t>
            </a:r>
            <a:endParaRPr lang="en-US" dirty="0"/>
          </a:p>
        </p:txBody>
      </p:sp>
      <p:sp>
        <p:nvSpPr>
          <p:cNvPr id="3" name="Text Placeholder 2"/>
          <p:cNvSpPr>
            <a:spLocks noGrp="1"/>
          </p:cNvSpPr>
          <p:nvPr>
            <p:ph type="body" idx="1"/>
          </p:nvPr>
        </p:nvSpPr>
        <p:spPr>
          <a:xfrm>
            <a:off x="530305" y="6731215"/>
            <a:ext cx="6703695" cy="2200274"/>
          </a:xfrm>
        </p:spPr>
        <p:txBody>
          <a:bodyPr/>
          <a:lstStyle>
            <a:lvl1pPr marL="0" indent="0">
              <a:buNone/>
              <a:defRPr sz="2040">
                <a:solidFill>
                  <a:schemeClr val="tx1"/>
                </a:solidFill>
              </a:defRPr>
            </a:lvl1pPr>
            <a:lvl2pPr marL="388620" indent="0">
              <a:buNone/>
              <a:defRPr sz="1700">
                <a:solidFill>
                  <a:schemeClr val="tx1">
                    <a:tint val="75000"/>
                  </a:schemeClr>
                </a:solidFill>
              </a:defRPr>
            </a:lvl2pPr>
            <a:lvl3pPr marL="777240" indent="0">
              <a:buNone/>
              <a:defRPr sz="1530">
                <a:solidFill>
                  <a:schemeClr val="tx1">
                    <a:tint val="75000"/>
                  </a:schemeClr>
                </a:solidFill>
              </a:defRPr>
            </a:lvl3pPr>
            <a:lvl4pPr marL="1165860" indent="0">
              <a:buNone/>
              <a:defRPr sz="1360">
                <a:solidFill>
                  <a:schemeClr val="tx1">
                    <a:tint val="75000"/>
                  </a:schemeClr>
                </a:solidFill>
              </a:defRPr>
            </a:lvl4pPr>
            <a:lvl5pPr marL="1554480" indent="0">
              <a:buNone/>
              <a:defRPr sz="1360">
                <a:solidFill>
                  <a:schemeClr val="tx1">
                    <a:tint val="75000"/>
                  </a:schemeClr>
                </a:solidFill>
              </a:defRPr>
            </a:lvl5pPr>
            <a:lvl6pPr marL="1943100" indent="0">
              <a:buNone/>
              <a:defRPr sz="1360">
                <a:solidFill>
                  <a:schemeClr val="tx1">
                    <a:tint val="75000"/>
                  </a:schemeClr>
                </a:solidFill>
              </a:defRPr>
            </a:lvl6pPr>
            <a:lvl7pPr marL="2331720" indent="0">
              <a:buNone/>
              <a:defRPr sz="1360">
                <a:solidFill>
                  <a:schemeClr val="tx1">
                    <a:tint val="75000"/>
                  </a:schemeClr>
                </a:solidFill>
              </a:defRPr>
            </a:lvl7pPr>
            <a:lvl8pPr marL="2720340" indent="0">
              <a:buNone/>
              <a:defRPr sz="1360">
                <a:solidFill>
                  <a:schemeClr val="tx1">
                    <a:tint val="75000"/>
                  </a:schemeClr>
                </a:solidFill>
              </a:defRPr>
            </a:lvl8pPr>
            <a:lvl9pPr marL="3108960" indent="0">
              <a:buNone/>
              <a:defRPr sz="136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B7F3D6A-7933-42EE-9B72-B4C3FCDD9C55}" type="datetimeFigureOut">
              <a:rPr lang="en-US" smtClean="0"/>
              <a:t>2/24/2025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05EBBD-E1E4-4249-ABCE-7C2F8ACB3FFE}" type="slidenum">
              <a:rPr lang="en-US" smtClean="0"/>
              <a:t>‹#›</a:t>
            </a:fld>
            <a:endParaRPr lang="en-US"/>
          </a:p>
        </p:txBody>
      </p:sp>
    </p:spTree>
    <p:extLst>
      <p:ext uri="{BB962C8B-B14F-4D97-AF65-F5344CB8AC3E}">
        <p14:creationId xmlns:p14="http://schemas.microsoft.com/office/powerpoint/2010/main" val="272627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B7F3D6A-7933-42EE-9B72-B4C3FCDD9C55}" type="datetimeFigureOut">
              <a:rPr lang="en-US" smtClean="0"/>
              <a:t>2/24/2025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05EBBD-E1E4-4249-ABCE-7C2F8ACB3FFE}" type="slidenum">
              <a:rPr lang="en-US" smtClean="0"/>
              <a:t>‹#›</a:t>
            </a:fld>
            <a:endParaRPr lang="en-US"/>
          </a:p>
        </p:txBody>
      </p:sp>
    </p:spTree>
    <p:extLst>
      <p:ext uri="{BB962C8B-B14F-4D97-AF65-F5344CB8AC3E}">
        <p14:creationId xmlns:p14="http://schemas.microsoft.com/office/powerpoint/2010/main" val="13830642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B7F3D6A-7933-42EE-9B72-B4C3FCDD9C55}" type="datetimeFigureOut">
              <a:rPr lang="en-US" smtClean="0"/>
              <a:t>2/24/2025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405EBBD-E1E4-4249-ABCE-7C2F8ACB3FFE}" type="slidenum">
              <a:rPr lang="en-US" smtClean="0"/>
              <a:t>‹#›</a:t>
            </a:fld>
            <a:endParaRPr lang="en-US"/>
          </a:p>
        </p:txBody>
      </p:sp>
    </p:spTree>
    <p:extLst>
      <p:ext uri="{BB962C8B-B14F-4D97-AF65-F5344CB8AC3E}">
        <p14:creationId xmlns:p14="http://schemas.microsoft.com/office/powerpoint/2010/main" val="6040920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B7F3D6A-7933-42EE-9B72-B4C3FCDD9C55}" type="datetimeFigureOut">
              <a:rPr lang="en-US" smtClean="0"/>
              <a:t>2/24/2025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405EBBD-E1E4-4249-ABCE-7C2F8ACB3FFE}" type="slidenum">
              <a:rPr lang="en-US" smtClean="0"/>
              <a:t>‹#›</a:t>
            </a:fld>
            <a:endParaRPr lang="en-US"/>
          </a:p>
        </p:txBody>
      </p:sp>
    </p:spTree>
    <p:extLst>
      <p:ext uri="{BB962C8B-B14F-4D97-AF65-F5344CB8AC3E}">
        <p14:creationId xmlns:p14="http://schemas.microsoft.com/office/powerpoint/2010/main" val="1188835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7F3D6A-7933-42EE-9B72-B4C3FCDD9C55}" type="datetimeFigureOut">
              <a:rPr lang="en-US" smtClean="0"/>
              <a:t>2/24/2025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405EBBD-E1E4-4249-ABCE-7C2F8ACB3FFE}" type="slidenum">
              <a:rPr lang="en-US" smtClean="0"/>
              <a:t>‹#›</a:t>
            </a:fld>
            <a:endParaRPr lang="en-US"/>
          </a:p>
        </p:txBody>
      </p:sp>
    </p:spTree>
    <p:extLst>
      <p:ext uri="{BB962C8B-B14F-4D97-AF65-F5344CB8AC3E}">
        <p14:creationId xmlns:p14="http://schemas.microsoft.com/office/powerpoint/2010/main" val="29135095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Content Placeholder 2"/>
          <p:cNvSpPr>
            <a:spLocks noGrp="1"/>
          </p:cNvSpPr>
          <p:nvPr>
            <p:ph idx="1"/>
          </p:nvPr>
        </p:nvSpPr>
        <p:spPr>
          <a:xfrm>
            <a:off x="3304282" y="1448226"/>
            <a:ext cx="3934778" cy="7147983"/>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Edit Master text styles</a:t>
            </a:r>
          </a:p>
        </p:txBody>
      </p:sp>
      <p:sp>
        <p:nvSpPr>
          <p:cNvPr id="5" name="Date Placeholder 4"/>
          <p:cNvSpPr>
            <a:spLocks noGrp="1"/>
          </p:cNvSpPr>
          <p:nvPr>
            <p:ph type="dt" sz="half" idx="10"/>
          </p:nvPr>
        </p:nvSpPr>
        <p:spPr/>
        <p:txBody>
          <a:bodyPr/>
          <a:lstStyle/>
          <a:p>
            <a:fld id="{FB7F3D6A-7933-42EE-9B72-B4C3FCDD9C55}" type="datetimeFigureOut">
              <a:rPr lang="en-US" smtClean="0"/>
              <a:t>2/24/2025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05EBBD-E1E4-4249-ABCE-7C2F8ACB3FFE}" type="slidenum">
              <a:rPr lang="en-US" smtClean="0"/>
              <a:t>‹#›</a:t>
            </a:fld>
            <a:endParaRPr lang="en-US"/>
          </a:p>
        </p:txBody>
      </p:sp>
    </p:spTree>
    <p:extLst>
      <p:ext uri="{BB962C8B-B14F-4D97-AF65-F5344CB8AC3E}">
        <p14:creationId xmlns:p14="http://schemas.microsoft.com/office/powerpoint/2010/main" val="11224626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Picture Placeholder 2"/>
          <p:cNvSpPr>
            <a:spLocks noGrp="1" noChangeAspect="1"/>
          </p:cNvSpPr>
          <p:nvPr>
            <p:ph type="pic" idx="1"/>
          </p:nvPr>
        </p:nvSpPr>
        <p:spPr>
          <a:xfrm>
            <a:off x="3304282" y="1448226"/>
            <a:ext cx="3934778" cy="7147983"/>
          </a:xfrm>
        </p:spPr>
        <p:txBody>
          <a:bodyPr anchor="t"/>
          <a:lstStyle>
            <a:lvl1pPr marL="0" indent="0">
              <a:buNone/>
              <a:defRPr sz="2720"/>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r>
              <a:rPr lang="en-US"/>
              <a:t>Click icon to add picture</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Edit Master text styles</a:t>
            </a:r>
          </a:p>
        </p:txBody>
      </p:sp>
      <p:sp>
        <p:nvSpPr>
          <p:cNvPr id="5" name="Date Placeholder 4"/>
          <p:cNvSpPr>
            <a:spLocks noGrp="1"/>
          </p:cNvSpPr>
          <p:nvPr>
            <p:ph type="dt" sz="half" idx="10"/>
          </p:nvPr>
        </p:nvSpPr>
        <p:spPr/>
        <p:txBody>
          <a:bodyPr/>
          <a:lstStyle/>
          <a:p>
            <a:fld id="{FB7F3D6A-7933-42EE-9B72-B4C3FCDD9C55}" type="datetimeFigureOut">
              <a:rPr lang="en-US" smtClean="0"/>
              <a:t>2/24/2025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05EBBD-E1E4-4249-ABCE-7C2F8ACB3FFE}" type="slidenum">
              <a:rPr lang="en-US" smtClean="0"/>
              <a:t>‹#›</a:t>
            </a:fld>
            <a:endParaRPr lang="en-US"/>
          </a:p>
        </p:txBody>
      </p:sp>
    </p:spTree>
    <p:extLst>
      <p:ext uri="{BB962C8B-B14F-4D97-AF65-F5344CB8AC3E}">
        <p14:creationId xmlns:p14="http://schemas.microsoft.com/office/powerpoint/2010/main" val="11505055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75000"/>
                  </a:schemeClr>
                </a:solidFill>
              </a:defRPr>
            </a:lvl1pPr>
          </a:lstStyle>
          <a:p>
            <a:fld id="{FB7F3D6A-7933-42EE-9B72-B4C3FCDD9C55}" type="datetimeFigureOut">
              <a:rPr lang="en-US" smtClean="0"/>
              <a:t>2/24/2025</a:t>
            </a:fld>
            <a:endParaRPr lang="en-US"/>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75000"/>
                  </a:schemeClr>
                </a:solidFill>
              </a:defRPr>
            </a:lvl1pPr>
          </a:lstStyle>
          <a:p>
            <a:fld id="{F405EBBD-E1E4-4249-ABCE-7C2F8ACB3FFE}" type="slidenum">
              <a:rPr lang="en-US" smtClean="0"/>
              <a:t>‹#›</a:t>
            </a:fld>
            <a:endParaRPr lang="en-US"/>
          </a:p>
        </p:txBody>
      </p:sp>
    </p:spTree>
    <p:extLst>
      <p:ext uri="{BB962C8B-B14F-4D97-AF65-F5344CB8AC3E}">
        <p14:creationId xmlns:p14="http://schemas.microsoft.com/office/powerpoint/2010/main" val="37087909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Wendy.branning@acboe.net" TargetMode="External"/><Relationship Id="rId2" Type="http://schemas.openxmlformats.org/officeDocument/2006/relationships/image" Target="../media/image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3" name="Rectangle: Rounded Corners 42">
            <a:extLst>
              <a:ext uri="{FF2B5EF4-FFF2-40B4-BE49-F238E27FC236}">
                <a16:creationId xmlns:a16="http://schemas.microsoft.com/office/drawing/2014/main" id="{15AC2FBD-65CF-4F18-B7F2-B939453DCBAE}"/>
              </a:ext>
            </a:extLst>
          </p:cNvPr>
          <p:cNvSpPr/>
          <p:nvPr/>
        </p:nvSpPr>
        <p:spPr>
          <a:xfrm>
            <a:off x="444814" y="1870171"/>
            <a:ext cx="3288986" cy="3020901"/>
          </a:xfrm>
          <a:prstGeom prst="roundRect">
            <a:avLst/>
          </a:prstGeom>
          <a:noFill/>
          <a:ln w="38100">
            <a:solidFill>
              <a:schemeClr val="tx1"/>
            </a:solidFill>
            <a:prstDash val="dashDot"/>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44" name="Rectangle: Rounded Corners 43">
            <a:extLst>
              <a:ext uri="{FF2B5EF4-FFF2-40B4-BE49-F238E27FC236}">
                <a16:creationId xmlns:a16="http://schemas.microsoft.com/office/drawing/2014/main" id="{ACB5F4A8-3F27-4471-AA0A-1D2CD9B743E7}"/>
              </a:ext>
            </a:extLst>
          </p:cNvPr>
          <p:cNvSpPr/>
          <p:nvPr/>
        </p:nvSpPr>
        <p:spPr>
          <a:xfrm>
            <a:off x="3986774" y="1870171"/>
            <a:ext cx="3291840" cy="3020901"/>
          </a:xfrm>
          <a:prstGeom prst="roundRect">
            <a:avLst/>
          </a:prstGeom>
          <a:noFill/>
          <a:ln w="38100">
            <a:solidFill>
              <a:schemeClr val="tx1"/>
            </a:solidFill>
            <a:prstDash val="dashDot"/>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DBE4E88C-BE69-4B22-A33B-E75E19823325}"/>
              </a:ext>
            </a:extLst>
          </p:cNvPr>
          <p:cNvSpPr/>
          <p:nvPr/>
        </p:nvSpPr>
        <p:spPr>
          <a:xfrm>
            <a:off x="444814" y="5008574"/>
            <a:ext cx="6833800" cy="3405966"/>
          </a:xfrm>
          <a:prstGeom prst="roundRect">
            <a:avLst/>
          </a:prstGeom>
          <a:noFill/>
          <a:ln w="38100">
            <a:solidFill>
              <a:schemeClr val="tx1"/>
            </a:solidFill>
            <a:prstDash val="dashDot"/>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6" name="Rectangle: Rounded Corners 45">
            <a:extLst>
              <a:ext uri="{FF2B5EF4-FFF2-40B4-BE49-F238E27FC236}">
                <a16:creationId xmlns:a16="http://schemas.microsoft.com/office/drawing/2014/main" id="{3863AD5C-AEB6-4109-9825-F6BC6DA02683}"/>
              </a:ext>
            </a:extLst>
          </p:cNvPr>
          <p:cNvSpPr/>
          <p:nvPr/>
        </p:nvSpPr>
        <p:spPr>
          <a:xfrm>
            <a:off x="444814" y="8532042"/>
            <a:ext cx="6833800" cy="929085"/>
          </a:xfrm>
          <a:prstGeom prst="roundRect">
            <a:avLst/>
          </a:prstGeom>
          <a:noFill/>
          <a:ln w="38100">
            <a:solidFill>
              <a:schemeClr val="tx1"/>
            </a:solidFill>
            <a:prstDash val="dashDot"/>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397A4632-1554-4507-82DF-62EB7781688B}"/>
              </a:ext>
            </a:extLst>
          </p:cNvPr>
          <p:cNvSpPr txBox="1"/>
          <p:nvPr/>
        </p:nvSpPr>
        <p:spPr>
          <a:xfrm>
            <a:off x="199083" y="8555782"/>
            <a:ext cx="7409409" cy="338554"/>
          </a:xfrm>
          <a:prstGeom prst="rect">
            <a:avLst/>
          </a:prstGeom>
          <a:noFill/>
        </p:spPr>
        <p:txBody>
          <a:bodyPr wrap="square" rtlCol="0">
            <a:spAutoFit/>
          </a:bodyPr>
          <a:lstStyle/>
          <a:p>
            <a:pPr algn="ctr"/>
            <a:r>
              <a:rPr lang="en-US" sz="1600" b="1" dirty="0">
                <a:latin typeface="KG Miss Kindy Chunky" panose="02000000000000000000" pitchFamily="2" charset="0"/>
                <a:ea typeface="HelloButtons" panose="02000603000000000000" pitchFamily="2" charset="0"/>
              </a:rPr>
              <a:t>Spelling Words</a:t>
            </a:r>
          </a:p>
        </p:txBody>
      </p:sp>
      <p:sp>
        <p:nvSpPr>
          <p:cNvPr id="48" name="TextBox 47">
            <a:extLst>
              <a:ext uri="{FF2B5EF4-FFF2-40B4-BE49-F238E27FC236}">
                <a16:creationId xmlns:a16="http://schemas.microsoft.com/office/drawing/2014/main" id="{C7F0B790-2B72-4472-8E96-9D29CEE9D47E}"/>
              </a:ext>
            </a:extLst>
          </p:cNvPr>
          <p:cNvSpPr txBox="1"/>
          <p:nvPr/>
        </p:nvSpPr>
        <p:spPr>
          <a:xfrm>
            <a:off x="278660" y="2692754"/>
            <a:ext cx="3506967" cy="2246769"/>
          </a:xfrm>
          <a:prstGeom prst="rect">
            <a:avLst/>
          </a:prstGeom>
          <a:noFill/>
        </p:spPr>
        <p:txBody>
          <a:bodyPr wrap="square" rtlCol="0">
            <a:spAutoFit/>
          </a:bodyPr>
          <a:lstStyle/>
          <a:p>
            <a:pPr marL="171450" indent="-171450">
              <a:buFont typeface="Arial" panose="020B0604020202020204" pitchFamily="34" charset="0"/>
              <a:buChar char="•"/>
            </a:pPr>
            <a:r>
              <a:rPr lang="en-US" sz="800" dirty="0">
                <a:latin typeface="KG Miss Kindergarten" panose="02000000000000000000" pitchFamily="2" charset="0"/>
                <a:ea typeface="HelloAnnie" panose="02000603000000000000" pitchFamily="2" charset="0"/>
              </a:rPr>
              <a:t>   Yearbooks on sale until Feb. 28</a:t>
            </a:r>
            <a:r>
              <a:rPr lang="en-US" sz="800" baseline="30000" dirty="0">
                <a:latin typeface="KG Miss Kindergarten" panose="02000000000000000000" pitchFamily="2" charset="0"/>
                <a:ea typeface="HelloAnnie" panose="02000603000000000000" pitchFamily="2" charset="0"/>
              </a:rPr>
              <a:t>th</a:t>
            </a:r>
            <a:r>
              <a:rPr lang="en-US" sz="800" dirty="0">
                <a:latin typeface="KG Miss Kindergarten" panose="02000000000000000000" pitchFamily="2" charset="0"/>
                <a:ea typeface="HelloAnnie" panose="02000603000000000000" pitchFamily="2" charset="0"/>
              </a:rPr>
              <a:t>. The cost is $35.00.</a:t>
            </a:r>
          </a:p>
          <a:p>
            <a:r>
              <a:rPr lang="en-US" sz="800" dirty="0">
                <a:latin typeface="KG Miss Kindergarten" panose="02000000000000000000" pitchFamily="2" charset="0"/>
                <a:ea typeface="HelloAnnie" panose="02000603000000000000" pitchFamily="2" charset="0"/>
              </a:rPr>
              <a:t>        </a:t>
            </a:r>
            <a:r>
              <a:rPr lang="en-US" sz="700" dirty="0">
                <a:latin typeface="KG Miss Kindergarten" panose="02000000000000000000" pitchFamily="2" charset="0"/>
                <a:ea typeface="HelloAnnie" panose="02000603000000000000" pitchFamily="2" charset="0"/>
              </a:rPr>
              <a:t>Tuesday Folders will be sent home Tuesday. Please sign and  return.                   </a:t>
            </a:r>
          </a:p>
          <a:p>
            <a:r>
              <a:rPr lang="en-US" sz="700" dirty="0">
                <a:latin typeface="KG Miss Kindergarten" panose="02000000000000000000" pitchFamily="2" charset="0"/>
                <a:ea typeface="HelloAnnie" panose="02000603000000000000" pitchFamily="2" charset="0"/>
              </a:rPr>
              <a:t>         The cost for snack is $.1.00 each. Please send exact change in a</a:t>
            </a:r>
          </a:p>
          <a:p>
            <a:r>
              <a:rPr lang="en-US" sz="700" dirty="0">
                <a:latin typeface="KG Miss Kindergarten" panose="02000000000000000000" pitchFamily="2" charset="0"/>
                <a:ea typeface="HelloAnnie" panose="02000603000000000000" pitchFamily="2" charset="0"/>
              </a:rPr>
              <a:t>         labeled bag or envelope.</a:t>
            </a:r>
          </a:p>
          <a:p>
            <a:pPr marL="285750" indent="-285750">
              <a:buFont typeface="Arial" panose="020B0604020202020204" pitchFamily="34" charset="0"/>
              <a:buChar char="•"/>
            </a:pPr>
            <a:r>
              <a:rPr lang="en-US" sz="700" dirty="0">
                <a:latin typeface="KG Miss Kindergarten" panose="02000000000000000000" pitchFamily="2" charset="0"/>
                <a:ea typeface="HelloAnnie" panose="02000603000000000000" pitchFamily="2" charset="0"/>
              </a:rPr>
              <a:t>A Weekly Reading Overview page will be sent home each week to help you practice skills and vocabulary words with your child. Also, nightly reading homework will be assigned in your child’s Take Home Binder. Please don’t remove pages. </a:t>
            </a:r>
          </a:p>
          <a:p>
            <a:pPr marL="285750" indent="-285750">
              <a:buFont typeface="Arial" panose="020B0604020202020204" pitchFamily="34" charset="0"/>
              <a:buChar char="•"/>
            </a:pPr>
            <a:r>
              <a:rPr lang="en-US" sz="700" dirty="0">
                <a:latin typeface="KG Miss Kindergarten" panose="02000000000000000000" pitchFamily="2" charset="0"/>
                <a:ea typeface="HelloAnnie" panose="02000603000000000000" pitchFamily="2" charset="0"/>
              </a:rPr>
              <a:t>We are now taking A.R. tests to meet the school wide challenge. Library books are now allowed to go home each night with your child but must be returned to school each day. A Reading Log was placed in your child’s Take Home Binder. Please sign the log when your child has read the book 3 times and is ready to test. Students need to take at least 2 tests a week to meet their goal. Thank you for helping your child.</a:t>
            </a:r>
          </a:p>
          <a:p>
            <a:pPr marL="285750" indent="-285750">
              <a:buFont typeface="Arial" panose="020B0604020202020204" pitchFamily="34" charset="0"/>
              <a:buChar char="•"/>
            </a:pPr>
            <a:r>
              <a:rPr lang="en-US" sz="700" dirty="0">
                <a:latin typeface="KG Miss Kindergarten" panose="02000000000000000000" pitchFamily="2" charset="0"/>
                <a:ea typeface="HelloAnnie" panose="02000603000000000000" pitchFamily="2" charset="0"/>
              </a:rPr>
              <a:t>Feb. 24-28: Book Fair (Students need to bring money in a labeled envelope).</a:t>
            </a:r>
          </a:p>
          <a:p>
            <a:pPr marL="285750" indent="-285750">
              <a:buFont typeface="Arial" panose="020B0604020202020204" pitchFamily="34" charset="0"/>
              <a:buChar char="•"/>
            </a:pPr>
            <a:endParaRPr lang="en-US" sz="700" dirty="0">
              <a:latin typeface="KG Miss Kindergarten" panose="02000000000000000000" pitchFamily="2" charset="0"/>
              <a:ea typeface="HelloAnnie" panose="02000603000000000000" pitchFamily="2" charset="0"/>
            </a:endParaRPr>
          </a:p>
          <a:p>
            <a:r>
              <a:rPr lang="en-US" sz="1200" dirty="0">
                <a:latin typeface="KG Miss Kindergarten" panose="02000000000000000000" pitchFamily="2" charset="0"/>
                <a:ea typeface="HelloAnnie" panose="02000603000000000000" pitchFamily="2" charset="0"/>
              </a:rPr>
              <a:t>  	</a:t>
            </a:r>
          </a:p>
        </p:txBody>
      </p:sp>
      <p:sp>
        <p:nvSpPr>
          <p:cNvPr id="49" name="TextBox 48">
            <a:extLst>
              <a:ext uri="{FF2B5EF4-FFF2-40B4-BE49-F238E27FC236}">
                <a16:creationId xmlns:a16="http://schemas.microsoft.com/office/drawing/2014/main" id="{64B46F1B-986B-4A72-8FF3-2A4F2BF75862}"/>
              </a:ext>
            </a:extLst>
          </p:cNvPr>
          <p:cNvSpPr txBox="1"/>
          <p:nvPr/>
        </p:nvSpPr>
        <p:spPr>
          <a:xfrm>
            <a:off x="3948302" y="2675804"/>
            <a:ext cx="3368784" cy="2154436"/>
          </a:xfrm>
          <a:prstGeom prst="rect">
            <a:avLst/>
          </a:prstGeom>
          <a:noFill/>
        </p:spPr>
        <p:txBody>
          <a:bodyPr wrap="square" rtlCol="0">
            <a:spAutoFit/>
          </a:bodyPr>
          <a:lstStyle/>
          <a:p>
            <a:pPr marL="285750" indent="-285750">
              <a:buFont typeface="Arial" panose="020B0604020202020204" pitchFamily="34" charset="0"/>
              <a:buChar char="•"/>
            </a:pPr>
            <a:r>
              <a:rPr lang="en-US" sz="900" dirty="0">
                <a:latin typeface="KG Miss Kindergarten" panose="02000000000000000000" pitchFamily="2" charset="0"/>
                <a:ea typeface="HelloAnnie" panose="02000603000000000000" pitchFamily="2" charset="0"/>
              </a:rPr>
              <a:t>March 6:  A Seuss Celebration from 5:30-7:00.</a:t>
            </a:r>
          </a:p>
          <a:p>
            <a:pPr marL="285750" indent="-285750">
              <a:buFont typeface="Arial" panose="020B0604020202020204" pitchFamily="34" charset="0"/>
              <a:buChar char="•"/>
            </a:pPr>
            <a:r>
              <a:rPr lang="en-US" sz="900" dirty="0">
                <a:latin typeface="KG Miss Kindergarten" panose="02000000000000000000" pitchFamily="2" charset="0"/>
                <a:ea typeface="HelloAnnie" panose="02000603000000000000" pitchFamily="2" charset="0"/>
              </a:rPr>
              <a:t>March 7: Early Dismissal/Teacher Work Day</a:t>
            </a:r>
          </a:p>
          <a:p>
            <a:pPr marL="285750" indent="-285750">
              <a:buFont typeface="Arial" panose="020B0604020202020204" pitchFamily="34" charset="0"/>
              <a:buChar char="•"/>
            </a:pPr>
            <a:r>
              <a:rPr lang="en-US" sz="900" dirty="0">
                <a:latin typeface="KG Miss Kindergarten" panose="02000000000000000000" pitchFamily="2" charset="0"/>
                <a:ea typeface="HelloAnnie" panose="02000603000000000000" pitchFamily="2" charset="0"/>
              </a:rPr>
              <a:t>March 24-28: Spring Break</a:t>
            </a:r>
          </a:p>
          <a:p>
            <a:pPr marL="285750" indent="-285750">
              <a:buFont typeface="Arial" panose="020B0604020202020204" pitchFamily="34" charset="0"/>
              <a:buChar char="•"/>
            </a:pPr>
            <a:endParaRPr lang="en-US" sz="900" dirty="0">
              <a:latin typeface="KG Miss Kindergarten" panose="02000000000000000000" pitchFamily="2" charset="0"/>
              <a:ea typeface="HelloAnnie" panose="02000603000000000000" pitchFamily="2" charset="0"/>
            </a:endParaRPr>
          </a:p>
          <a:p>
            <a:pPr marL="285750" indent="-285750">
              <a:buFont typeface="Arial" panose="020B0604020202020204" pitchFamily="34" charset="0"/>
              <a:buChar char="•"/>
            </a:pPr>
            <a:r>
              <a:rPr lang="en-US" sz="900" dirty="0">
                <a:latin typeface="KG Miss Kindergarten" panose="02000000000000000000" pitchFamily="2" charset="0"/>
                <a:ea typeface="HelloAnnie" panose="02000603000000000000" pitchFamily="2" charset="0"/>
              </a:rPr>
              <a:t>Please review test papers &amp; return them to school.  Sign the back of the folder. Please don’t take the test papers out.  I keep them on file for the entire year. You don’t have to sign each test paper, unless I have stamped it.</a:t>
            </a:r>
          </a:p>
          <a:p>
            <a:pPr marL="285750" indent="-285750">
              <a:buFont typeface="Arial" panose="020B0604020202020204" pitchFamily="34" charset="0"/>
              <a:buChar char="•"/>
            </a:pPr>
            <a:endParaRPr lang="en-US" sz="900" dirty="0">
              <a:latin typeface="KG Miss Kindergarten" panose="02000000000000000000" pitchFamily="2" charset="0"/>
              <a:ea typeface="HelloAnnie" panose="02000603000000000000" pitchFamily="2" charset="0"/>
            </a:endParaRPr>
          </a:p>
          <a:p>
            <a:pPr marL="285750" indent="-285750">
              <a:buFont typeface="Arial" panose="020B0604020202020204" pitchFamily="34" charset="0"/>
              <a:buChar char="•"/>
            </a:pPr>
            <a:endParaRPr lang="en-US" sz="900" dirty="0">
              <a:latin typeface="KG Miss Kindergarten" panose="02000000000000000000" pitchFamily="2" charset="0"/>
              <a:ea typeface="HelloAnnie" panose="02000603000000000000" pitchFamily="2" charset="0"/>
            </a:endParaRPr>
          </a:p>
          <a:p>
            <a:pPr marL="285750" indent="-285750">
              <a:buFont typeface="Arial" panose="020B0604020202020204" pitchFamily="34" charset="0"/>
              <a:buChar char="•"/>
            </a:pPr>
            <a:r>
              <a:rPr lang="en-US" sz="1100" dirty="0">
                <a:latin typeface="KG Miss Kindergarten" panose="02000000000000000000" pitchFamily="2" charset="0"/>
                <a:ea typeface="HelloAnnie" panose="02000603000000000000" pitchFamily="2" charset="0"/>
              </a:rPr>
              <a:t> I</a:t>
            </a:r>
            <a:r>
              <a:rPr lang="en-US" sz="1000" dirty="0">
                <a:latin typeface="KG Miss Kindergarten" panose="02000000000000000000" pitchFamily="2" charset="0"/>
                <a:ea typeface="HelloAnnie" panose="02000603000000000000" pitchFamily="2" charset="0"/>
              </a:rPr>
              <a:t>f you have questions or concerns, you may email me at</a:t>
            </a:r>
            <a:r>
              <a:rPr lang="en-US" sz="1000" dirty="0">
                <a:latin typeface="KG Miss Kindergarten" panose="02000000000000000000" pitchFamily="2" charset="0"/>
                <a:ea typeface="HelloAnnie" panose="02000603000000000000" pitchFamily="2" charset="0"/>
                <a:hlinkClick r:id="rId3"/>
              </a:rPr>
              <a:t> Wendy.branning@acboe.net</a:t>
            </a:r>
            <a:r>
              <a:rPr lang="en-US" sz="1000" dirty="0">
                <a:latin typeface="KG Miss Kindergarten" panose="02000000000000000000" pitchFamily="2" charset="0"/>
                <a:ea typeface="HelloAnnie" panose="02000603000000000000" pitchFamily="2" charset="0"/>
              </a:rPr>
              <a:t>.  </a:t>
            </a:r>
          </a:p>
          <a:p>
            <a:r>
              <a:rPr lang="en-US" sz="1400" dirty="0">
                <a:latin typeface="KG Miss Kindergarten" panose="02000000000000000000" pitchFamily="2" charset="0"/>
                <a:ea typeface="HelloAnnie" panose="02000603000000000000" pitchFamily="2" charset="0"/>
              </a:rPr>
              <a:t> </a:t>
            </a:r>
          </a:p>
        </p:txBody>
      </p:sp>
      <p:sp>
        <p:nvSpPr>
          <p:cNvPr id="50" name="TextBox 49">
            <a:extLst>
              <a:ext uri="{FF2B5EF4-FFF2-40B4-BE49-F238E27FC236}">
                <a16:creationId xmlns:a16="http://schemas.microsoft.com/office/drawing/2014/main" id="{24649919-CE56-47D3-9D3E-4E515B92B43A}"/>
              </a:ext>
            </a:extLst>
          </p:cNvPr>
          <p:cNvSpPr txBox="1"/>
          <p:nvPr/>
        </p:nvSpPr>
        <p:spPr>
          <a:xfrm>
            <a:off x="515144" y="8700100"/>
            <a:ext cx="6114748" cy="707886"/>
          </a:xfrm>
          <a:prstGeom prst="rect">
            <a:avLst/>
          </a:prstGeom>
          <a:noFill/>
        </p:spPr>
        <p:txBody>
          <a:bodyPr wrap="square" rtlCol="0">
            <a:spAutoFit/>
          </a:bodyPr>
          <a:lstStyle/>
          <a:p>
            <a:pPr>
              <a:lnSpc>
                <a:spcPct val="200000"/>
              </a:lnSpc>
            </a:pPr>
            <a:r>
              <a:rPr lang="en-US" sz="1400" dirty="0">
                <a:latin typeface="KG Miss Kindergarten" panose="02000000000000000000" pitchFamily="2" charset="0"/>
                <a:ea typeface="HelloAnnie" panose="02000603000000000000" pitchFamily="2" charset="0"/>
              </a:rPr>
              <a:t>  No Spelling Test will be given until Unit 7.  </a:t>
            </a:r>
          </a:p>
          <a:p>
            <a:r>
              <a:rPr lang="en-US" sz="1200" dirty="0">
                <a:effectLst/>
                <a:latin typeface="KG Miss Kindergarten" panose="020B0604020202020204" charset="0"/>
                <a:ea typeface="Calibri" panose="020F0502020204030204" pitchFamily="34" charset="0"/>
                <a:cs typeface="Times New Roman" panose="02020603050405020304" pitchFamily="18" charset="0"/>
              </a:rPr>
              <a:t>.  </a:t>
            </a:r>
            <a:endParaRPr lang="en-US" sz="1400" dirty="0">
              <a:latin typeface="KG Miss Kindergarten" panose="02000000000000000000" pitchFamily="2" charset="0"/>
              <a:ea typeface="HelloAnnie" panose="02000603000000000000" pitchFamily="2" charset="0"/>
            </a:endParaRPr>
          </a:p>
        </p:txBody>
      </p:sp>
      <p:graphicFrame>
        <p:nvGraphicFramePr>
          <p:cNvPr id="51" name="Table 50">
            <a:extLst>
              <a:ext uri="{FF2B5EF4-FFF2-40B4-BE49-F238E27FC236}">
                <a16:creationId xmlns:a16="http://schemas.microsoft.com/office/drawing/2014/main" id="{8E900E2C-0FAB-40D3-9FA0-E9A1A66595B3}"/>
              </a:ext>
            </a:extLst>
          </p:cNvPr>
          <p:cNvGraphicFramePr>
            <a:graphicFrameLocks noGrp="1"/>
          </p:cNvGraphicFramePr>
          <p:nvPr>
            <p:extLst>
              <p:ext uri="{D42A27DB-BD31-4B8C-83A1-F6EECF244321}">
                <p14:modId xmlns:p14="http://schemas.microsoft.com/office/powerpoint/2010/main" val="3258478798"/>
              </p:ext>
            </p:extLst>
          </p:nvPr>
        </p:nvGraphicFramePr>
        <p:xfrm>
          <a:off x="1280782" y="5259860"/>
          <a:ext cx="6004140" cy="2956560"/>
        </p:xfrm>
        <a:graphic>
          <a:graphicData uri="http://schemas.openxmlformats.org/drawingml/2006/table">
            <a:tbl>
              <a:tblPr firstRow="1" bandRow="1">
                <a:tableStyleId>{5C22544A-7EE6-4342-B048-85BDC9FD1C3A}</a:tableStyleId>
              </a:tblPr>
              <a:tblGrid>
                <a:gridCol w="1197909">
                  <a:extLst>
                    <a:ext uri="{9D8B030D-6E8A-4147-A177-3AD203B41FA5}">
                      <a16:colId xmlns:a16="http://schemas.microsoft.com/office/drawing/2014/main" val="790954970"/>
                    </a:ext>
                  </a:extLst>
                </a:gridCol>
                <a:gridCol w="4806231">
                  <a:extLst>
                    <a:ext uri="{9D8B030D-6E8A-4147-A177-3AD203B41FA5}">
                      <a16:colId xmlns:a16="http://schemas.microsoft.com/office/drawing/2014/main" val="2314856713"/>
                    </a:ext>
                  </a:extLst>
                </a:gridCol>
              </a:tblGrid>
              <a:tr h="468918">
                <a:tc>
                  <a:txBody>
                    <a:bodyPr/>
                    <a:lstStyle/>
                    <a:p>
                      <a:pPr algn="ctr"/>
                      <a:r>
                        <a:rPr lang="en-US" sz="1600" b="0" dirty="0">
                          <a:solidFill>
                            <a:schemeClr val="tx1"/>
                          </a:solidFill>
                          <a:latin typeface="KG Miss Kindergarten" panose="02000000000000000000" pitchFamily="2" charset="0"/>
                          <a:ea typeface="HelloAnnie" panose="02000603000000000000" pitchFamily="2" charset="0"/>
                        </a:rPr>
                        <a:t>Reading</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US" sz="900" b="0" dirty="0">
                          <a:solidFill>
                            <a:schemeClr val="tx1"/>
                          </a:solidFill>
                          <a:latin typeface="KG Miss Kindergarten" panose="02000000000000000000" pitchFamily="2" charset="0"/>
                          <a:ea typeface="HelloAnnie" panose="02000603000000000000" pitchFamily="2" charset="0"/>
                        </a:rPr>
                        <a:t>Phonics: cy, </a:t>
                      </a:r>
                      <a:r>
                        <a:rPr lang="en-US" sz="900" b="0" dirty="0" err="1">
                          <a:solidFill>
                            <a:schemeClr val="tx1"/>
                          </a:solidFill>
                          <a:latin typeface="KG Miss Kindergarten" panose="02000000000000000000" pitchFamily="2" charset="0"/>
                          <a:ea typeface="HelloAnnie" panose="02000603000000000000" pitchFamily="2" charset="0"/>
                        </a:rPr>
                        <a:t>ce</a:t>
                      </a:r>
                      <a:r>
                        <a:rPr lang="en-US" sz="900" b="0" dirty="0">
                          <a:solidFill>
                            <a:schemeClr val="tx1"/>
                          </a:solidFill>
                          <a:latin typeface="KG Miss Kindergarten" panose="02000000000000000000" pitchFamily="2" charset="0"/>
                          <a:ea typeface="HelloAnnie" panose="02000603000000000000" pitchFamily="2" charset="0"/>
                        </a:rPr>
                        <a:t>, ci, ai, ay (We </a:t>
                      </a:r>
                      <a:r>
                        <a:rPr lang="en-US" sz="900" b="0">
                          <a:solidFill>
                            <a:schemeClr val="tx1"/>
                          </a:solidFill>
                          <a:latin typeface="KG Miss Kindergarten" panose="02000000000000000000" pitchFamily="2" charset="0"/>
                          <a:ea typeface="HelloAnnie" panose="02000603000000000000" pitchFamily="2" charset="0"/>
                        </a:rPr>
                        <a:t>are still on Week 6, Lesson 2)</a:t>
                      </a:r>
                      <a:endParaRPr lang="en-US" sz="900" b="0" dirty="0">
                        <a:solidFill>
                          <a:schemeClr val="tx1"/>
                        </a:solidFill>
                        <a:latin typeface="KG Miss Kindergarten" panose="02000000000000000000" pitchFamily="2" charset="0"/>
                        <a:ea typeface="HelloAnnie" panose="02000603000000000000" pitchFamily="2" charset="0"/>
                      </a:endParaRPr>
                    </a:p>
                    <a:p>
                      <a:r>
                        <a:rPr lang="en-US" sz="900" b="0" dirty="0">
                          <a:solidFill>
                            <a:schemeClr val="tx1"/>
                          </a:solidFill>
                          <a:latin typeface="KG Miss Kindergarten" panose="02000000000000000000" pitchFamily="2" charset="0"/>
                          <a:ea typeface="HelloAnnie" panose="02000603000000000000" pitchFamily="2" charset="0"/>
                        </a:rPr>
                        <a:t>Comprehension: Making inferences, dialogue</a:t>
                      </a:r>
                    </a:p>
                    <a:p>
                      <a:r>
                        <a:rPr lang="en-US" sz="900" b="0" dirty="0">
                          <a:solidFill>
                            <a:schemeClr val="tx1"/>
                          </a:solidFill>
                          <a:latin typeface="KG Miss Kindergarten" panose="02000000000000000000" pitchFamily="2" charset="0"/>
                          <a:ea typeface="HelloAnnie" panose="02000603000000000000" pitchFamily="2" charset="0"/>
                        </a:rPr>
                        <a:t>Vocabulary: ceremony, instrument, recipe, dipped, originally</a:t>
                      </a:r>
                    </a:p>
                    <a:p>
                      <a:r>
                        <a:rPr lang="en-US" sz="800" b="1" dirty="0">
                          <a:solidFill>
                            <a:schemeClr val="tx1"/>
                          </a:solidFill>
                          <a:latin typeface="KG Miss Kindergarten" panose="02000000000000000000" pitchFamily="2" charset="0"/>
                          <a:ea typeface="HelloAnnie" panose="02000603000000000000" pitchFamily="2" charset="0"/>
                        </a:rPr>
                        <a:t>2/28 Comprehension</a:t>
                      </a:r>
                    </a:p>
                    <a:p>
                      <a:endParaRPr lang="en-US" sz="900" b="1" dirty="0">
                        <a:solidFill>
                          <a:schemeClr val="tx1"/>
                        </a:solidFill>
                        <a:latin typeface="KG Miss Kindergarten" panose="02000000000000000000" pitchFamily="2" charset="0"/>
                        <a:ea typeface="HelloAnnie" panose="02000603000000000000" pitchFamily="2"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57729572"/>
                  </a:ext>
                </a:extLst>
              </a:tr>
              <a:tr h="536386">
                <a:tc>
                  <a:txBody>
                    <a:bodyPr/>
                    <a:lstStyle/>
                    <a:p>
                      <a:pPr algn="ctr"/>
                      <a:r>
                        <a:rPr lang="en-US" sz="1600" b="0" dirty="0">
                          <a:solidFill>
                            <a:schemeClr val="tx1"/>
                          </a:solidFill>
                          <a:latin typeface="KG Miss Kindergarten" panose="02000000000000000000" pitchFamily="2" charset="0"/>
                          <a:ea typeface="HelloAnnie" panose="02000603000000000000" pitchFamily="2" charset="0"/>
                        </a:rPr>
                        <a:t>Writing/</a:t>
                      </a:r>
                    </a:p>
                    <a:p>
                      <a:pPr algn="ctr"/>
                      <a:r>
                        <a:rPr lang="en-US" sz="1600" b="0" dirty="0">
                          <a:solidFill>
                            <a:schemeClr val="tx1"/>
                          </a:solidFill>
                          <a:latin typeface="KG Miss Kindergarten" panose="02000000000000000000" pitchFamily="2" charset="0"/>
                          <a:ea typeface="HelloAnnie" panose="02000603000000000000" pitchFamily="2" charset="0"/>
                        </a:rPr>
                        <a:t>Grammar</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lang="en-US" sz="1000" b="0" dirty="0">
                          <a:solidFill>
                            <a:schemeClr val="tx1"/>
                          </a:solidFill>
                          <a:latin typeface="KG Miss Kindergarten" panose="02000000000000000000" pitchFamily="2" charset="0"/>
                          <a:ea typeface="HelloAnnie" panose="02000603000000000000" pitchFamily="2" charset="0"/>
                        </a:rPr>
                        <a:t>Types of Sentenced (declarative, interrogative &amp; exclamatory)</a:t>
                      </a:r>
                    </a:p>
                    <a:p>
                      <a:pPr marL="0" marR="0" lvl="0" indent="0" algn="l" defTabSz="777240" rtl="0" eaLnBrk="1" fontAlgn="auto" latinLnBrk="0" hangingPunct="1">
                        <a:lnSpc>
                          <a:spcPct val="100000"/>
                        </a:lnSpc>
                        <a:spcBef>
                          <a:spcPts val="0"/>
                        </a:spcBef>
                        <a:spcAft>
                          <a:spcPts val="0"/>
                        </a:spcAft>
                        <a:buClrTx/>
                        <a:buSzTx/>
                        <a:buFontTx/>
                        <a:buNone/>
                        <a:tabLst/>
                        <a:defRPr/>
                      </a:pPr>
                      <a:r>
                        <a:rPr lang="en-US" sz="1000" b="0" dirty="0">
                          <a:solidFill>
                            <a:schemeClr val="tx1"/>
                          </a:solidFill>
                          <a:latin typeface="KG Miss Kindergarten" panose="02000000000000000000" pitchFamily="2" charset="0"/>
                          <a:ea typeface="HelloAnnie" panose="02000603000000000000" pitchFamily="2" charset="0"/>
                        </a:rPr>
                        <a:t>Penmanship: Lowercase letters x and y</a:t>
                      </a:r>
                    </a:p>
                    <a:p>
                      <a:pPr marL="0" marR="0" lvl="0" indent="0" algn="l" defTabSz="777240" rtl="0" eaLnBrk="1" fontAlgn="auto" latinLnBrk="0" hangingPunct="1">
                        <a:lnSpc>
                          <a:spcPct val="100000"/>
                        </a:lnSpc>
                        <a:spcBef>
                          <a:spcPts val="0"/>
                        </a:spcBef>
                        <a:spcAft>
                          <a:spcPts val="0"/>
                        </a:spcAft>
                        <a:buClrTx/>
                        <a:buSzTx/>
                        <a:buFontTx/>
                        <a:buNone/>
                        <a:tabLst/>
                        <a:defRPr/>
                      </a:pPr>
                      <a:r>
                        <a:rPr lang="en-US" sz="1000" b="0" i="0" dirty="0">
                          <a:solidFill>
                            <a:schemeClr val="tx1"/>
                          </a:solidFill>
                          <a:latin typeface="KG Miss Kindergarten" panose="02000000000000000000" pitchFamily="2" charset="0"/>
                          <a:ea typeface="HelloAnnie" panose="02000603000000000000" pitchFamily="2" charset="0"/>
                        </a:rPr>
                        <a:t>Summaries</a:t>
                      </a:r>
                    </a:p>
                    <a:p>
                      <a:pPr marL="0" marR="0" lvl="0" indent="0" algn="l" defTabSz="777240" rtl="0" eaLnBrk="1" fontAlgn="auto" latinLnBrk="0" hangingPunct="1">
                        <a:lnSpc>
                          <a:spcPct val="100000"/>
                        </a:lnSpc>
                        <a:spcBef>
                          <a:spcPts val="0"/>
                        </a:spcBef>
                        <a:spcAft>
                          <a:spcPts val="0"/>
                        </a:spcAft>
                        <a:buClrTx/>
                        <a:buSzTx/>
                        <a:buFontTx/>
                        <a:buNone/>
                        <a:tabLst/>
                        <a:defRPr/>
                      </a:pPr>
                      <a:r>
                        <a:rPr lang="en-US" sz="900" b="1" dirty="0">
                          <a:solidFill>
                            <a:schemeClr val="tx1"/>
                          </a:solidFill>
                          <a:latin typeface="KG Miss Kindergarten" panose="02000000000000000000" pitchFamily="2" charset="0"/>
                          <a:ea typeface="HelloAnnie" panose="02000603000000000000" pitchFamily="2" charset="0"/>
                        </a:rPr>
                        <a:t>2/25 Writing Assessment, 2/28 Dictation</a:t>
                      </a:r>
                    </a:p>
                    <a:p>
                      <a:pPr marL="0" marR="0" lvl="0" indent="0" algn="l" defTabSz="777240" rtl="0" eaLnBrk="1" fontAlgn="auto" latinLnBrk="0" hangingPunct="1">
                        <a:lnSpc>
                          <a:spcPct val="100000"/>
                        </a:lnSpc>
                        <a:spcBef>
                          <a:spcPts val="0"/>
                        </a:spcBef>
                        <a:spcAft>
                          <a:spcPts val="0"/>
                        </a:spcAft>
                        <a:buClrTx/>
                        <a:buSzTx/>
                        <a:buFontTx/>
                        <a:buNone/>
                        <a:tabLst/>
                        <a:defRPr/>
                      </a:pPr>
                      <a:r>
                        <a:rPr lang="en-US" sz="1000" b="1" dirty="0">
                          <a:solidFill>
                            <a:schemeClr val="tx1"/>
                          </a:solidFill>
                          <a:latin typeface="KG Miss Kindergarten" panose="02000000000000000000" pitchFamily="2" charset="0"/>
                          <a:ea typeface="HelloAnnie" panose="02000603000000000000" pitchFamily="2" charset="0"/>
                        </a:rPr>
                        <a:t> </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14035029"/>
                  </a:ext>
                </a:extLst>
              </a:tr>
              <a:tr h="0">
                <a:tc>
                  <a:txBody>
                    <a:bodyPr/>
                    <a:lstStyle/>
                    <a:p>
                      <a:pPr algn="ctr"/>
                      <a:r>
                        <a:rPr lang="en-US" sz="1600" b="0" dirty="0">
                          <a:solidFill>
                            <a:schemeClr val="tx1"/>
                          </a:solidFill>
                          <a:latin typeface="KG Miss Kindergarten" panose="02000000000000000000" pitchFamily="2" charset="0"/>
                          <a:ea typeface="HelloAnnie" panose="02000603000000000000" pitchFamily="2" charset="0"/>
                        </a:rPr>
                        <a:t>Math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lang="en-US" sz="1000" b="0" dirty="0">
                          <a:solidFill>
                            <a:schemeClr val="tx1"/>
                          </a:solidFill>
                          <a:latin typeface="KG Miss Kindergarten" panose="02000000000000000000" pitchFamily="2" charset="0"/>
                          <a:ea typeface="HelloAnnie" panose="02000603000000000000" pitchFamily="2" charset="0"/>
                        </a:rPr>
                        <a:t>Begin Topic 10:  Use Models &amp; Strategies to Add Tens &amp; Ones</a:t>
                      </a:r>
                    </a:p>
                    <a:p>
                      <a:pPr marL="0" marR="0" lvl="0" indent="0" algn="l" defTabSz="777240" rtl="0" eaLnBrk="1" fontAlgn="auto" latinLnBrk="0" hangingPunct="1">
                        <a:lnSpc>
                          <a:spcPct val="100000"/>
                        </a:lnSpc>
                        <a:spcBef>
                          <a:spcPts val="0"/>
                        </a:spcBef>
                        <a:spcAft>
                          <a:spcPts val="0"/>
                        </a:spcAft>
                        <a:buClrTx/>
                        <a:buSzTx/>
                        <a:buFontTx/>
                        <a:buNone/>
                        <a:tabLst/>
                        <a:defRPr/>
                      </a:pPr>
                      <a:r>
                        <a:rPr lang="en-US" sz="900" b="1" dirty="0">
                          <a:solidFill>
                            <a:schemeClr val="tx1"/>
                          </a:solidFill>
                          <a:latin typeface="KG Miss Kindergarten" panose="02000000000000000000" pitchFamily="2" charset="0"/>
                          <a:ea typeface="HelloAnnie" panose="02000603000000000000" pitchFamily="2" charset="0"/>
                        </a:rPr>
                        <a:t>2/27 Minor grade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57308225"/>
                  </a:ext>
                </a:extLst>
              </a:tr>
              <a:tr h="0">
                <a:tc>
                  <a:txBody>
                    <a:bodyPr/>
                    <a:lstStyle/>
                    <a:p>
                      <a:pPr algn="ctr"/>
                      <a:r>
                        <a:rPr lang="en-US" sz="1600" b="0" dirty="0">
                          <a:solidFill>
                            <a:schemeClr val="tx1"/>
                          </a:solidFill>
                          <a:latin typeface="KG Miss Kindergarten" panose="02000000000000000000" pitchFamily="2" charset="0"/>
                          <a:ea typeface="HelloAnnie" panose="02000603000000000000" pitchFamily="2" charset="0"/>
                        </a:rPr>
                        <a:t>Science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lang="en-US" sz="1000" b="0" dirty="0">
                          <a:solidFill>
                            <a:schemeClr val="tx1"/>
                          </a:solidFill>
                          <a:latin typeface="KG Miss Kindergarten" panose="02000000000000000000" pitchFamily="2" charset="0"/>
                          <a:ea typeface="HelloAnnie" panose="02000603000000000000" pitchFamily="2" charset="0"/>
                        </a:rPr>
                        <a:t>Energy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76545341"/>
                  </a:ext>
                </a:extLst>
              </a:tr>
              <a:tr h="640080">
                <a:tc>
                  <a:txBody>
                    <a:bodyPr/>
                    <a:lstStyle/>
                    <a:p>
                      <a:pPr algn="ctr"/>
                      <a:r>
                        <a:rPr lang="en-US" sz="1600" b="0" dirty="0">
                          <a:solidFill>
                            <a:schemeClr val="tx1"/>
                          </a:solidFill>
                          <a:latin typeface="KG Miss Kindergarten" panose="02000000000000000000" pitchFamily="2" charset="0"/>
                          <a:ea typeface="HelloAnnie" panose="02000603000000000000" pitchFamily="2" charset="0"/>
                        </a:rPr>
                        <a:t>Social </a:t>
                      </a:r>
                    </a:p>
                    <a:p>
                      <a:pPr algn="ctr"/>
                      <a:r>
                        <a:rPr lang="en-US" sz="1600" b="0" dirty="0">
                          <a:solidFill>
                            <a:schemeClr val="tx1"/>
                          </a:solidFill>
                          <a:latin typeface="KG Miss Kindergarten" panose="02000000000000000000" pitchFamily="2" charset="0"/>
                          <a:ea typeface="HelloAnnie" panose="02000603000000000000" pitchFamily="2" charset="0"/>
                        </a:rPr>
                        <a:t>Studies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lang="en-US" sz="1000" b="0" dirty="0">
                          <a:solidFill>
                            <a:schemeClr val="tx1"/>
                          </a:solidFill>
                          <a:latin typeface="KG Miss Kindergarten" panose="02000000000000000000" pitchFamily="2" charset="0"/>
                          <a:ea typeface="HelloAnnie" panose="02000603000000000000" pitchFamily="2" charset="0"/>
                        </a:rPr>
                        <a:t>We rotate Science and Social Studies</a:t>
                      </a:r>
                    </a:p>
                    <a:p>
                      <a:pPr marL="0" marR="0" lvl="0" indent="0" algn="l" defTabSz="777240" rtl="0" eaLnBrk="1" fontAlgn="auto" latinLnBrk="0" hangingPunct="1">
                        <a:lnSpc>
                          <a:spcPct val="100000"/>
                        </a:lnSpc>
                        <a:spcBef>
                          <a:spcPts val="0"/>
                        </a:spcBef>
                        <a:spcAft>
                          <a:spcPts val="0"/>
                        </a:spcAft>
                        <a:buClrTx/>
                        <a:buSzTx/>
                        <a:buFontTx/>
                        <a:buNone/>
                        <a:tabLst/>
                        <a:defRPr/>
                      </a:pPr>
                      <a:endParaRPr lang="en-US" sz="1000" b="0" dirty="0">
                        <a:solidFill>
                          <a:schemeClr val="tx1"/>
                        </a:solidFill>
                        <a:latin typeface="KG Miss Kindergarten" panose="02000000000000000000" pitchFamily="2" charset="0"/>
                        <a:ea typeface="HelloAnnie" panose="02000603000000000000" pitchFamily="2"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32949169"/>
                  </a:ext>
                </a:extLst>
              </a:tr>
            </a:tbl>
          </a:graphicData>
        </a:graphic>
      </p:graphicFrame>
      <p:sp>
        <p:nvSpPr>
          <p:cNvPr id="52" name="TextBox 51">
            <a:extLst>
              <a:ext uri="{FF2B5EF4-FFF2-40B4-BE49-F238E27FC236}">
                <a16:creationId xmlns:a16="http://schemas.microsoft.com/office/drawing/2014/main" id="{51D5A7D4-75A0-4634-85CE-2EA19C39E919}"/>
              </a:ext>
            </a:extLst>
          </p:cNvPr>
          <p:cNvSpPr txBox="1"/>
          <p:nvPr/>
        </p:nvSpPr>
        <p:spPr>
          <a:xfrm>
            <a:off x="406342" y="1902526"/>
            <a:ext cx="3155055" cy="584775"/>
          </a:xfrm>
          <a:prstGeom prst="rect">
            <a:avLst/>
          </a:prstGeom>
          <a:noFill/>
        </p:spPr>
        <p:txBody>
          <a:bodyPr wrap="square" rtlCol="0">
            <a:spAutoFit/>
          </a:bodyPr>
          <a:lstStyle/>
          <a:p>
            <a:pPr algn="ctr"/>
            <a:r>
              <a:rPr lang="en-US" sz="1600" b="1" dirty="0">
                <a:latin typeface="KG Miss Kindy Chunky" panose="02000000000000000000" pitchFamily="2" charset="0"/>
                <a:ea typeface="HelloButtons" panose="02000603000000000000" pitchFamily="2" charset="0"/>
              </a:rPr>
              <a:t>What’s Happening </a:t>
            </a:r>
          </a:p>
          <a:p>
            <a:pPr algn="ctr"/>
            <a:r>
              <a:rPr lang="en-US" sz="1600" b="1" dirty="0">
                <a:latin typeface="KG Miss Kindy Chunky" panose="02000000000000000000" pitchFamily="2" charset="0"/>
                <a:ea typeface="HelloButtons" panose="02000603000000000000" pitchFamily="2" charset="0"/>
              </a:rPr>
              <a:t>This Week</a:t>
            </a:r>
          </a:p>
        </p:txBody>
      </p:sp>
      <p:sp>
        <p:nvSpPr>
          <p:cNvPr id="53" name="TextBox 52">
            <a:extLst>
              <a:ext uri="{FF2B5EF4-FFF2-40B4-BE49-F238E27FC236}">
                <a16:creationId xmlns:a16="http://schemas.microsoft.com/office/drawing/2014/main" id="{D2B83E2A-975E-4546-82B1-2C7D2E522A5C}"/>
              </a:ext>
            </a:extLst>
          </p:cNvPr>
          <p:cNvSpPr txBox="1"/>
          <p:nvPr/>
        </p:nvSpPr>
        <p:spPr>
          <a:xfrm>
            <a:off x="1800457" y="5004594"/>
            <a:ext cx="3770135" cy="338554"/>
          </a:xfrm>
          <a:prstGeom prst="rect">
            <a:avLst/>
          </a:prstGeom>
          <a:noFill/>
        </p:spPr>
        <p:txBody>
          <a:bodyPr wrap="none" rtlCol="0">
            <a:spAutoFit/>
          </a:bodyPr>
          <a:lstStyle/>
          <a:p>
            <a:pPr algn="ctr"/>
            <a:r>
              <a:rPr lang="en-US" sz="1600" b="1" dirty="0">
                <a:latin typeface="KG Miss Kindy Chunky" panose="02000000000000000000" pitchFamily="2" charset="0"/>
                <a:ea typeface="HelloButtons" panose="02000603000000000000" pitchFamily="2" charset="0"/>
              </a:rPr>
              <a:t>A Peek At What We Are Learning</a:t>
            </a:r>
          </a:p>
        </p:txBody>
      </p:sp>
      <p:sp>
        <p:nvSpPr>
          <p:cNvPr id="54" name="TextBox 53">
            <a:extLst>
              <a:ext uri="{FF2B5EF4-FFF2-40B4-BE49-F238E27FC236}">
                <a16:creationId xmlns:a16="http://schemas.microsoft.com/office/drawing/2014/main" id="{4702DAA1-EC3D-42CD-A05A-4A7517850684}"/>
              </a:ext>
            </a:extLst>
          </p:cNvPr>
          <p:cNvSpPr txBox="1"/>
          <p:nvPr/>
        </p:nvSpPr>
        <p:spPr>
          <a:xfrm>
            <a:off x="3834374" y="1968462"/>
            <a:ext cx="2975897" cy="338554"/>
          </a:xfrm>
          <a:prstGeom prst="rect">
            <a:avLst/>
          </a:prstGeom>
          <a:noFill/>
        </p:spPr>
        <p:txBody>
          <a:bodyPr wrap="square" rtlCol="0">
            <a:spAutoFit/>
          </a:bodyPr>
          <a:lstStyle/>
          <a:p>
            <a:pPr algn="ctr"/>
            <a:r>
              <a:rPr lang="en-US" sz="1600" b="1" dirty="0">
                <a:latin typeface="KG Miss Kindy Chunky" panose="02000000000000000000" pitchFamily="2" charset="0"/>
                <a:ea typeface="HelloButtons" panose="02000603000000000000" pitchFamily="2" charset="0"/>
              </a:rPr>
              <a:t>Upcoming Events</a:t>
            </a:r>
          </a:p>
        </p:txBody>
      </p:sp>
      <p:sp>
        <p:nvSpPr>
          <p:cNvPr id="55" name="TextBox 54">
            <a:extLst>
              <a:ext uri="{FF2B5EF4-FFF2-40B4-BE49-F238E27FC236}">
                <a16:creationId xmlns:a16="http://schemas.microsoft.com/office/drawing/2014/main" id="{5711CFB5-2CE5-4560-8AF9-E3C99DFA641A}"/>
              </a:ext>
            </a:extLst>
          </p:cNvPr>
          <p:cNvSpPr txBox="1"/>
          <p:nvPr/>
        </p:nvSpPr>
        <p:spPr bwMode="white">
          <a:xfrm>
            <a:off x="149477" y="212723"/>
            <a:ext cx="7508623" cy="646331"/>
          </a:xfrm>
          <a:prstGeom prst="rect">
            <a:avLst/>
          </a:prstGeom>
          <a:noFill/>
        </p:spPr>
        <p:txBody>
          <a:bodyPr wrap="square" rtlCol="0">
            <a:spAutoFit/>
          </a:bodyPr>
          <a:lstStyle/>
          <a:p>
            <a:pPr algn="ctr"/>
            <a:r>
              <a:rPr lang="en-US" sz="3600" dirty="0">
                <a:solidFill>
                  <a:schemeClr val="bg1"/>
                </a:solidFill>
                <a:latin typeface="KG Miss Kindergarten" panose="020B0604020202020204" charset="0"/>
                <a:ea typeface="HelloBoomerang" panose="02000603000000000000" pitchFamily="2" charset="0"/>
              </a:rPr>
              <a:t>Branning’s Buzz</a:t>
            </a:r>
            <a:endParaRPr lang="en-US" sz="3600" dirty="0">
              <a:solidFill>
                <a:schemeClr val="bg1"/>
              </a:solidFill>
              <a:latin typeface="KG Miss Kindergarten" panose="020B0604020202020204" charset="0"/>
              <a:ea typeface="HelloEtchASketch" panose="02000603000000000000" pitchFamily="2" charset="0"/>
            </a:endParaRPr>
          </a:p>
        </p:txBody>
      </p:sp>
      <p:sp>
        <p:nvSpPr>
          <p:cNvPr id="56" name="TextBox 55">
            <a:extLst>
              <a:ext uri="{FF2B5EF4-FFF2-40B4-BE49-F238E27FC236}">
                <a16:creationId xmlns:a16="http://schemas.microsoft.com/office/drawing/2014/main" id="{C95714B5-B54F-451A-B142-499F6A816E99}"/>
              </a:ext>
            </a:extLst>
          </p:cNvPr>
          <p:cNvSpPr txBox="1"/>
          <p:nvPr/>
        </p:nvSpPr>
        <p:spPr>
          <a:xfrm>
            <a:off x="155818" y="1253235"/>
            <a:ext cx="3631892" cy="338554"/>
          </a:xfrm>
          <a:prstGeom prst="rect">
            <a:avLst/>
          </a:prstGeom>
          <a:noFill/>
        </p:spPr>
        <p:txBody>
          <a:bodyPr wrap="none" rtlCol="0">
            <a:spAutoFit/>
          </a:bodyPr>
          <a:lstStyle/>
          <a:p>
            <a:r>
              <a:rPr lang="en-US" sz="1600" b="1" dirty="0">
                <a:latin typeface="KG Miss Kindy Chunky" panose="02000000000000000000" pitchFamily="2" charset="0"/>
                <a:ea typeface="HelloButtons" panose="02000603000000000000" pitchFamily="2" charset="0"/>
              </a:rPr>
              <a:t>Week of</a:t>
            </a:r>
            <a:r>
              <a:rPr lang="en-US" sz="1600" dirty="0">
                <a:latin typeface="KG Miss Kindy Chunky" panose="02000000000000000000" pitchFamily="2" charset="0"/>
                <a:ea typeface="HelloButtons" panose="02000603000000000000" pitchFamily="2" charset="0"/>
              </a:rPr>
              <a:t>:  </a:t>
            </a:r>
            <a:r>
              <a:rPr lang="en-US" sz="1600">
                <a:latin typeface="KG Miss Kindy Chunky" panose="02000000000000000000" pitchFamily="2" charset="0"/>
                <a:ea typeface="HelloButtons" panose="02000603000000000000" pitchFamily="2" charset="0"/>
              </a:rPr>
              <a:t>February 24-28, </a:t>
            </a:r>
            <a:r>
              <a:rPr lang="en-US" sz="1600" dirty="0">
                <a:latin typeface="KG Miss Kindy Chunky" panose="02000000000000000000" pitchFamily="2" charset="0"/>
                <a:ea typeface="HelloButtons" panose="02000603000000000000" pitchFamily="2" charset="0"/>
              </a:rPr>
              <a:t>2025</a:t>
            </a:r>
          </a:p>
        </p:txBody>
      </p:sp>
    </p:spTree>
    <p:extLst>
      <p:ext uri="{BB962C8B-B14F-4D97-AF65-F5344CB8AC3E}">
        <p14:creationId xmlns:p14="http://schemas.microsoft.com/office/powerpoint/2010/main" val="307509219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1308</TotalTime>
  <Words>432</Words>
  <Application>Microsoft Office PowerPoint</Application>
  <PresentationFormat>Custom</PresentationFormat>
  <Paragraphs>47</Paragraphs>
  <Slides>1</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vt:i4>
      </vt:variant>
    </vt:vector>
  </HeadingPairs>
  <TitlesOfParts>
    <vt:vector size="12" baseType="lpstr">
      <vt:lpstr>Calibri Light</vt:lpstr>
      <vt:lpstr>Times New Roman</vt:lpstr>
      <vt:lpstr>KG Miss Kindergarten</vt:lpstr>
      <vt:lpstr>Arial</vt:lpstr>
      <vt:lpstr>KG Miss Kindy Chunky</vt:lpstr>
      <vt:lpstr>HelloEtchASketch</vt:lpstr>
      <vt:lpstr>HelloBoomerang</vt:lpstr>
      <vt:lpstr>HelloButtons</vt:lpstr>
      <vt:lpstr>Calibri</vt:lpstr>
      <vt:lpstr>HelloAnnie</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Bryan Zenchyk</dc:creator>
  <cp:lastModifiedBy>Wendy Branning</cp:lastModifiedBy>
  <cp:revision>68</cp:revision>
  <cp:lastPrinted>2020-09-18T19:42:53Z</cp:lastPrinted>
  <dcterms:created xsi:type="dcterms:W3CDTF">2016-10-11T18:59:43Z</dcterms:created>
  <dcterms:modified xsi:type="dcterms:W3CDTF">2025-02-24T13:21:01Z</dcterms:modified>
</cp:coreProperties>
</file>