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2" r:id="rId4"/>
    <p:sldId id="258" r:id="rId5"/>
    <p:sldId id="263" r:id="rId6"/>
    <p:sldId id="261" r:id="rId7"/>
    <p:sldId id="259" r:id="rId8"/>
    <p:sldId id="264" r:id="rId9"/>
    <p:sldId id="266" r:id="rId10"/>
    <p:sldId id="260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386" autoAdjust="0"/>
  </p:normalViewPr>
  <p:slideViewPr>
    <p:cSldViewPr snapToGrid="0">
      <p:cViewPr varScale="1">
        <p:scale>
          <a:sx n="104" d="100"/>
          <a:sy n="104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467A-F7D2-48A5-87A4-AA0C16598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B2D47-4ED5-49F3-8D1C-CA56FDBD3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62F0A-B13D-4193-992E-73A0BBF4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432-F34C-4966-AE7E-776FABE31B8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487B1-2181-4BFB-8C95-1C3D9886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DF80A-9A33-45C5-85E2-3980B030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D3BE-7BD2-4EF2-83C8-3B34F1BE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697D-0DD1-4BE8-AB6B-CDC33687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88530-C469-4238-83BA-3E8AE939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E86BF-189F-4972-926F-2C5FA8FD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432-F34C-4966-AE7E-776FABE31B8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02E59-A035-4C1B-980C-23E3C97B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2D600-890C-4FB7-AD05-9E692160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D3BE-7BD2-4EF2-83C8-3B34F1BE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0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1FF51-7BCB-487F-8DEC-0D2DFF544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85977-C273-4344-93DE-220A49262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AA830-6128-4B94-A585-B0B9C533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432-F34C-4966-AE7E-776FABE31B8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15712-37AD-4539-A9D1-DC67EE82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7C86D-D9F4-4F32-8147-845D728F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D3BE-7BD2-4EF2-83C8-3B34F1BE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0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1E5A-516C-4EAE-992C-1A59462D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24ED-B070-48A0-8A24-003F9DCD5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F41A4-4EF5-43A7-91F1-1EC7BA22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432-F34C-4966-AE7E-776FABE31B8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392B9-013B-46A5-A7B2-CBAE2B3F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740D0-98F8-4B52-A4C8-C66B3C31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D3BE-7BD2-4EF2-83C8-3B34F1BE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71AB-BF1E-4558-B219-8F8ACCEE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1413B-F847-41F9-A743-3B54FACD3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6D3D3-0976-44FC-AECF-32E388AE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432-F34C-4966-AE7E-776FABE31B8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8B9E4-1C2D-4234-B6E6-BCCC0691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47A02-84D2-4DBD-B6E5-5DB917E7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D3BE-7BD2-4EF2-83C8-3B34F1BE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B7BB-7751-44C8-940F-5AF03D26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8813-F09B-4580-9855-C0E608510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21366-E689-4FB3-92FD-FD40BF9D9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59C51-7791-4C77-BD77-2C56A6B4B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432-F34C-4966-AE7E-776FABE31B8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AB205-8F66-4756-9EFD-B97A5CF1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B8B8B-0359-413B-BBE8-D6A1065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D3BE-7BD2-4EF2-83C8-3B34F1BE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2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FDBB5-A9E6-4340-BE21-0C941802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78835-ECA7-4427-AD37-EDA31572B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2E581-8917-4381-894C-EEFD86EFB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5B329-B3AB-40CF-9DC7-295603BE6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0E3CD-149B-405F-8EAB-88D0DEB4A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1D81AA-D690-480F-B8F7-C209C2F6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432-F34C-4966-AE7E-776FABE31B8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48BA8-745E-4187-B7AC-50FD6172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8077E-E103-449A-A029-7B08CF90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D3BE-7BD2-4EF2-83C8-3B34F1BE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908E-317B-4676-8353-9F87F484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F99A3-0E35-412E-92BC-2CED9824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432-F34C-4966-AE7E-776FABE31B8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73664-57D6-4497-90A3-5F858BDB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E68B9-1433-4102-BBE2-465D8796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D3BE-7BD2-4EF2-83C8-3B34F1BE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5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D3940-362E-44D9-93ED-C3FA3BB6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432-F34C-4966-AE7E-776FABE31B8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46853-000A-481D-A52F-8EC0A1898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51281-E01C-4CC9-AA3D-D2371EE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D3BE-7BD2-4EF2-83C8-3B34F1BE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0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20B00-2C26-411E-8D5A-9732D227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0C29-4B74-4D47-817F-307045A2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1A527-0201-412B-8EB6-7F4B08255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A5897-E752-484A-A0A7-D84E429B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432-F34C-4966-AE7E-776FABE31B8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BEEA8-E8AC-477C-879C-8DAA5A58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02017-96D1-40D5-A85E-6B97D23C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D3BE-7BD2-4EF2-83C8-3B34F1BE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7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F2DD-93B5-4ACF-A47A-3BE5EC1F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015EA0-6A3E-40AF-BE5A-5377EC06C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6DBA1-3CB6-470B-85D5-92D113947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13B0-AC89-4EC4-96DF-1A448362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2432-F34C-4966-AE7E-776FABE31B8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288DA-0CDD-4278-8003-04D23457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6B74A-6462-4986-9A25-D9925ACC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D3BE-7BD2-4EF2-83C8-3B34F1BE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9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3000">
              <a:schemeClr val="tx2">
                <a:lumMod val="40000"/>
                <a:lumOff val="60000"/>
              </a:schemeClr>
            </a:gs>
            <a:gs pos="94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E753C0-B36F-42EF-BA8E-7604974E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87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4C8AE-6372-4988-8908-119F68E75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79F43-BA3F-431E-8C7D-E9D26A8D8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42432-F34C-4966-AE7E-776FABE31B8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9E686-AA4D-4F64-86BA-A6376B8CB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82F37-53AE-464B-85E6-CB1CA5EB0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D3BE-7BD2-4EF2-83C8-3B34F1BE6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7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80BAD9-82BC-47BD-97D1-069754DB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335" y="0"/>
            <a:ext cx="5876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0B15-EC7E-4F68-8B73-DBE6D16B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75" y="0"/>
            <a:ext cx="6464702" cy="108753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Invasion of Panama</a:t>
            </a:r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1CD42A5A-6541-44A8-B38C-43197E117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05" y="4137214"/>
            <a:ext cx="4859045" cy="2529916"/>
          </a:xfrm>
        </p:spPr>
      </p:pic>
      <p:pic>
        <p:nvPicPr>
          <p:cNvPr id="6" name="Content Placeholder 5" descr="A picture containing text, military uniform&#10;&#10;Description automatically generated">
            <a:extLst>
              <a:ext uri="{FF2B5EF4-FFF2-40B4-BE49-F238E27FC236}">
                <a16:creationId xmlns:a16="http://schemas.microsoft.com/office/drawing/2014/main" id="{3155ED8E-634D-4F31-85DA-EFA5F39A1B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13" y="953269"/>
            <a:ext cx="5181600" cy="29155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DC872D-F2BE-4312-BA4F-A58523DBA79D}"/>
              </a:ext>
            </a:extLst>
          </p:cNvPr>
          <p:cNvSpPr txBox="1"/>
          <p:nvPr/>
        </p:nvSpPr>
        <p:spPr>
          <a:xfrm>
            <a:off x="-47348" y="1296746"/>
            <a:ext cx="70577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Manuel Noriega was Panama’s dictator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Noriega aided drug traffickers and harassed U.S. military defending Panama Canal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1989, Bush ordered invasion of Panama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Noriega was arrested on drug charges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U.S. helped Panama hold elections</a:t>
            </a:r>
          </a:p>
        </p:txBody>
      </p:sp>
    </p:spTree>
    <p:extLst>
      <p:ext uri="{BB962C8B-B14F-4D97-AF65-F5344CB8AC3E}">
        <p14:creationId xmlns:p14="http://schemas.microsoft.com/office/powerpoint/2010/main" val="384197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02C5-3585-48AE-937D-DE2072F2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55" y="195808"/>
            <a:ext cx="5449746" cy="9968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Persian Gulf War</a:t>
            </a:r>
          </a:p>
        </p:txBody>
      </p:sp>
      <p:pic>
        <p:nvPicPr>
          <p:cNvPr id="8" name="Content Placeholder 7" descr="A fighter jet taking off&#10;&#10;Description automatically generated with low confidence">
            <a:extLst>
              <a:ext uri="{FF2B5EF4-FFF2-40B4-BE49-F238E27FC236}">
                <a16:creationId xmlns:a16="http://schemas.microsoft.com/office/drawing/2014/main" id="{562C5927-7DAF-4C79-8241-0BA43F0E84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680" y="3731340"/>
            <a:ext cx="4144540" cy="3108405"/>
          </a:xfrm>
        </p:spPr>
      </p:pic>
      <p:pic>
        <p:nvPicPr>
          <p:cNvPr id="6" name="Content Placeholder 5" descr="A person in uniform saluting&#10;&#10;Description automatically generated with medium confidence">
            <a:extLst>
              <a:ext uri="{FF2B5EF4-FFF2-40B4-BE49-F238E27FC236}">
                <a16:creationId xmlns:a16="http://schemas.microsoft.com/office/drawing/2014/main" id="{A5F39558-9654-4A5E-94FF-0A7C2CAAC5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97" y="18255"/>
            <a:ext cx="5758280" cy="364016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7DC875-ABC3-41F4-A815-E2C91157F9CB}"/>
              </a:ext>
            </a:extLst>
          </p:cNvPr>
          <p:cNvSpPr txBox="1"/>
          <p:nvPr/>
        </p:nvSpPr>
        <p:spPr>
          <a:xfrm>
            <a:off x="58723" y="1565566"/>
            <a:ext cx="654626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Iraq invaded Kuwait for its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U.S formed a coalition of countries with United Nations approval to remove Saddam Hussein from Kuwait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Operation Desert Storm </a:t>
            </a:r>
            <a:r>
              <a:rPr lang="en-US" sz="2800" dirty="0">
                <a:latin typeface="+mj-lt"/>
              </a:rPr>
              <a:t>was launched in January of 1991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Kuwait liberated in 6 weeks, coalition deaths 292, Iraqi deaths 20,000 – </a:t>
            </a:r>
            <a:r>
              <a:rPr lang="en-US" sz="3200" dirty="0">
                <a:latin typeface="+mj-lt"/>
              </a:rPr>
              <a:t>50,000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4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3568D9-BC2E-4A0A-8E2A-700D8461E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20" y="-6882"/>
            <a:ext cx="8858545" cy="68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4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A762-245F-4183-86C9-36606F0D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Reagan’s Cold War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0D67B-A831-4821-9942-909B6880E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187" y="1354402"/>
            <a:ext cx="11817626" cy="571063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Peace through Strength</a:t>
            </a:r>
            <a:r>
              <a:rPr lang="en-US" dirty="0"/>
              <a:t>” – started a $1.5 Trillion military build up meant to bankrupt USSR if it tried to keep up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Reagan Doctrine </a:t>
            </a:r>
            <a:r>
              <a:rPr lang="en-US" dirty="0"/>
              <a:t>– support guerilla forces that were fighting communist or Pro Soviet governments (Examples: Nicaragua and Afghanistan)</a:t>
            </a:r>
          </a:p>
          <a:p>
            <a:endParaRPr lang="en-US" dirty="0"/>
          </a:p>
          <a:p>
            <a:r>
              <a:rPr lang="en-US" dirty="0"/>
              <a:t>Reagan also pushed the USSR to make reforms and tear down the Berlin Wall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1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3E89-3D35-4677-B554-436C5C2C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Strategic Defense Initiative (SDI)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75408-B02F-441E-9227-6CFEC60C8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522" y="1825625"/>
            <a:ext cx="5887278" cy="4351338"/>
          </a:xfrm>
        </p:spPr>
        <p:txBody>
          <a:bodyPr/>
          <a:lstStyle/>
          <a:p>
            <a:r>
              <a:rPr lang="en-US" dirty="0"/>
              <a:t>Sometimes called “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Star Wars</a:t>
            </a:r>
            <a:r>
              <a:rPr lang="en-US" dirty="0"/>
              <a:t>” program</a:t>
            </a:r>
          </a:p>
          <a:p>
            <a:endParaRPr lang="en-US" dirty="0"/>
          </a:p>
          <a:p>
            <a:r>
              <a:rPr lang="en-US" dirty="0"/>
              <a:t>Reagan wanted military to produce a missile defense system to shoot down Soviet nukes</a:t>
            </a:r>
          </a:p>
        </p:txBody>
      </p:sp>
      <p:pic>
        <p:nvPicPr>
          <p:cNvPr id="6" name="Content Placeholder 5" descr="A picture containing blue&#10;&#10;Description automatically generated">
            <a:extLst>
              <a:ext uri="{FF2B5EF4-FFF2-40B4-BE49-F238E27FC236}">
                <a16:creationId xmlns:a16="http://schemas.microsoft.com/office/drawing/2014/main" id="{B2614D8F-94B4-45AA-B307-836052E868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20" y="1640430"/>
            <a:ext cx="5511694" cy="4351337"/>
          </a:xfrm>
        </p:spPr>
      </p:pic>
    </p:spTree>
    <p:extLst>
      <p:ext uri="{BB962C8B-B14F-4D97-AF65-F5344CB8AC3E}">
        <p14:creationId xmlns:p14="http://schemas.microsoft.com/office/powerpoint/2010/main" val="170839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23EDEDA5-7D51-44D4-8485-7C58CDB4B5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6" y="3940233"/>
            <a:ext cx="3942090" cy="2917767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1CF9B7B-41D0-4025-8F55-14373AE338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864" y="95530"/>
            <a:ext cx="4325219" cy="380344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6A00DE-FEF5-4B45-9354-AE18587A4C8A}"/>
              </a:ext>
            </a:extLst>
          </p:cNvPr>
          <p:cNvSpPr txBox="1"/>
          <p:nvPr/>
        </p:nvSpPr>
        <p:spPr>
          <a:xfrm>
            <a:off x="4688263" y="335845"/>
            <a:ext cx="727510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1983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Communists overthrew the government in Grenada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Reagan sent in U.S. troops which quickly defeated the Grenadian and Cuban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U.S. set up a new anti-communist government</a:t>
            </a:r>
          </a:p>
        </p:txBody>
      </p:sp>
    </p:spTree>
    <p:extLst>
      <p:ext uri="{BB962C8B-B14F-4D97-AF65-F5344CB8AC3E}">
        <p14:creationId xmlns:p14="http://schemas.microsoft.com/office/powerpoint/2010/main" val="197557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6774-880D-4480-A1B5-311EDD0A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Mikhail Gorbachev</a:t>
            </a:r>
          </a:p>
        </p:txBody>
      </p:sp>
      <p:pic>
        <p:nvPicPr>
          <p:cNvPr id="7" name="Content Placeholder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B1B916A6-8A8D-4A9F-A618-9E341A08AD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4" y="1273659"/>
            <a:ext cx="5181600" cy="5181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719D9-9904-4DF0-9DF2-AB04A5A66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0826" y="1688789"/>
            <a:ext cx="5181600" cy="45693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Became leader of Soviet Union in 1985</a:t>
            </a:r>
          </a:p>
          <a:p>
            <a:endParaRPr lang="en-US" dirty="0"/>
          </a:p>
          <a:p>
            <a:r>
              <a:rPr lang="en-US" dirty="0"/>
              <a:t>Created “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Perestroika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Created “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Glasnost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wanted better relations with U.S., so USSR could spend less on defense to save economy</a:t>
            </a:r>
          </a:p>
        </p:txBody>
      </p:sp>
    </p:spTree>
    <p:extLst>
      <p:ext uri="{BB962C8B-B14F-4D97-AF65-F5344CB8AC3E}">
        <p14:creationId xmlns:p14="http://schemas.microsoft.com/office/powerpoint/2010/main" val="146335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7160-810D-4503-874E-ED6022D0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506" y="414065"/>
            <a:ext cx="6098959" cy="10875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End of the Cold War</a:t>
            </a:r>
          </a:p>
        </p:txBody>
      </p:sp>
      <p:pic>
        <p:nvPicPr>
          <p:cNvPr id="6" name="Content Placeholder 5" descr="A picture containing person, sky, outdoor, people&#10;&#10;Description automatically generated">
            <a:extLst>
              <a:ext uri="{FF2B5EF4-FFF2-40B4-BE49-F238E27FC236}">
                <a16:creationId xmlns:a16="http://schemas.microsoft.com/office/drawing/2014/main" id="{50831F09-FC6B-4FCF-95C9-F62507B466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" y="66541"/>
            <a:ext cx="5536706" cy="36691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3DC0B-4E9F-4254-89EF-B5F1DE08C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450" y="2246052"/>
            <a:ext cx="6525088" cy="5779404"/>
          </a:xfrm>
        </p:spPr>
        <p:txBody>
          <a:bodyPr/>
          <a:lstStyle/>
          <a:p>
            <a:r>
              <a:rPr lang="en-US" sz="3200" dirty="0"/>
              <a:t>Soviet Union’s economy continued  to get worse</a:t>
            </a:r>
          </a:p>
          <a:p>
            <a:endParaRPr lang="en-US" sz="3200" dirty="0"/>
          </a:p>
          <a:p>
            <a:r>
              <a:rPr lang="en-US" sz="3200" dirty="0"/>
              <a:t>1989, Berlin Wall fell </a:t>
            </a:r>
          </a:p>
          <a:p>
            <a:endParaRPr lang="en-US" sz="3200" dirty="0"/>
          </a:p>
          <a:p>
            <a:r>
              <a:rPr lang="en-US" sz="3200" dirty="0"/>
              <a:t>1991, Soviet Union collapsed and became 14 different countries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00C50-14E1-44BD-8A38-0C8E45543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8" y="3868319"/>
            <a:ext cx="4075838" cy="292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1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5379-1CE9-483A-8AE2-7324939F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91" y="414718"/>
            <a:ext cx="5181600" cy="111986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Iran Contra Affair</a:t>
            </a:r>
          </a:p>
        </p:txBody>
      </p:sp>
      <p:pic>
        <p:nvPicPr>
          <p:cNvPr id="6" name="Content Placeholder 5" descr="A picture containing person, music, concert band&#10;&#10;Description automatically generated">
            <a:extLst>
              <a:ext uri="{FF2B5EF4-FFF2-40B4-BE49-F238E27FC236}">
                <a16:creationId xmlns:a16="http://schemas.microsoft.com/office/drawing/2014/main" id="{208FED29-273D-4E68-8AC2-F9EBC28059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" y="1900080"/>
            <a:ext cx="6004331" cy="337743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0D733-E4F0-484A-A75F-D4705C33F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2591" y="248576"/>
            <a:ext cx="6290199" cy="650415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dirty="0"/>
              <a:t>1979 communists took control Nicaragua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U.S. secretly armed a guerilla force called the Contras, until Congress stopped it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Reagan administration secretly sold arms to Iran for hostage releases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Gave the money from the arms deal to the Contras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Public found out in 1986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5859D-4CB4-44BC-A7AE-D7AF3D88B716}"/>
              </a:ext>
            </a:extLst>
          </p:cNvPr>
          <p:cNvSpPr txBox="1"/>
          <p:nvPr/>
        </p:nvSpPr>
        <p:spPr>
          <a:xfrm>
            <a:off x="236031" y="5290574"/>
            <a:ext cx="5610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Oliver North took the fall in Congressional hearings</a:t>
            </a:r>
          </a:p>
        </p:txBody>
      </p:sp>
    </p:spTree>
    <p:extLst>
      <p:ext uri="{BB962C8B-B14F-4D97-AF65-F5344CB8AC3E}">
        <p14:creationId xmlns:p14="http://schemas.microsoft.com/office/powerpoint/2010/main" val="67718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5637-578C-491A-A14A-54A76CFA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878" y="453131"/>
            <a:ext cx="5334000" cy="1087531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George H.W. Bush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B8167-7945-4638-9776-77E0C4D14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775252"/>
            <a:ext cx="5734878" cy="6082748"/>
          </a:xfrm>
        </p:spPr>
        <p:txBody>
          <a:bodyPr>
            <a:normAutofit/>
          </a:bodyPr>
          <a:lstStyle/>
          <a:p>
            <a:r>
              <a:rPr lang="en-US" dirty="0"/>
              <a:t>Elected President in 1988</a:t>
            </a:r>
          </a:p>
          <a:p>
            <a:endParaRPr lang="en-US" dirty="0"/>
          </a:p>
          <a:p>
            <a:r>
              <a:rPr lang="en-US" dirty="0"/>
              <a:t>Reagan’s Vice President</a:t>
            </a:r>
          </a:p>
          <a:p>
            <a:endParaRPr lang="en-US" dirty="0"/>
          </a:p>
          <a:p>
            <a:r>
              <a:rPr lang="en-US" dirty="0"/>
              <a:t>Former Director of CIA</a:t>
            </a:r>
          </a:p>
          <a:p>
            <a:endParaRPr lang="en-US" dirty="0"/>
          </a:p>
          <a:p>
            <a:r>
              <a:rPr lang="en-US" dirty="0"/>
              <a:t>Often called “Bush 41”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AD94C9F-AED6-476E-97AC-25780EA219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55" y="1631135"/>
            <a:ext cx="7105296" cy="4521090"/>
          </a:xfrm>
        </p:spPr>
      </p:pic>
    </p:spTree>
    <p:extLst>
      <p:ext uri="{BB962C8B-B14F-4D97-AF65-F5344CB8AC3E}">
        <p14:creationId xmlns:p14="http://schemas.microsoft.com/office/powerpoint/2010/main" val="377007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0C6E9A-04F3-40F6-A475-4C536184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74" y="3650"/>
            <a:ext cx="9467093" cy="68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0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360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Reagan’s Cold War Strategy</vt:lpstr>
      <vt:lpstr>Strategic Defense Initiative (SDI)</vt:lpstr>
      <vt:lpstr>PowerPoint Presentation</vt:lpstr>
      <vt:lpstr>Mikhail Gorbachev</vt:lpstr>
      <vt:lpstr>End of the Cold War</vt:lpstr>
      <vt:lpstr>Iran Contra Affair</vt:lpstr>
      <vt:lpstr>George H.W. Bush</vt:lpstr>
      <vt:lpstr>PowerPoint Presentation</vt:lpstr>
      <vt:lpstr>Invasion of Panama</vt:lpstr>
      <vt:lpstr>Persian Gulf War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Burgess</dc:creator>
  <cp:lastModifiedBy>Dave Burgesss</cp:lastModifiedBy>
  <cp:revision>13</cp:revision>
  <dcterms:created xsi:type="dcterms:W3CDTF">2021-12-02T19:08:51Z</dcterms:created>
  <dcterms:modified xsi:type="dcterms:W3CDTF">2021-12-03T04:06:39Z</dcterms:modified>
</cp:coreProperties>
</file>