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31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Long o, long u, prefix dis- and un-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Main ideas and details, author’s purpose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pronouns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plane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shapes, 3-d shapes, polygons, partial shapes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How is honey made?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/>
              <a:t>acting with courage </a:t>
            </a:r>
            <a:r>
              <a:rPr lang="en-US" dirty="0" smtClean="0"/>
              <a:t>and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 </a:t>
            </a:r>
            <a:r>
              <a:rPr lang="en-US" dirty="0"/>
              <a:t>consideration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66118" y="8252752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leader this week 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February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24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Thursday-4.3 reading comprehension test, minor grade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Friday- 4.3 spelling test, dictation, grammar test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6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6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minor grade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solidFill>
                <a:srgbClr val="000000"/>
              </a:solidFill>
              <a:latin typeface="Simple Summer" pitchFamily="50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February </a:t>
            </a:r>
            <a:r>
              <a:rPr lang="en-US" sz="1100" dirty="0" smtClean="0"/>
              <a:t>24-28- book fair</a:t>
            </a:r>
          </a:p>
          <a:p>
            <a:r>
              <a:rPr lang="en-US" sz="1100" dirty="0" smtClean="0"/>
              <a:t>February 28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Rodeo field trip</a:t>
            </a:r>
          </a:p>
          <a:p>
            <a:r>
              <a:rPr lang="en-US" sz="1100" dirty="0" smtClean="0"/>
              <a:t>March 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Dr. Seuss Night</a:t>
            </a:r>
          </a:p>
          <a:p>
            <a:r>
              <a:rPr lang="en-US" sz="1100" dirty="0" smtClean="0"/>
              <a:t>March 13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Spring pictures/class picture day</a:t>
            </a:r>
          </a:p>
          <a:p>
            <a:r>
              <a:rPr lang="en-US" sz="1100" dirty="0" smtClean="0"/>
              <a:t>March 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Career Day</a:t>
            </a:r>
          </a:p>
          <a:p>
            <a:r>
              <a:rPr lang="en-US" sz="1100" dirty="0" smtClean="0"/>
              <a:t>March 17-21- ACAP testing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80b9745e-708a-4de7-b76f-403203919f7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2150</TotalTime>
  <Words>134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CHRISTY</vt:lpstr>
      <vt:lpstr>Arial</vt:lpstr>
      <vt:lpstr>Calibri</vt:lpstr>
      <vt:lpstr>Calibri Light</vt:lpstr>
      <vt:lpstr>Love Ya Like A Sister</vt:lpstr>
      <vt:lpstr>Simple Summer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66</cp:revision>
  <cp:lastPrinted>2025-02-13T19:28:03Z</cp:lastPrinted>
  <dcterms:created xsi:type="dcterms:W3CDTF">2016-06-16T14:10:06Z</dcterms:created>
  <dcterms:modified xsi:type="dcterms:W3CDTF">2025-02-20T19:50:24Z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