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50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skills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skills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skills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plane shapes, 3-d shapes, polygons, partial shapes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plants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 smtClean="0"/>
              <a:t>Standing up for others</a:t>
            </a:r>
            <a:endParaRPr lang="en-US" dirty="0"/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166118" y="8252752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Jaebin</a:t>
            </a: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3, 2025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grades this week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topic 13 </a:t>
            </a:r>
            <a:r>
              <a:rPr lang="en-US" altLang="en-US" sz="16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major grade-Tuesday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solidFill>
                <a:srgbClr val="000000"/>
              </a:solidFill>
              <a:latin typeface="Simple Summer" pitchFamily="50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March 6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Dr. Seuss Night-5:30-7:00</a:t>
            </a:r>
          </a:p>
          <a:p>
            <a:r>
              <a:rPr lang="en-US" sz="1100" dirty="0" smtClean="0"/>
              <a:t>March 13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Spring pictures/class picture day</a:t>
            </a:r>
          </a:p>
          <a:p>
            <a:r>
              <a:rPr lang="en-US" sz="1100" dirty="0" smtClean="0"/>
              <a:t>March 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Career Day</a:t>
            </a:r>
          </a:p>
          <a:p>
            <a:r>
              <a:rPr lang="en-US" sz="1100" dirty="0" smtClean="0"/>
              <a:t>March 17-21- ACAP testing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26D1BA-CE3D-43F7-9C6A-291F8574571F}">
  <ds:schemaRefs>
    <ds:schemaRef ds:uri="http://schemas.microsoft.com/office/2006/metadata/properties"/>
    <ds:schemaRef ds:uri="http://purl.org/dc/terms/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2159</TotalTime>
  <Words>97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CHRISTY</vt:lpstr>
      <vt:lpstr>Arial</vt:lpstr>
      <vt:lpstr>Calibri</vt:lpstr>
      <vt:lpstr>Calibri Light</vt:lpstr>
      <vt:lpstr>Love Ya Like A Sister</vt:lpstr>
      <vt:lpstr>Simple Summer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68</cp:revision>
  <cp:lastPrinted>2025-02-27T21:03:58Z</cp:lastPrinted>
  <dcterms:created xsi:type="dcterms:W3CDTF">2016-06-16T14:10:06Z</dcterms:created>
  <dcterms:modified xsi:type="dcterms:W3CDTF">2025-02-28T16:13:11Z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