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7772400" cy="100584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50" d="100"/>
          <a:sy n="50" d="100"/>
        </p:scale>
        <p:origin x="1500" y="60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125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894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50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068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449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8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952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35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37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159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809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001ED-BD7F-4232-81B1-976DE7E16FE0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045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27591" y="1600230"/>
            <a:ext cx="3887161" cy="7979709"/>
          </a:xfrm>
          <a:prstGeom prst="rect">
            <a:avLst/>
          </a:prstGeom>
          <a:solidFill>
            <a:srgbClr val="FFFFFF"/>
          </a:solidFill>
          <a:ln w="25400">
            <a:solidFill>
              <a:srgbClr val="205867"/>
            </a:solidFill>
            <a:prstDash val="lgDash"/>
            <a:miter lim="800000"/>
            <a:headEnd/>
            <a:tailEnd/>
          </a:ln>
        </p:spPr>
        <p:txBody>
          <a:bodyPr vert="horz" wrap="square" lIns="75438" tIns="37719" rIns="75438" bIns="37719" numCol="1" anchor="t" anchorCtr="0" compatLnSpc="1">
            <a:prstTxWarp prst="textNoShape">
              <a:avLst/>
            </a:prstTxWarp>
          </a:bodyPr>
          <a:lstStyle/>
          <a:p>
            <a:pPr algn="ctr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Hive Happenings</a:t>
            </a:r>
            <a:endParaRPr lang="en-US" altLang="en-US" sz="2400" b="1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Spelling: 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Review of skills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4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Reading:</a:t>
            </a:r>
            <a:r>
              <a:rPr lang="en-US" altLang="en-US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Review of skills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Grammar:</a:t>
            </a:r>
            <a:r>
              <a:rPr lang="en-US" altLang="en-US" sz="2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endParaRPr lang="en-US" altLang="en-US" sz="16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Review of skills</a:t>
            </a:r>
            <a:endParaRPr lang="en-US" altLang="en-US" sz="16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Math: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plane shapes, 3-d shapes, polygons, partial shapes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>
                <a:solidFill>
                  <a:srgbClr val="000000"/>
                </a:solidFill>
                <a:latin typeface="Love Ya Like A Sister" panose="02000503000000020004" pitchFamily="2" charset="0"/>
              </a:rPr>
              <a:t>Social </a:t>
            </a: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Studies/Science: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plants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6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6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Leader in Me: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dirty="0" smtClean="0"/>
              <a:t>Standing up for others</a:t>
            </a:r>
            <a:endParaRPr lang="en-US" dirty="0"/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6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650" dirty="0">
              <a:solidFill>
                <a:srgbClr val="000000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b="1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b="1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85" dirty="0">
              <a:latin typeface="Arial" panose="020B0604020202020204" pitchFamily="34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014016" y="1626161"/>
            <a:ext cx="3620161" cy="2199826"/>
          </a:xfrm>
          <a:prstGeom prst="rect">
            <a:avLst/>
          </a:prstGeom>
          <a:solidFill>
            <a:srgbClr val="FFFFFF"/>
          </a:solidFill>
          <a:ln w="25400">
            <a:solidFill>
              <a:srgbClr val="205867"/>
            </a:solidFill>
            <a:prstDash val="lgDash"/>
            <a:miter lim="800000"/>
            <a:headEnd/>
            <a:tailEnd/>
          </a:ln>
        </p:spPr>
        <p:txBody>
          <a:bodyPr vert="horz" wrap="square" lIns="75438" tIns="37719" rIns="75438" bIns="37719" numCol="1" anchor="t" anchorCtr="0" compatLnSpc="1">
            <a:prstTxWarp prst="textNoShape">
              <a:avLst/>
            </a:prstTxWarp>
          </a:bodyPr>
          <a:lstStyle/>
          <a:p>
            <a:pPr algn="ctr" defTabSz="75438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000000"/>
                </a:solidFill>
                <a:latin typeface="Love Ya Like A Sister" panose="02000503000000020004" pitchFamily="2" charset="0"/>
              </a:rPr>
              <a:t>Important </a:t>
            </a:r>
            <a:r>
              <a:rPr lang="en-US" altLang="en-US" sz="20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dates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 smtClean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 smtClean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907" dirty="0">
                <a:solidFill>
                  <a:srgbClr val="17365D"/>
                </a:solidFill>
                <a:latin typeface="Tempus Sans ITC" panose="04020404030D07020202" pitchFamily="82" charset="0"/>
              </a:rPr>
              <a:t>        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155" dirty="0"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85" dirty="0">
              <a:latin typeface="Arial" panose="020B0604020202020204" pitchFamily="34" charset="0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4166118" y="8252752"/>
            <a:ext cx="3344495" cy="1424766"/>
          </a:xfrm>
          <a:prstGeom prst="rect">
            <a:avLst/>
          </a:prstGeom>
          <a:solidFill>
            <a:srgbClr val="FFFFFF"/>
          </a:solidFill>
          <a:ln w="25400">
            <a:noFill/>
            <a:miter lim="800000"/>
            <a:headEnd/>
            <a:tailEnd/>
          </a:ln>
        </p:spPr>
        <p:txBody>
          <a:bodyPr vert="horz" wrap="square" lIns="75438" tIns="37719" rIns="75438" bIns="37719" numCol="1" anchor="t" anchorCtr="0" compatLnSpc="1">
            <a:prstTxWarp prst="textNoShape">
              <a:avLst/>
            </a:prstTxWarp>
          </a:bodyPr>
          <a:lstStyle/>
          <a:p>
            <a:pPr algn="ctr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0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Busy Bee of the Week</a:t>
            </a:r>
            <a:endParaRPr lang="en-US" altLang="en-US" sz="28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algn="ctr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800" dirty="0" err="1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Jaebin</a:t>
            </a:r>
            <a:r>
              <a:rPr lang="en-US" altLang="en-US" sz="28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endParaRPr lang="en-US" altLang="en-US" sz="28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907" dirty="0">
                <a:solidFill>
                  <a:srgbClr val="17365D"/>
                </a:solidFill>
                <a:latin typeface="Tempus Sans ITC" panose="04020404030D07020202" pitchFamily="82" charset="0"/>
              </a:rPr>
              <a:t>        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155" dirty="0"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85" dirty="0">
              <a:latin typeface="Arial" panose="020B0604020202020204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27591" y="128164"/>
            <a:ext cx="7506586" cy="148833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lgDash"/>
            <a:miter lim="800000"/>
            <a:headEnd/>
            <a:tailEnd/>
          </a:ln>
        </p:spPr>
        <p:txBody>
          <a:bodyPr vert="horz" wrap="square" lIns="134112" tIns="67058" rIns="134112" bIns="67058" numCol="1" anchor="t" anchorCtr="0" compatLnSpc="1">
            <a:prstTxWarp prst="textNoShape">
              <a:avLst/>
            </a:prstTxWarp>
          </a:bodyPr>
          <a:lstStyle/>
          <a:p>
            <a:pPr defTabSz="1341188" eaLnBrk="0" fontAlgn="base" hangingPunct="0">
              <a:spcBef>
                <a:spcPct val="0"/>
              </a:spcBef>
              <a:spcAft>
                <a:spcPts val="1173"/>
              </a:spcAft>
            </a:pP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Mrs. </a:t>
            </a:r>
            <a:r>
              <a:rPr lang="en-US" altLang="en-US" sz="3200" dirty="0" err="1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Boshell’s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r>
              <a:rPr lang="en-US" altLang="en-US" sz="3200" dirty="0" err="1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Buzzworthy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News</a:t>
            </a:r>
            <a:endParaRPr lang="en-US" altLang="en-US" sz="32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1341188" eaLnBrk="0" fontAlgn="base" hangingPunct="0">
              <a:spcBef>
                <a:spcPct val="0"/>
              </a:spcBef>
              <a:spcAft>
                <a:spcPts val="1173"/>
              </a:spcAft>
            </a:pP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March 3, 2025</a:t>
            </a:r>
            <a:endParaRPr lang="en-US" altLang="en-US" sz="32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algn="ctr" defTabSz="1341188" eaLnBrk="0" fontAlgn="base" hangingPunct="0">
              <a:spcBef>
                <a:spcPct val="0"/>
              </a:spcBef>
              <a:spcAft>
                <a:spcPts val="1173"/>
              </a:spcAft>
            </a:pPr>
            <a:endParaRPr lang="en-US" altLang="en-US" sz="5867" dirty="0">
              <a:solidFill>
                <a:srgbClr val="000000"/>
              </a:solidFill>
              <a:latin typeface="AR CHRISTY" panose="02000000000000000000" pitchFamily="2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4014752" y="3815921"/>
            <a:ext cx="3619425" cy="4334366"/>
          </a:xfrm>
          <a:prstGeom prst="rect">
            <a:avLst/>
          </a:prstGeom>
          <a:solidFill>
            <a:srgbClr val="FFFFFF"/>
          </a:solidFill>
          <a:ln w="25400">
            <a:solidFill>
              <a:srgbClr val="205867"/>
            </a:solidFill>
            <a:prstDash val="lgDash"/>
            <a:miter lim="800000"/>
            <a:headEnd/>
            <a:tailEnd/>
          </a:ln>
        </p:spPr>
        <p:txBody>
          <a:bodyPr vert="horz" wrap="square" lIns="75438" tIns="37719" rIns="75438" bIns="37719" numCol="1" anchor="t" anchorCtr="0" compatLnSpc="1">
            <a:prstTxWarp prst="textNoShape">
              <a:avLst/>
            </a:prstTxWarp>
          </a:bodyPr>
          <a:lstStyle/>
          <a:p>
            <a:pPr algn="r"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20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algn="r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0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Sweet Reminders</a:t>
            </a:r>
            <a:endParaRPr lang="en-US" altLang="en-US" sz="2000" b="1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endParaRPr lang="en-US" altLang="en-US" sz="14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Language Arts-</a:t>
            </a:r>
            <a:endParaRPr lang="en-US" altLang="en-US" sz="14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285750" indent="-285750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No grades this week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Math-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	</a:t>
            </a:r>
          </a:p>
          <a:p>
            <a:pPr marL="285750" indent="-285750" defTabSz="75438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topic 13 </a:t>
            </a:r>
            <a:r>
              <a:rPr lang="en-US" altLang="en-US" sz="160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major grade-Tuesday</a:t>
            </a:r>
            <a:endParaRPr lang="en-US" altLang="en-US" sz="16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 b="1" dirty="0">
              <a:solidFill>
                <a:srgbClr val="000000"/>
              </a:solidFill>
              <a:latin typeface="Simple Summer" pitchFamily="50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907" i="1" dirty="0">
              <a:solidFill>
                <a:srgbClr val="000000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85" dirty="0">
              <a:latin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26806">
            <a:off x="4104654" y="284217"/>
            <a:ext cx="3496605" cy="11762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3574" y="3806254"/>
            <a:ext cx="1485636" cy="128346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72"/>
          <a:stretch/>
        </p:blipFill>
        <p:spPr>
          <a:xfrm>
            <a:off x="2841863" y="7685912"/>
            <a:ext cx="1465093" cy="209407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070350" y="2076450"/>
            <a:ext cx="3536033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March 6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Dr. Seuss Night-5:30-7:00</a:t>
            </a:r>
          </a:p>
          <a:p>
            <a:r>
              <a:rPr lang="en-US" sz="1100" dirty="0" smtClean="0"/>
              <a:t>March 13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Spring pictures/class picture day</a:t>
            </a:r>
          </a:p>
          <a:p>
            <a:r>
              <a:rPr lang="en-US" sz="1100" dirty="0" smtClean="0"/>
              <a:t>March 14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Career Day</a:t>
            </a:r>
          </a:p>
          <a:p>
            <a:r>
              <a:rPr lang="en-US" sz="1100" dirty="0" smtClean="0"/>
              <a:t>March 17-21- ACAP testing</a:t>
            </a:r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82733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0b9745e-708a-4de7-b76f-403203919f7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608EC6E2BFCB46AF0F3DBD94CACB47" ma:contentTypeVersion="13" ma:contentTypeDescription="Create a new document." ma:contentTypeScope="" ma:versionID="e90fb64e149755ef877b4cb99dd0428b">
  <xsd:schema xmlns:xsd="http://www.w3.org/2001/XMLSchema" xmlns:xs="http://www.w3.org/2001/XMLSchema" xmlns:p="http://schemas.microsoft.com/office/2006/metadata/properties" xmlns:ns3="80b9745e-708a-4de7-b76f-403203919f70" targetNamespace="http://schemas.microsoft.com/office/2006/metadata/properties" ma:root="true" ma:fieldsID="7a63fac241610791e9a1989120c3590c" ns3:_="">
    <xsd:import namespace="80b9745e-708a-4de7-b76f-403203919f7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_activity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b9745e-708a-4de7-b76f-403203919f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6" nillable="true" ma:displayName="_activity" ma:hidden="true" ma:internalName="_activity">
      <xsd:simpleType>
        <xsd:restriction base="dms:Note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19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626D1BA-CE3D-43F7-9C6A-291F8574571F}">
  <ds:schemaRefs>
    <ds:schemaRef ds:uri="http://schemas.microsoft.com/office/2006/metadata/properties"/>
    <ds:schemaRef ds:uri="http://purl.org/dc/terms/"/>
    <ds:schemaRef ds:uri="80b9745e-708a-4de7-b76f-403203919f70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2CC3A9E-5528-4A38-9998-998F43645DA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A55287-8633-4B2B-9EAD-5EC491BA91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b9745e-708a-4de7-b76f-403203919f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2159</TotalTime>
  <Words>97</Words>
  <Application>Microsoft Office PowerPoint</Application>
  <PresentationFormat>Custom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 CHRISTY</vt:lpstr>
      <vt:lpstr>Arial</vt:lpstr>
      <vt:lpstr>Calibri</vt:lpstr>
      <vt:lpstr>Calibri Light</vt:lpstr>
      <vt:lpstr>Love Ya Like A Sister</vt:lpstr>
      <vt:lpstr>Simple Summer</vt:lpstr>
      <vt:lpstr>Tempus Sans ITC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Trahan</dc:creator>
  <cp:lastModifiedBy>Kristen Boshell</cp:lastModifiedBy>
  <cp:revision>68</cp:revision>
  <cp:lastPrinted>2025-02-27T21:03:58Z</cp:lastPrinted>
  <dcterms:created xsi:type="dcterms:W3CDTF">2016-06-16T14:10:06Z</dcterms:created>
  <dcterms:modified xsi:type="dcterms:W3CDTF">2025-02-28T16:13:11Z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0x01010067608EC6E2BFCB46AF0F3DBD94CACB47</vt:lpwstr>
  </property>
</Properties>
</file>