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11" r:id="rId2"/>
  </p:sldMasterIdLst>
  <p:notesMasterIdLst>
    <p:notesMasterId r:id="rId4"/>
  </p:notesMasterIdLst>
  <p:handoutMasterIdLst>
    <p:handoutMasterId r:id="rId5"/>
  </p:handoutMasterIdLst>
  <p:sldIdLst>
    <p:sldId id="269" r:id="rId3"/>
  </p:sldIdLst>
  <p:sldSz cx="10058400" cy="7772400"/>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9EC3"/>
    <a:srgbClr val="1993BC"/>
    <a:srgbClr val="D94632"/>
    <a:srgbClr val="003F5C"/>
    <a:srgbClr val="047733"/>
    <a:srgbClr val="5D2C90"/>
    <a:srgbClr val="00452E"/>
    <a:srgbClr val="1E3E71"/>
    <a:srgbClr val="354537"/>
    <a:srgbClr val="21302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85557" autoAdjust="0"/>
  </p:normalViewPr>
  <p:slideViewPr>
    <p:cSldViewPr snapToGrid="0" snapToObjects="1">
      <p:cViewPr varScale="1">
        <p:scale>
          <a:sx n="88" d="100"/>
          <a:sy n="88" d="100"/>
        </p:scale>
        <p:origin x="2586" y="90"/>
      </p:cViewPr>
      <p:guideLst>
        <p:guide orient="horz" pos="2448"/>
        <p:guide pos="3168"/>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20" d="100"/>
          <a:sy n="120" d="100"/>
        </p:scale>
        <p:origin x="3176"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6/11/relationships/changesInfo" Target="changesInfos/changesInfo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istin Chaumont" userId="cf002264-b6a8-49fa-92c5-c20cf1cfcf0d" providerId="ADAL" clId="{10A2EA6D-3CAC-4381-A1B0-9446B36D85C1}"/>
    <pc:docChg chg="modSld modMainMaster">
      <pc:chgData name="Kristin Chaumont" userId="cf002264-b6a8-49fa-92c5-c20cf1cfcf0d" providerId="ADAL" clId="{10A2EA6D-3CAC-4381-A1B0-9446B36D85C1}" dt="2022-12-19T18:53:01.650" v="2" actId="962"/>
      <pc:docMkLst>
        <pc:docMk/>
      </pc:docMkLst>
      <pc:sldChg chg="modSp mod">
        <pc:chgData name="Kristin Chaumont" userId="cf002264-b6a8-49fa-92c5-c20cf1cfcf0d" providerId="ADAL" clId="{10A2EA6D-3CAC-4381-A1B0-9446B36D85C1}" dt="2022-12-19T18:50:15.945" v="1" actId="20577"/>
        <pc:sldMkLst>
          <pc:docMk/>
          <pc:sldMk cId="1664248889" sldId="269"/>
        </pc:sldMkLst>
        <pc:spChg chg="mod">
          <ac:chgData name="Kristin Chaumont" userId="cf002264-b6a8-49fa-92c5-c20cf1cfcf0d" providerId="ADAL" clId="{10A2EA6D-3CAC-4381-A1B0-9446B36D85C1}" dt="2022-12-19T18:50:15.945" v="1" actId="20577"/>
          <ac:spMkLst>
            <pc:docMk/>
            <pc:sldMk cId="1664248889" sldId="269"/>
            <ac:spMk id="10" creationId="{33989073-98A6-FAB6-11CE-8D42D2D2D2D3}"/>
          </ac:spMkLst>
        </pc:spChg>
      </pc:sldChg>
      <pc:sldMasterChg chg="modSldLayout">
        <pc:chgData name="Kristin Chaumont" userId="cf002264-b6a8-49fa-92c5-c20cf1cfcf0d" providerId="ADAL" clId="{10A2EA6D-3CAC-4381-A1B0-9446B36D85C1}" dt="2022-12-19T18:53:01.650" v="2" actId="962"/>
        <pc:sldMasterMkLst>
          <pc:docMk/>
          <pc:sldMasterMk cId="2764082939" sldId="2147483696"/>
        </pc:sldMasterMkLst>
        <pc:sldLayoutChg chg="modSp mod">
          <pc:chgData name="Kristin Chaumont" userId="cf002264-b6a8-49fa-92c5-c20cf1cfcf0d" providerId="ADAL" clId="{10A2EA6D-3CAC-4381-A1B0-9446B36D85C1}" dt="2022-12-19T18:53:01.650" v="2" actId="962"/>
          <pc:sldLayoutMkLst>
            <pc:docMk/>
            <pc:sldMasterMk cId="2764082939" sldId="2147483696"/>
            <pc:sldLayoutMk cId="479157328" sldId="2147483719"/>
          </pc:sldLayoutMkLst>
          <pc:picChg chg="mod">
            <ac:chgData name="Kristin Chaumont" userId="cf002264-b6a8-49fa-92c5-c20cf1cfcf0d" providerId="ADAL" clId="{10A2EA6D-3CAC-4381-A1B0-9446B36D85C1}" dt="2022-12-19T18:53:01.650" v="2" actId="962"/>
            <ac:picMkLst>
              <pc:docMk/>
              <pc:sldMasterMk cId="2764082939" sldId="2147483696"/>
              <pc:sldLayoutMk cId="479157328" sldId="2147483719"/>
              <ac:picMk id="3" creationId="{314E0917-AFFD-259F-86B3-EC83FADA8AFA}"/>
            </ac:picMkLst>
          </pc:pic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F7A72135-1B93-284C-B852-D7B891F94DB1}"/>
              </a:ext>
            </a:extLst>
          </p:cNvPr>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dirty="0">
              <a:latin typeface="Arial" panose="020B0604020202020204" pitchFamily="34" charset="0"/>
            </a:endParaRPr>
          </a:p>
        </p:txBody>
      </p:sp>
      <p:sp>
        <p:nvSpPr>
          <p:cNvPr id="3" name="Date Placeholder 2">
            <a:extLst>
              <a:ext uri="{FF2B5EF4-FFF2-40B4-BE49-F238E27FC236}">
                <a16:creationId xmlns:a16="http://schemas.microsoft.com/office/drawing/2014/main" xmlns="" id="{2AEA7D22-BE55-084B-95A3-2CE5342BFA13}"/>
              </a:ext>
            </a:extLst>
          </p:cNvPr>
          <p:cNvSpPr>
            <a:spLocks noGrp="1"/>
          </p:cNvSpPr>
          <p:nvPr>
            <p:ph type="dt" sz="quarter" idx="1"/>
          </p:nvPr>
        </p:nvSpPr>
        <p:spPr>
          <a:xfrm>
            <a:off x="5265809" y="1"/>
            <a:ext cx="4028440" cy="351737"/>
          </a:xfrm>
          <a:prstGeom prst="rect">
            <a:avLst/>
          </a:prstGeom>
        </p:spPr>
        <p:txBody>
          <a:bodyPr vert="horz" lIns="93177" tIns="46589" rIns="93177" bIns="46589" rtlCol="0"/>
          <a:lstStyle>
            <a:lvl1pPr algn="r">
              <a:defRPr sz="1200"/>
            </a:lvl1pPr>
          </a:lstStyle>
          <a:p>
            <a:fld id="{01256DE1-0B4F-C64B-9182-C3A4ACEFB6CC}" type="datetimeFigureOut">
              <a:rPr lang="en-US" smtClean="0">
                <a:latin typeface="Arial" panose="020B0604020202020204" pitchFamily="34" charset="0"/>
              </a:rPr>
              <a:t>6/1/2023</a:t>
            </a:fld>
            <a:endParaRPr lang="en-US" dirty="0">
              <a:latin typeface="Arial" panose="020B0604020202020204" pitchFamily="34" charset="0"/>
            </a:endParaRPr>
          </a:p>
        </p:txBody>
      </p:sp>
      <p:sp>
        <p:nvSpPr>
          <p:cNvPr id="4" name="Footer Placeholder 3">
            <a:extLst>
              <a:ext uri="{FF2B5EF4-FFF2-40B4-BE49-F238E27FC236}">
                <a16:creationId xmlns:a16="http://schemas.microsoft.com/office/drawing/2014/main" xmlns="" id="{8622CE8E-8BDF-D344-B0A5-CEAEEB399BD9}"/>
              </a:ext>
            </a:extLst>
          </p:cNvPr>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dirty="0">
              <a:latin typeface="Arial" panose="020B0604020202020204" pitchFamily="34" charset="0"/>
            </a:endParaRPr>
          </a:p>
        </p:txBody>
      </p:sp>
      <p:sp>
        <p:nvSpPr>
          <p:cNvPr id="5" name="Slide Number Placeholder 4">
            <a:extLst>
              <a:ext uri="{FF2B5EF4-FFF2-40B4-BE49-F238E27FC236}">
                <a16:creationId xmlns:a16="http://schemas.microsoft.com/office/drawing/2014/main" xmlns="" id="{4EE1DF63-4881-CB4D-918B-DCFB215C433E}"/>
              </a:ext>
            </a:extLst>
          </p:cNvPr>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97D9CFD3-2AF5-8842-8F61-48CC4BD19D47}" type="slidenum">
              <a:rPr lang="en-US" smtClean="0">
                <a:latin typeface="Arial" panose="020B0604020202020204" pitchFamily="34" charset="0"/>
              </a:rPr>
              <a:t>‹#›</a:t>
            </a:fld>
            <a:endParaRPr lang="en-US" dirty="0">
              <a:latin typeface="Arial" panose="020B0604020202020204" pitchFamily="34" charset="0"/>
            </a:endParaRPr>
          </a:p>
        </p:txBody>
      </p:sp>
    </p:spTree>
    <p:extLst>
      <p:ext uri="{BB962C8B-B14F-4D97-AF65-F5344CB8AC3E}">
        <p14:creationId xmlns:p14="http://schemas.microsoft.com/office/powerpoint/2010/main" val="42708525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atin typeface="Arial" panose="020B0604020202020204" pitchFamily="34" charset="0"/>
              </a:defRPr>
            </a:lvl1pPr>
          </a:lstStyle>
          <a:p>
            <a:fld id="{0BD83910-D037-459B-8E0D-6297AE3FB870}" type="datetimeFigureOut">
              <a:rPr lang="en-US" smtClean="0"/>
              <a:pPr/>
              <a:t>6/1/2023</a:t>
            </a:fld>
            <a:endParaRPr lang="en-US" dirty="0"/>
          </a:p>
        </p:txBody>
      </p:sp>
      <p:sp>
        <p:nvSpPr>
          <p:cNvPr id="4" name="Slide Image Placeholder 3"/>
          <p:cNvSpPr>
            <a:spLocks noGrp="1" noRot="1" noChangeAspect="1"/>
          </p:cNvSpPr>
          <p:nvPr>
            <p:ph type="sldImg" idx="2"/>
          </p:nvPr>
        </p:nvSpPr>
        <p:spPr>
          <a:xfrm>
            <a:off x="2947988" y="525463"/>
            <a:ext cx="3400425" cy="2628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atin typeface="Arial" panose="020B0604020202020204" pitchFamily="34" charset="0"/>
              </a:defRPr>
            </a:lvl1pPr>
          </a:lstStyle>
          <a:p>
            <a:fld id="{76D97A08-3820-4CD6-86BB-17C67C0D54B2}" type="slidenum">
              <a:rPr lang="en-US" smtClean="0"/>
              <a:pPr/>
              <a:t>‹#›</a:t>
            </a:fld>
            <a:endParaRPr lang="en-US" dirty="0"/>
          </a:p>
        </p:txBody>
      </p:sp>
    </p:spTree>
    <p:extLst>
      <p:ext uri="{BB962C8B-B14F-4D97-AF65-F5344CB8AC3E}">
        <p14:creationId xmlns:p14="http://schemas.microsoft.com/office/powerpoint/2010/main" val="3232521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6D97A08-3820-4CD6-86BB-17C67C0D54B2}" type="slidenum">
              <a:rPr lang="en-US" smtClean="0"/>
              <a:pPr/>
              <a:t>1</a:t>
            </a:fld>
            <a:endParaRPr lang="en-US" dirty="0"/>
          </a:p>
        </p:txBody>
      </p:sp>
    </p:spTree>
    <p:extLst>
      <p:ext uri="{BB962C8B-B14F-4D97-AF65-F5344CB8AC3E}">
        <p14:creationId xmlns:p14="http://schemas.microsoft.com/office/powerpoint/2010/main" val="986086232"/>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hyperlink" Target="https://www.fns.usda.gov/cr/fns-nondiscrimination-statement" TargetMode="External"/><Relationship Id="rId3" Type="http://schemas.openxmlformats.org/officeDocument/2006/relationships/image" Target="../media/image2.png"/><Relationship Id="rId7" Type="http://schemas.openxmlformats.org/officeDocument/2006/relationships/hyperlink" Target="https://www.instagram.com/texasagriculture/?hl=en" TargetMode="External"/><Relationship Id="rId12"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png"/><Relationship Id="rId11" Type="http://schemas.openxmlformats.org/officeDocument/2006/relationships/hyperlink" Target="https://www.youtube.com/channel/UC8e-ZfjMoig2DWArJq1wRpQ" TargetMode="External"/><Relationship Id="rId5" Type="http://schemas.openxmlformats.org/officeDocument/2006/relationships/hyperlink" Target="https://www.facebook.com/TexasDepartmentofAgriculture/" TargetMode="External"/><Relationship Id="rId15" Type="http://schemas.openxmlformats.org/officeDocument/2006/relationships/image" Target="../media/image8.png"/><Relationship Id="rId10" Type="http://schemas.openxmlformats.org/officeDocument/2006/relationships/image" Target="../media/image6.png"/><Relationship Id="rId4" Type="http://schemas.openxmlformats.org/officeDocument/2006/relationships/image" Target="../media/image3.png"/><Relationship Id="rId9" Type="http://schemas.openxmlformats.org/officeDocument/2006/relationships/hyperlink" Target="https://twitter.com/TexasDeptofAg?ref_src=twsrc%5egoogle|twcamp%5eserp|twgr%5eauthor" TargetMode="External"/><Relationship Id="rId14" Type="http://schemas.openxmlformats.org/officeDocument/2006/relationships/hyperlink" Target="https://www.texasagriculture.gov/"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314E0917-AFFD-259F-86B3-EC83FADA8AFA}"/>
              </a:ext>
              <a:ext uri="{C183D7F6-B498-43B3-948B-1728B52AA6E4}">
                <adec:decorative xmlns:adec="http://schemas.microsoft.com/office/drawing/2017/decorative" xmlns=""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0058399" cy="7772400"/>
          </a:xfrm>
          <a:prstGeom prst="rect">
            <a:avLst/>
          </a:prstGeom>
        </p:spPr>
      </p:pic>
      <p:sp>
        <p:nvSpPr>
          <p:cNvPr id="5" name="Rectangle 4">
            <a:extLst>
              <a:ext uri="{FF2B5EF4-FFF2-40B4-BE49-F238E27FC236}">
                <a16:creationId xmlns:a16="http://schemas.microsoft.com/office/drawing/2014/main" xmlns="" id="{1ED16FE0-FE06-6471-589A-BDBD4D2AEB9F}"/>
              </a:ext>
              <a:ext uri="{C183D7F6-B498-43B3-948B-1728B52AA6E4}">
                <adec:decorative xmlns:adec="http://schemas.microsoft.com/office/drawing/2017/decorative" xmlns="" val="1"/>
              </a:ext>
            </a:extLst>
          </p:cNvPr>
          <p:cNvSpPr/>
          <p:nvPr userDrawn="1"/>
        </p:nvSpPr>
        <p:spPr>
          <a:xfrm>
            <a:off x="0" y="6694098"/>
            <a:ext cx="10058400" cy="1075795"/>
          </a:xfrm>
          <a:prstGeom prst="rect">
            <a:avLst/>
          </a:prstGeom>
          <a:solidFill>
            <a:srgbClr val="1993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50" dirty="0">
              <a:solidFill>
                <a:schemeClr val="bg1"/>
              </a:solidFill>
              <a:latin typeface="Arial" panose="020B0604020202020204" pitchFamily="34" charset="0"/>
            </a:endParaRPr>
          </a:p>
        </p:txBody>
      </p:sp>
      <p:pic>
        <p:nvPicPr>
          <p:cNvPr id="6" name="Picture 5">
            <a:extLst>
              <a:ext uri="{FF2B5EF4-FFF2-40B4-BE49-F238E27FC236}">
                <a16:creationId xmlns:a16="http://schemas.microsoft.com/office/drawing/2014/main" xmlns="" id="{6070D777-F833-C29A-4315-F1CC896C1302}"/>
              </a:ext>
              <a:ext uri="{C183D7F6-B498-43B3-948B-1728B52AA6E4}">
                <adec:decorative xmlns:adec="http://schemas.microsoft.com/office/drawing/2017/decorative" xmlns=""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2179" y="6539473"/>
            <a:ext cx="483046" cy="731940"/>
          </a:xfrm>
          <a:prstGeom prst="rect">
            <a:avLst/>
          </a:prstGeom>
        </p:spPr>
      </p:pic>
      <p:sp>
        <p:nvSpPr>
          <p:cNvPr id="7" name="TextBox 6">
            <a:extLst>
              <a:ext uri="{FF2B5EF4-FFF2-40B4-BE49-F238E27FC236}">
                <a16:creationId xmlns:a16="http://schemas.microsoft.com/office/drawing/2014/main" xmlns="" id="{5241AA6C-5D7D-757D-56E5-31699C7C1491}"/>
              </a:ext>
              <a:ext uri="{C183D7F6-B498-43B3-948B-1728B52AA6E4}">
                <adec:decorative xmlns:adec="http://schemas.microsoft.com/office/drawing/2017/decorative" xmlns="" val="1"/>
              </a:ext>
            </a:extLst>
          </p:cNvPr>
          <p:cNvSpPr txBox="1"/>
          <p:nvPr userDrawn="1"/>
        </p:nvSpPr>
        <p:spPr>
          <a:xfrm>
            <a:off x="149305" y="7247638"/>
            <a:ext cx="2233690" cy="369332"/>
          </a:xfrm>
          <a:prstGeom prst="rect">
            <a:avLst/>
          </a:prstGeom>
          <a:noFill/>
        </p:spPr>
        <p:txBody>
          <a:bodyPr wrap="square" rtlCol="0">
            <a:spAutoFit/>
          </a:bodyPr>
          <a:lstStyle/>
          <a:p>
            <a:pPr lvl="0"/>
            <a:r>
              <a:rPr lang="en-US" sz="900" dirty="0">
                <a:solidFill>
                  <a:schemeClr val="bg1"/>
                </a:solidFill>
                <a:latin typeface="Arial" panose="020B0604020202020204" pitchFamily="34" charset="0"/>
                <a:cs typeface="Arial" panose="020B0604020202020204" pitchFamily="34" charset="0"/>
              </a:rPr>
              <a:t>Food and Nutrition Division </a:t>
            </a:r>
          </a:p>
          <a:p>
            <a:pPr lvl="0"/>
            <a:r>
              <a:rPr lang="en-US" sz="900" dirty="0">
                <a:solidFill>
                  <a:schemeClr val="bg1"/>
                </a:solidFill>
                <a:latin typeface="Arial" panose="020B0604020202020204" pitchFamily="34" charset="0"/>
                <a:cs typeface="Arial" panose="020B0604020202020204" pitchFamily="34" charset="0"/>
              </a:rPr>
              <a:t>National School Lunch Program</a:t>
            </a:r>
          </a:p>
        </p:txBody>
      </p:sp>
      <p:sp>
        <p:nvSpPr>
          <p:cNvPr id="8" name="Date Placeholder 3">
            <a:extLst>
              <a:ext uri="{FF2B5EF4-FFF2-40B4-BE49-F238E27FC236}">
                <a16:creationId xmlns:a16="http://schemas.microsoft.com/office/drawing/2014/main" xmlns="" id="{F58CA9B7-6F1A-9C0A-8D91-DD41962FD903}"/>
              </a:ext>
              <a:ext uri="{C183D7F6-B498-43B3-948B-1728B52AA6E4}">
                <adec:decorative xmlns:adec="http://schemas.microsoft.com/office/drawing/2017/decorative" xmlns="" val="1"/>
              </a:ext>
            </a:extLst>
          </p:cNvPr>
          <p:cNvSpPr>
            <a:spLocks noGrp="1"/>
          </p:cNvSpPr>
          <p:nvPr>
            <p:ph type="dt" sz="half" idx="2"/>
          </p:nvPr>
        </p:nvSpPr>
        <p:spPr>
          <a:xfrm>
            <a:off x="7641293" y="7241025"/>
            <a:ext cx="2263140" cy="369332"/>
          </a:xfrm>
          <a:prstGeom prst="rect">
            <a:avLst/>
          </a:prstGeom>
          <a:noFill/>
        </p:spPr>
        <p:txBody>
          <a:bodyPr wrap="square" rtlCol="0">
            <a:spAutoFit/>
          </a:bodyPr>
          <a:lstStyle>
            <a:lvl1pPr>
              <a:defRPr lang="en-US" sz="900" smtClean="0">
                <a:solidFill>
                  <a:schemeClr val="bg1"/>
                </a:solidFill>
                <a:latin typeface="Arial" panose="020B0604020202020204" pitchFamily="34" charset="0"/>
                <a:cs typeface="Arial" panose="020B0604020202020204" pitchFamily="34" charset="0"/>
              </a:defRPr>
            </a:lvl1pPr>
          </a:lstStyle>
          <a:p>
            <a:pPr algn="r"/>
            <a:r>
              <a:rPr lang="en-US" dirty="0"/>
              <a:t>Updated </a:t>
            </a:r>
            <a:fld id="{D814F2C5-5F35-406A-A8DD-5BA466086158}" type="datetime1">
              <a:rPr lang="en-US" smtClean="0"/>
              <a:t>6/1/2023</a:t>
            </a:fld>
            <a:endParaRPr lang="en-US" dirty="0"/>
          </a:p>
          <a:p>
            <a:pPr algn="r"/>
            <a:r>
              <a:rPr lang="en-US" dirty="0"/>
              <a:t>www.SquareMeals.org</a:t>
            </a:r>
          </a:p>
        </p:txBody>
      </p:sp>
      <p:pic>
        <p:nvPicPr>
          <p:cNvPr id="9" name="Picture 8">
            <a:extLst>
              <a:ext uri="{FF2B5EF4-FFF2-40B4-BE49-F238E27FC236}">
                <a16:creationId xmlns:a16="http://schemas.microsoft.com/office/drawing/2014/main" xmlns="" id="{C3BE1577-6E29-0434-E5A2-464EDAFC1559}"/>
              </a:ext>
              <a:ext uri="{C183D7F6-B498-43B3-948B-1728B52AA6E4}">
                <adec:decorative xmlns:adec="http://schemas.microsoft.com/office/drawing/2017/decorative" xmlns="" val="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287431" y="6742005"/>
            <a:ext cx="520574" cy="505633"/>
          </a:xfrm>
          <a:prstGeom prst="rect">
            <a:avLst/>
          </a:prstGeom>
        </p:spPr>
      </p:pic>
      <p:pic>
        <p:nvPicPr>
          <p:cNvPr id="10" name="Picture 9">
            <a:hlinkClick r:id="rId5"/>
            <a:extLst>
              <a:ext uri="{FF2B5EF4-FFF2-40B4-BE49-F238E27FC236}">
                <a16:creationId xmlns:a16="http://schemas.microsoft.com/office/drawing/2014/main" xmlns="" id="{96082ABC-5F0F-984F-DBC8-A5BB8B70072E}"/>
              </a:ext>
              <a:ext uri="{C183D7F6-B498-43B3-948B-1728B52AA6E4}">
                <adec:decorative xmlns:adec="http://schemas.microsoft.com/office/drawing/2017/decorative" xmlns="" val="1"/>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287431" y="6739365"/>
            <a:ext cx="243879" cy="244088"/>
          </a:xfrm>
          <a:prstGeom prst="rect">
            <a:avLst/>
          </a:prstGeom>
        </p:spPr>
      </p:pic>
      <p:pic>
        <p:nvPicPr>
          <p:cNvPr id="11" name="Picture 10">
            <a:hlinkClick r:id="rId7"/>
            <a:extLst>
              <a:ext uri="{FF2B5EF4-FFF2-40B4-BE49-F238E27FC236}">
                <a16:creationId xmlns:a16="http://schemas.microsoft.com/office/drawing/2014/main" xmlns="" id="{6BC81B35-B74F-BB2A-8997-FDBBAB0EA685}"/>
              </a:ext>
              <a:ext uri="{C183D7F6-B498-43B3-948B-1728B52AA6E4}">
                <adec:decorative xmlns:adec="http://schemas.microsoft.com/office/drawing/2017/decorative" xmlns="" val="1"/>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9564125" y="6742005"/>
            <a:ext cx="243879" cy="244088"/>
          </a:xfrm>
          <a:prstGeom prst="rect">
            <a:avLst/>
          </a:prstGeom>
        </p:spPr>
      </p:pic>
      <p:pic>
        <p:nvPicPr>
          <p:cNvPr id="12" name="Picture 11">
            <a:hlinkClick r:id="rId9"/>
            <a:extLst>
              <a:ext uri="{FF2B5EF4-FFF2-40B4-BE49-F238E27FC236}">
                <a16:creationId xmlns:a16="http://schemas.microsoft.com/office/drawing/2014/main" xmlns="" id="{54529A32-3FB2-07F8-5F3B-401CA7B1C294}"/>
              </a:ext>
              <a:ext uri="{C183D7F6-B498-43B3-948B-1728B52AA6E4}">
                <adec:decorative xmlns:adec="http://schemas.microsoft.com/office/drawing/2017/decorative" xmlns="" val="1"/>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9287430" y="7003550"/>
            <a:ext cx="243879" cy="244088"/>
          </a:xfrm>
          <a:prstGeom prst="rect">
            <a:avLst/>
          </a:prstGeom>
        </p:spPr>
      </p:pic>
      <p:pic>
        <p:nvPicPr>
          <p:cNvPr id="13" name="Picture 12">
            <a:hlinkClick r:id="rId11"/>
            <a:extLst>
              <a:ext uri="{FF2B5EF4-FFF2-40B4-BE49-F238E27FC236}">
                <a16:creationId xmlns:a16="http://schemas.microsoft.com/office/drawing/2014/main" xmlns="" id="{0672C475-9587-6736-3663-C752F4022E3C}"/>
              </a:ext>
              <a:ext uri="{C183D7F6-B498-43B3-948B-1728B52AA6E4}">
                <adec:decorative xmlns:adec="http://schemas.microsoft.com/office/drawing/2017/decorative" xmlns="" val="1"/>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9564126" y="7003550"/>
            <a:ext cx="243879" cy="244088"/>
          </a:xfrm>
          <a:prstGeom prst="rect">
            <a:avLst/>
          </a:prstGeom>
        </p:spPr>
      </p:pic>
      <p:sp>
        <p:nvSpPr>
          <p:cNvPr id="14" name="TextBox 13">
            <a:hlinkClick r:id="rId13"/>
            <a:extLst>
              <a:ext uri="{FF2B5EF4-FFF2-40B4-BE49-F238E27FC236}">
                <a16:creationId xmlns:a16="http://schemas.microsoft.com/office/drawing/2014/main" xmlns="" id="{EE9DEF7B-AC67-9220-FD1B-9ABA324BF0D4}"/>
              </a:ext>
              <a:ext uri="{C183D7F6-B498-43B3-948B-1728B52AA6E4}">
                <adec:decorative xmlns:adec="http://schemas.microsoft.com/office/drawing/2017/decorative" xmlns="" val="1"/>
              </a:ext>
            </a:extLst>
          </p:cNvPr>
          <p:cNvSpPr txBox="1"/>
          <p:nvPr userDrawn="1"/>
        </p:nvSpPr>
        <p:spPr>
          <a:xfrm>
            <a:off x="3215366" y="7248413"/>
            <a:ext cx="3692105" cy="369332"/>
          </a:xfrm>
          <a:prstGeom prst="rect">
            <a:avLst/>
          </a:prstGeom>
          <a:noFill/>
        </p:spPr>
        <p:txBody>
          <a:bodyPr wrap="square" rtlCol="0">
            <a:spAutoFit/>
          </a:bodyPr>
          <a:lstStyle/>
          <a:p>
            <a:pPr lvl="0" algn="ctr"/>
            <a:r>
              <a:rPr lang="en-US" sz="900" dirty="0">
                <a:solidFill>
                  <a:schemeClr val="bg1"/>
                </a:solidFill>
                <a:latin typeface="Arial" panose="020B0604020202020204" pitchFamily="34" charset="0"/>
                <a:cs typeface="Arial" panose="020B0604020202020204" pitchFamily="34" charset="0"/>
              </a:rPr>
              <a:t>This product was funded by USDA.</a:t>
            </a:r>
          </a:p>
          <a:p>
            <a:pPr lvl="0" algn="ctr"/>
            <a:r>
              <a:rPr lang="en-US" sz="900" dirty="0">
                <a:solidFill>
                  <a:schemeClr val="bg1"/>
                </a:solidFill>
                <a:latin typeface="Arial" panose="020B0604020202020204" pitchFamily="34" charset="0"/>
                <a:cs typeface="Arial" panose="020B0604020202020204" pitchFamily="34" charset="0"/>
              </a:rPr>
              <a:t>This institution is an equal opportunity provider.</a:t>
            </a:r>
          </a:p>
        </p:txBody>
      </p:sp>
      <p:pic>
        <p:nvPicPr>
          <p:cNvPr id="15" name="Picture 14">
            <a:hlinkClick r:id="rId14"/>
            <a:extLst>
              <a:ext uri="{FF2B5EF4-FFF2-40B4-BE49-F238E27FC236}">
                <a16:creationId xmlns:a16="http://schemas.microsoft.com/office/drawing/2014/main" xmlns="" id="{7B2ACF88-A6D4-C8B2-5676-554762298E4E}"/>
              </a:ext>
              <a:ext uri="{C183D7F6-B498-43B3-948B-1728B52AA6E4}">
                <adec:decorative xmlns:adec="http://schemas.microsoft.com/office/drawing/2017/decorative" xmlns="" val="1"/>
              </a:ext>
            </a:extLst>
          </p:cNvPr>
          <p:cNvPicPr>
            <a:picLocks noChangeAspect="1"/>
          </p:cNvPicPr>
          <p:nvPr userDrawn="1"/>
        </p:nvPicPr>
        <p:blipFill>
          <a:blip r:embed="rId15" cstate="print">
            <a:extLst>
              <a:ext uri="{28A0092B-C50C-407E-A947-70E740481C1C}">
                <a14:useLocalDpi xmlns:a14="http://schemas.microsoft.com/office/drawing/2010/main" val="0"/>
              </a:ext>
            </a:extLst>
          </a:blip>
          <a:srcRect/>
          <a:stretch/>
        </p:blipFill>
        <p:spPr>
          <a:xfrm>
            <a:off x="3993389" y="6473474"/>
            <a:ext cx="2071621" cy="756167"/>
          </a:xfrm>
          <a:prstGeom prst="rect">
            <a:avLst/>
          </a:prstGeom>
        </p:spPr>
      </p:pic>
    </p:spTree>
    <p:extLst>
      <p:ext uri="{BB962C8B-B14F-4D97-AF65-F5344CB8AC3E}">
        <p14:creationId xmlns:p14="http://schemas.microsoft.com/office/powerpoint/2010/main" val="479157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939A12-F0AD-4579-98F7-A75F6A67D3DA}"/>
              </a:ext>
            </a:extLst>
          </p:cNvPr>
          <p:cNvSpPr>
            <a:spLocks noGrp="1"/>
          </p:cNvSpPr>
          <p:nvPr>
            <p:ph type="title"/>
          </p:nvPr>
        </p:nvSpPr>
        <p:spPr/>
        <p:txBody>
          <a:bodyPr/>
          <a:lstStyle/>
          <a:p>
            <a:endParaRPr lang="en-US" dirty="0"/>
          </a:p>
        </p:txBody>
      </p:sp>
      <p:sp>
        <p:nvSpPr>
          <p:cNvPr id="3" name="Date Placeholder 2">
            <a:extLst>
              <a:ext uri="{FF2B5EF4-FFF2-40B4-BE49-F238E27FC236}">
                <a16:creationId xmlns:a16="http://schemas.microsoft.com/office/drawing/2014/main" xmlns="" id="{8675B0CE-D241-416F-A004-AB33BB74FB5A}"/>
              </a:ext>
            </a:extLst>
          </p:cNvPr>
          <p:cNvSpPr>
            <a:spLocks noGrp="1"/>
          </p:cNvSpPr>
          <p:nvPr>
            <p:ph type="dt" sz="half" idx="10"/>
          </p:nvPr>
        </p:nvSpPr>
        <p:spPr/>
        <p:txBody>
          <a:bodyPr/>
          <a:lstStyle/>
          <a:p>
            <a:fld id="{DBF4EE64-DAA4-4705-B096-2EF1BBDC5CE3}" type="datetime1">
              <a:rPr lang="en-US" smtClean="0"/>
              <a:t>6/1/2023</a:t>
            </a:fld>
            <a:endParaRPr lang="en-US" dirty="0"/>
          </a:p>
        </p:txBody>
      </p:sp>
      <p:sp>
        <p:nvSpPr>
          <p:cNvPr id="4" name="Footer Placeholder 3">
            <a:extLst>
              <a:ext uri="{FF2B5EF4-FFF2-40B4-BE49-F238E27FC236}">
                <a16:creationId xmlns:a16="http://schemas.microsoft.com/office/drawing/2014/main" xmlns="" id="{10F85B62-0B4C-4151-8A7F-2467B012BC7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9FBC740A-0FB5-4617-BC30-72285BABB287}"/>
              </a:ext>
            </a:extLst>
          </p:cNvPr>
          <p:cNvSpPr>
            <a:spLocks noGrp="1"/>
          </p:cNvSpPr>
          <p:nvPr>
            <p:ph type="sldNum" sz="quarter" idx="12"/>
          </p:nvPr>
        </p:nvSpPr>
        <p:spPr/>
        <p:txBody>
          <a:bodyPr/>
          <a:lstStyle/>
          <a:p>
            <a:pPr algn="l"/>
            <a:r>
              <a:rPr lang="en-US" dirty="0">
                <a:latin typeface="Arial" panose="020B0604020202020204" pitchFamily="34" charset="0"/>
              </a:rPr>
              <a:t>Page </a:t>
            </a:r>
            <a:fld id="{5FE8B3F5-1B7B-43B3-B713-C68919B2908A}" type="slidenum">
              <a:rPr lang="en-US" smtClean="0">
                <a:latin typeface="Arial" panose="020B0604020202020204" pitchFamily="34" charset="0"/>
              </a:rPr>
              <a:pPr algn="l"/>
              <a:t>‹#›</a:t>
            </a:fld>
            <a:endParaRPr lang="en-US" dirty="0">
              <a:latin typeface="Arial" panose="020B0604020202020204" pitchFamily="34" charset="0"/>
            </a:endParaRPr>
          </a:p>
        </p:txBody>
      </p:sp>
      <p:sp>
        <p:nvSpPr>
          <p:cNvPr id="6" name="Text Placeholder 25">
            <a:extLst>
              <a:ext uri="{FF2B5EF4-FFF2-40B4-BE49-F238E27FC236}">
                <a16:creationId xmlns:a16="http://schemas.microsoft.com/office/drawing/2014/main" xmlns="" id="{659BC5FB-389D-4FD5-896A-122DE68F975B}"/>
              </a:ext>
            </a:extLst>
          </p:cNvPr>
          <p:cNvSpPr>
            <a:spLocks noGrp="1"/>
          </p:cNvSpPr>
          <p:nvPr>
            <p:ph type="body" sz="quarter" idx="27" hasCustomPrompt="1"/>
          </p:nvPr>
        </p:nvSpPr>
        <p:spPr>
          <a:xfrm>
            <a:off x="3868894" y="3690396"/>
            <a:ext cx="5750298" cy="233260"/>
          </a:xfrm>
          <a:prstGeom prst="rect">
            <a:avLst/>
          </a:prstGeom>
        </p:spPr>
        <p:txBody>
          <a:bodyPr>
            <a:noAutofit/>
          </a:bodyPr>
          <a:lstStyle>
            <a:lvl1pPr marL="0" indent="0">
              <a:lnSpc>
                <a:spcPct val="100000"/>
              </a:lnSpc>
              <a:buNone/>
              <a:defRPr sz="1200" b="1" i="0">
                <a:solidFill>
                  <a:srgbClr val="66B948"/>
                </a:solidFill>
                <a:latin typeface="Rockwell" panose="02060603020205020403" pitchFamily="18" charset="77"/>
              </a:defRPr>
            </a:lvl1pPr>
          </a:lstStyle>
          <a:p>
            <a:pPr lvl="0"/>
            <a:r>
              <a:rPr lang="en-US" dirty="0"/>
              <a:t>HEADER GOES HERE</a:t>
            </a:r>
          </a:p>
        </p:txBody>
      </p:sp>
      <p:sp>
        <p:nvSpPr>
          <p:cNvPr id="7" name="Text Placeholder 34">
            <a:extLst>
              <a:ext uri="{FF2B5EF4-FFF2-40B4-BE49-F238E27FC236}">
                <a16:creationId xmlns:a16="http://schemas.microsoft.com/office/drawing/2014/main" xmlns="" id="{E14786D3-4442-4F1C-8725-BE269C7A664D}"/>
              </a:ext>
            </a:extLst>
          </p:cNvPr>
          <p:cNvSpPr>
            <a:spLocks noGrp="1"/>
          </p:cNvSpPr>
          <p:nvPr>
            <p:ph type="body" sz="quarter" idx="28" hasCustomPrompt="1"/>
          </p:nvPr>
        </p:nvSpPr>
        <p:spPr>
          <a:xfrm>
            <a:off x="3868894" y="3936662"/>
            <a:ext cx="5750298" cy="524539"/>
          </a:xfrm>
          <a:prstGeom prst="rect">
            <a:avLst/>
          </a:prstGeom>
        </p:spPr>
        <p:txBody>
          <a:bodyPr/>
          <a:lstStyle>
            <a:lvl1pPr marL="0" indent="0">
              <a:lnSpc>
                <a:spcPct val="100000"/>
              </a:lnSpc>
              <a:buNone/>
              <a:defRPr sz="1200" b="0" i="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and bullets copy and bullets copy and bullets copy and bullets copy and bullets copy and bullets copy and bullets copy and bullets copy and bullets copy</a:t>
            </a:r>
          </a:p>
        </p:txBody>
      </p:sp>
      <p:sp>
        <p:nvSpPr>
          <p:cNvPr id="8" name="Text Placeholder 25">
            <a:extLst>
              <a:ext uri="{FF2B5EF4-FFF2-40B4-BE49-F238E27FC236}">
                <a16:creationId xmlns:a16="http://schemas.microsoft.com/office/drawing/2014/main" xmlns="" id="{012705B7-C8F6-4155-B8C2-FB03609C62DA}"/>
              </a:ext>
            </a:extLst>
          </p:cNvPr>
          <p:cNvSpPr>
            <a:spLocks noGrp="1"/>
          </p:cNvSpPr>
          <p:nvPr>
            <p:ph type="body" sz="quarter" idx="29" hasCustomPrompt="1"/>
          </p:nvPr>
        </p:nvSpPr>
        <p:spPr>
          <a:xfrm>
            <a:off x="3868894" y="4667530"/>
            <a:ext cx="5750298" cy="245000"/>
          </a:xfrm>
          <a:prstGeom prst="rect">
            <a:avLst/>
          </a:prstGeom>
        </p:spPr>
        <p:txBody>
          <a:bodyPr>
            <a:noAutofit/>
          </a:bodyPr>
          <a:lstStyle>
            <a:lvl1pPr marL="0" indent="0">
              <a:lnSpc>
                <a:spcPct val="100000"/>
              </a:lnSpc>
              <a:buNone/>
              <a:defRPr sz="1200" b="1" i="0">
                <a:solidFill>
                  <a:srgbClr val="66B948"/>
                </a:solidFill>
                <a:latin typeface="Rockwell" panose="02060603020205020403" pitchFamily="18" charset="77"/>
              </a:defRPr>
            </a:lvl1pPr>
          </a:lstStyle>
          <a:p>
            <a:pPr lvl="0"/>
            <a:r>
              <a:rPr lang="en-US" dirty="0"/>
              <a:t>HEADER GOES HERE</a:t>
            </a:r>
          </a:p>
        </p:txBody>
      </p:sp>
      <p:sp>
        <p:nvSpPr>
          <p:cNvPr id="9" name="Text Placeholder 34">
            <a:extLst>
              <a:ext uri="{FF2B5EF4-FFF2-40B4-BE49-F238E27FC236}">
                <a16:creationId xmlns:a16="http://schemas.microsoft.com/office/drawing/2014/main" xmlns="" id="{C102C6EA-4486-406E-A5AC-6908206CBE92}"/>
              </a:ext>
            </a:extLst>
          </p:cNvPr>
          <p:cNvSpPr>
            <a:spLocks noGrp="1"/>
          </p:cNvSpPr>
          <p:nvPr>
            <p:ph type="body" sz="quarter" idx="30" hasCustomPrompt="1"/>
          </p:nvPr>
        </p:nvSpPr>
        <p:spPr>
          <a:xfrm>
            <a:off x="3868894" y="4903581"/>
            <a:ext cx="5750298" cy="410351"/>
          </a:xfrm>
          <a:prstGeom prst="rect">
            <a:avLst/>
          </a:prstGeom>
        </p:spPr>
        <p:txBody>
          <a:bodyPr/>
          <a:lstStyle>
            <a:lvl1pPr marL="0" indent="0">
              <a:lnSpc>
                <a:spcPct val="100000"/>
              </a:lnSpc>
              <a:buNone/>
              <a:defRPr sz="1200" b="0" i="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and bullets copy and bullets copy and bullets copy and bullets copy and bullets copy and bullets copy and bullets copy and bullets copy and bullets copy</a:t>
            </a:r>
          </a:p>
        </p:txBody>
      </p:sp>
      <p:sp>
        <p:nvSpPr>
          <p:cNvPr id="10" name="Text Placeholder 39">
            <a:extLst>
              <a:ext uri="{FF2B5EF4-FFF2-40B4-BE49-F238E27FC236}">
                <a16:creationId xmlns:a16="http://schemas.microsoft.com/office/drawing/2014/main" xmlns="" id="{F037276E-1AB9-4D4C-AAE4-1D20DD2203E3}"/>
              </a:ext>
            </a:extLst>
          </p:cNvPr>
          <p:cNvSpPr>
            <a:spLocks noGrp="1"/>
          </p:cNvSpPr>
          <p:nvPr>
            <p:ph type="body" sz="quarter" idx="31" hasCustomPrompt="1"/>
          </p:nvPr>
        </p:nvSpPr>
        <p:spPr>
          <a:xfrm>
            <a:off x="3868892" y="5377086"/>
            <a:ext cx="2836707" cy="601066"/>
          </a:xfrm>
          <a:prstGeom prst="rect">
            <a:avLst/>
          </a:prstGeom>
        </p:spPr>
        <p:txBody>
          <a:bodyPr/>
          <a:lstStyle>
            <a:lvl1pPr marL="132479" marR="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sz="1200" b="0" i="0">
                <a:solidFill>
                  <a:schemeClr val="accent6">
                    <a:lumMod val="10000"/>
                  </a:schemeClr>
                </a:solidFill>
                <a:latin typeface="Arial" panose="020B0604020202020204" pitchFamily="34" charset="0"/>
                <a:cs typeface="Arial" panose="020B0604020202020204" pitchFamily="34" charset="0"/>
              </a:defRPr>
            </a:lvl1pPr>
          </a:lstStyle>
          <a:p>
            <a:pPr lvl="0"/>
            <a:r>
              <a:rPr lang="en-US" dirty="0"/>
              <a:t>Bullets</a:t>
            </a:r>
          </a:p>
          <a:p>
            <a:pPr marL="132479" marR="0" lvl="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a:pPr>
            <a:r>
              <a:rPr lang="en-US" dirty="0"/>
              <a:t>Bullets</a:t>
            </a:r>
          </a:p>
        </p:txBody>
      </p:sp>
      <p:sp>
        <p:nvSpPr>
          <p:cNvPr id="11" name="Text Placeholder 39">
            <a:extLst>
              <a:ext uri="{FF2B5EF4-FFF2-40B4-BE49-F238E27FC236}">
                <a16:creationId xmlns:a16="http://schemas.microsoft.com/office/drawing/2014/main" xmlns="" id="{B51074AB-FA7A-4D99-B164-43136D95DFE8}"/>
              </a:ext>
            </a:extLst>
          </p:cNvPr>
          <p:cNvSpPr>
            <a:spLocks noGrp="1"/>
          </p:cNvSpPr>
          <p:nvPr>
            <p:ph type="body" sz="quarter" idx="32" hasCustomPrompt="1"/>
          </p:nvPr>
        </p:nvSpPr>
        <p:spPr>
          <a:xfrm>
            <a:off x="6782484" y="5377086"/>
            <a:ext cx="2836707" cy="601066"/>
          </a:xfrm>
          <a:prstGeom prst="rect">
            <a:avLst/>
          </a:prstGeom>
        </p:spPr>
        <p:txBody>
          <a:bodyPr>
            <a:normAutofit/>
          </a:bodyPr>
          <a:lstStyle>
            <a:lvl1pPr marL="132479" marR="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sz="1200" b="0" i="0">
                <a:solidFill>
                  <a:schemeClr val="accent6">
                    <a:lumMod val="10000"/>
                  </a:schemeClr>
                </a:solidFill>
                <a:latin typeface="Arial" panose="020B0604020202020204" pitchFamily="34" charset="0"/>
                <a:cs typeface="Arial" panose="020B0604020202020204" pitchFamily="34" charset="0"/>
              </a:defRPr>
            </a:lvl1pPr>
          </a:lstStyle>
          <a:p>
            <a:pPr marL="132479" marR="0" lvl="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a:pPr>
            <a:r>
              <a:rPr lang="en-US" dirty="0"/>
              <a:t>Bullets</a:t>
            </a:r>
          </a:p>
          <a:p>
            <a:pPr marL="132479" marR="0" lvl="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a:pPr>
            <a:r>
              <a:rPr lang="en-US" dirty="0"/>
              <a:t>Bullets</a:t>
            </a:r>
          </a:p>
          <a:p>
            <a:pPr lvl="0"/>
            <a:endParaRPr lang="en-US" dirty="0"/>
          </a:p>
        </p:txBody>
      </p:sp>
      <p:sp>
        <p:nvSpPr>
          <p:cNvPr id="12" name="Text Placeholder 2">
            <a:extLst>
              <a:ext uri="{FF2B5EF4-FFF2-40B4-BE49-F238E27FC236}">
                <a16:creationId xmlns:a16="http://schemas.microsoft.com/office/drawing/2014/main" xmlns="" id="{7AC57428-5F8A-4246-993F-EE1810CFCDD0}"/>
              </a:ext>
            </a:extLst>
          </p:cNvPr>
          <p:cNvSpPr>
            <a:spLocks noGrp="1"/>
          </p:cNvSpPr>
          <p:nvPr>
            <p:ph type="body" sz="quarter" idx="36" hasCustomPrompt="1"/>
          </p:nvPr>
        </p:nvSpPr>
        <p:spPr>
          <a:xfrm>
            <a:off x="3868894" y="2609041"/>
            <a:ext cx="5750298" cy="930085"/>
          </a:xfrm>
          <a:prstGeom prst="rect">
            <a:avLst/>
          </a:prstGeom>
        </p:spPr>
        <p:txBody>
          <a:bodyPr/>
          <a:lstStyle>
            <a:lvl1pPr marL="0" indent="0">
              <a:lnSpc>
                <a:spcPct val="100000"/>
              </a:lnSpc>
              <a:buNone/>
              <a:defRPr sz="1200" b="0" i="0">
                <a:solidFill>
                  <a:schemeClr val="accent6">
                    <a:lumMod val="10000"/>
                  </a:schemeClr>
                </a:solidFill>
                <a:latin typeface="Arial" panose="020B0604020202020204" pitchFamily="34" charset="0"/>
                <a:cs typeface="Arial" panose="020B0604020202020204" pitchFamily="34" charset="0"/>
              </a:defRPr>
            </a:lvl1pPr>
          </a:lstStyle>
          <a:p>
            <a:pPr lvl="0"/>
            <a:r>
              <a:rPr lang="en-US" dirty="0"/>
              <a:t>Body copy goes body goes here body copy goes here body copy goes here body copy goes here body copy goes here body copy goes here body copy goes here body copy goes here body copy goes here body copy goes here body copy goes here body copy goes here body copy goes here body here body copy goes here</a:t>
            </a:r>
          </a:p>
        </p:txBody>
      </p:sp>
      <p:sp>
        <p:nvSpPr>
          <p:cNvPr id="13" name="Text Placeholder 18">
            <a:extLst>
              <a:ext uri="{FF2B5EF4-FFF2-40B4-BE49-F238E27FC236}">
                <a16:creationId xmlns:a16="http://schemas.microsoft.com/office/drawing/2014/main" xmlns="" id="{A4E5122B-35C2-486F-A057-115E7FA82056}"/>
              </a:ext>
            </a:extLst>
          </p:cNvPr>
          <p:cNvSpPr>
            <a:spLocks noGrp="1"/>
          </p:cNvSpPr>
          <p:nvPr>
            <p:ph type="body" sz="quarter" idx="37" hasCustomPrompt="1"/>
          </p:nvPr>
        </p:nvSpPr>
        <p:spPr>
          <a:xfrm>
            <a:off x="251919" y="3827439"/>
            <a:ext cx="2942268" cy="405836"/>
          </a:xfrm>
          <a:prstGeom prst="rect">
            <a:avLst/>
          </a:prstGeom>
        </p:spPr>
        <p:txBody>
          <a:bodyPr>
            <a:normAutofit/>
          </a:bodyPr>
          <a:lstStyle>
            <a:lvl1pPr marL="0" indent="0">
              <a:buNone/>
              <a:defRPr sz="1600">
                <a:solidFill>
                  <a:schemeClr val="bg1"/>
                </a:solidFill>
                <a:latin typeface="Arial Black" panose="020B0A04020102020204" pitchFamily="34" charset="0"/>
              </a:defRPr>
            </a:lvl1pPr>
          </a:lstStyle>
          <a:p>
            <a:r>
              <a:rPr lang="en-US" dirty="0"/>
              <a:t>CALL OUT 1 GOES HERE</a:t>
            </a:r>
          </a:p>
        </p:txBody>
      </p:sp>
      <p:sp>
        <p:nvSpPr>
          <p:cNvPr id="14" name="Text Placeholder 18">
            <a:extLst>
              <a:ext uri="{FF2B5EF4-FFF2-40B4-BE49-F238E27FC236}">
                <a16:creationId xmlns:a16="http://schemas.microsoft.com/office/drawing/2014/main" xmlns="" id="{CD88FF0B-4E6E-4A4D-A2C5-E8AFC29B8041}"/>
              </a:ext>
            </a:extLst>
          </p:cNvPr>
          <p:cNvSpPr>
            <a:spLocks noGrp="1"/>
          </p:cNvSpPr>
          <p:nvPr>
            <p:ph type="body" sz="quarter" idx="38" hasCustomPrompt="1"/>
          </p:nvPr>
        </p:nvSpPr>
        <p:spPr>
          <a:xfrm>
            <a:off x="251919" y="4246488"/>
            <a:ext cx="2942268" cy="405836"/>
          </a:xfrm>
          <a:prstGeom prst="rect">
            <a:avLst/>
          </a:prstGeom>
        </p:spPr>
        <p:txBody>
          <a:bodyPr>
            <a:normAutofit/>
          </a:bodyPr>
          <a:lstStyle>
            <a:lvl1pPr marL="0" indent="0">
              <a:buNone/>
              <a:defRPr sz="1600">
                <a:solidFill>
                  <a:schemeClr val="bg1"/>
                </a:solidFill>
                <a:latin typeface="Rockwell" panose="02060603020205020403" pitchFamily="18" charset="0"/>
              </a:defRPr>
            </a:lvl1pPr>
          </a:lstStyle>
          <a:p>
            <a:r>
              <a:rPr lang="en-US" dirty="0"/>
              <a:t>CALL OUT 2 GOES HERE</a:t>
            </a:r>
          </a:p>
        </p:txBody>
      </p:sp>
      <p:sp>
        <p:nvSpPr>
          <p:cNvPr id="15" name="Picture Placeholder 4">
            <a:extLst>
              <a:ext uri="{FF2B5EF4-FFF2-40B4-BE49-F238E27FC236}">
                <a16:creationId xmlns:a16="http://schemas.microsoft.com/office/drawing/2014/main" xmlns="" id="{5E9A358F-D2D1-4675-BF21-F51B0A73F7FD}"/>
              </a:ext>
            </a:extLst>
          </p:cNvPr>
          <p:cNvSpPr>
            <a:spLocks noGrp="1"/>
          </p:cNvSpPr>
          <p:nvPr>
            <p:ph type="pic" sz="quarter" idx="15"/>
          </p:nvPr>
        </p:nvSpPr>
        <p:spPr>
          <a:xfrm>
            <a:off x="0" y="2385290"/>
            <a:ext cx="3413037" cy="1153836"/>
          </a:xfrm>
          <a:prstGeom prst="rect">
            <a:avLst/>
          </a:prstGeom>
        </p:spPr>
        <p:txBody>
          <a:bodyPr/>
          <a:lstStyle>
            <a:lvl1pPr marL="264959" indent="-264959" algn="ctr">
              <a:buFont typeface="Arial" panose="020B0604020202020204" pitchFamily="34" charset="0"/>
              <a:buChar char="•"/>
              <a:defRPr sz="1545"/>
            </a:lvl1pPr>
          </a:lstStyle>
          <a:p>
            <a:r>
              <a:rPr lang="en-US" dirty="0"/>
              <a:t>Click icon to add picture</a:t>
            </a:r>
          </a:p>
        </p:txBody>
      </p:sp>
      <p:sp>
        <p:nvSpPr>
          <p:cNvPr id="16" name="Picture Placeholder 3">
            <a:extLst>
              <a:ext uri="{FF2B5EF4-FFF2-40B4-BE49-F238E27FC236}">
                <a16:creationId xmlns:a16="http://schemas.microsoft.com/office/drawing/2014/main" xmlns="" id="{F042AE20-A185-4FBE-97FF-592ACC9CC23A}"/>
              </a:ext>
            </a:extLst>
          </p:cNvPr>
          <p:cNvSpPr>
            <a:spLocks noGrp="1"/>
          </p:cNvSpPr>
          <p:nvPr>
            <p:ph type="pic" sz="quarter" idx="18"/>
          </p:nvPr>
        </p:nvSpPr>
        <p:spPr>
          <a:xfrm>
            <a:off x="-1" y="4982826"/>
            <a:ext cx="3403955" cy="1307719"/>
          </a:xfrm>
          <a:prstGeom prst="rect">
            <a:avLst/>
          </a:prstGeom>
        </p:spPr>
        <p:txBody>
          <a:bodyPr anchor="b"/>
          <a:lstStyle>
            <a:lvl1pPr marL="264959" indent="-264959" algn="ctr">
              <a:buFont typeface="Arial" panose="020B0604020202020204" pitchFamily="34" charset="0"/>
              <a:buChar char="•"/>
              <a:defRPr sz="1545"/>
            </a:lvl1pPr>
          </a:lstStyle>
          <a:p>
            <a:r>
              <a:rPr lang="en-US" dirty="0"/>
              <a:t>Click icon to add picture</a:t>
            </a:r>
          </a:p>
        </p:txBody>
      </p:sp>
      <p:sp>
        <p:nvSpPr>
          <p:cNvPr id="17" name="Text Placeholder 23">
            <a:extLst>
              <a:ext uri="{FF2B5EF4-FFF2-40B4-BE49-F238E27FC236}">
                <a16:creationId xmlns:a16="http://schemas.microsoft.com/office/drawing/2014/main" xmlns="" id="{4D977486-FC69-4035-A1D6-0900CF628236}"/>
              </a:ext>
            </a:extLst>
          </p:cNvPr>
          <p:cNvSpPr>
            <a:spLocks noGrp="1"/>
          </p:cNvSpPr>
          <p:nvPr>
            <p:ph type="body" sz="quarter" idx="20" hasCustomPrompt="1"/>
          </p:nvPr>
        </p:nvSpPr>
        <p:spPr>
          <a:xfrm>
            <a:off x="473481" y="581551"/>
            <a:ext cx="3910949" cy="351160"/>
          </a:xfrm>
          <a:prstGeom prst="rect">
            <a:avLst/>
          </a:prstGeom>
        </p:spPr>
        <p:txBody>
          <a:bodyPr>
            <a:noAutofit/>
          </a:bodyPr>
          <a:lstStyle>
            <a:lvl1pPr marL="0" indent="0">
              <a:lnSpc>
                <a:spcPct val="80000"/>
              </a:lnSpc>
              <a:buNone/>
              <a:defRPr sz="3200" b="0" i="0">
                <a:solidFill>
                  <a:srgbClr val="3BC1CA"/>
                </a:solidFill>
                <a:latin typeface="Rockwell" panose="02060603020205020403" pitchFamily="18" charset="77"/>
              </a:defRPr>
            </a:lvl1pPr>
            <a:lvl2pPr marL="300287" indent="0">
              <a:buNone/>
              <a:defRPr/>
            </a:lvl2pPr>
          </a:lstStyle>
          <a:p>
            <a:pPr lvl="0"/>
            <a:r>
              <a:rPr lang="en-US" dirty="0"/>
              <a:t>TITLE </a:t>
            </a:r>
          </a:p>
        </p:txBody>
      </p:sp>
      <p:sp>
        <p:nvSpPr>
          <p:cNvPr id="18" name="Text Placeholder 30">
            <a:extLst>
              <a:ext uri="{FF2B5EF4-FFF2-40B4-BE49-F238E27FC236}">
                <a16:creationId xmlns:a16="http://schemas.microsoft.com/office/drawing/2014/main" xmlns="" id="{85766269-4C95-4C40-8763-447464CD16AB}"/>
              </a:ext>
            </a:extLst>
          </p:cNvPr>
          <p:cNvSpPr>
            <a:spLocks noGrp="1"/>
          </p:cNvSpPr>
          <p:nvPr>
            <p:ph type="body" sz="quarter" idx="22" hasCustomPrompt="1"/>
          </p:nvPr>
        </p:nvSpPr>
        <p:spPr>
          <a:xfrm>
            <a:off x="473482" y="1625628"/>
            <a:ext cx="3910949" cy="478942"/>
          </a:xfrm>
          <a:prstGeom prst="rect">
            <a:avLst/>
          </a:prstGeom>
        </p:spPr>
        <p:txBody>
          <a:bodyPr>
            <a:noAutofit/>
          </a:bodyPr>
          <a:lstStyle>
            <a:lvl1pPr marL="0" indent="0">
              <a:lnSpc>
                <a:spcPct val="100000"/>
              </a:lnSpc>
              <a:buNone/>
              <a:defRPr sz="1400" b="0" i="0" spc="116" baseline="0">
                <a:solidFill>
                  <a:srgbClr val="3BC1CA"/>
                </a:solidFill>
                <a:latin typeface="Arial" panose="020B0604020202020204" pitchFamily="34" charset="0"/>
                <a:cs typeface="Arial" panose="020B0604020202020204" pitchFamily="34" charset="0"/>
              </a:defRPr>
            </a:lvl1pPr>
          </a:lstStyle>
          <a:p>
            <a:pPr lvl="0"/>
            <a:r>
              <a:rPr lang="en-US" dirty="0"/>
              <a:t>SUBTITLE GOES HERE SUBTITLE GOES HERE</a:t>
            </a:r>
          </a:p>
        </p:txBody>
      </p:sp>
      <p:sp>
        <p:nvSpPr>
          <p:cNvPr id="19" name="Text Placeholder 43">
            <a:extLst>
              <a:ext uri="{FF2B5EF4-FFF2-40B4-BE49-F238E27FC236}">
                <a16:creationId xmlns:a16="http://schemas.microsoft.com/office/drawing/2014/main" xmlns="" id="{E5AFD432-5815-4CD3-B854-FDA45C249F73}"/>
              </a:ext>
            </a:extLst>
          </p:cNvPr>
          <p:cNvSpPr>
            <a:spLocks noGrp="1"/>
          </p:cNvSpPr>
          <p:nvPr>
            <p:ph type="body" sz="quarter" idx="33" hasCustomPrompt="1"/>
          </p:nvPr>
        </p:nvSpPr>
        <p:spPr>
          <a:xfrm>
            <a:off x="473482" y="954643"/>
            <a:ext cx="3910949" cy="670567"/>
          </a:xfrm>
          <a:prstGeom prst="rect">
            <a:avLst/>
          </a:prstGeom>
        </p:spPr>
        <p:txBody>
          <a:bodyPr>
            <a:normAutofit/>
          </a:bodyPr>
          <a:lstStyle>
            <a:lvl1pPr marL="0" indent="0">
              <a:lnSpc>
                <a:spcPct val="75000"/>
              </a:lnSpc>
              <a:buNone/>
              <a:defRPr sz="2800" b="1" i="0">
                <a:solidFill>
                  <a:schemeClr val="bg1"/>
                </a:solidFill>
                <a:latin typeface="Arial Black" panose="020B0604020202020204" pitchFamily="34" charset="0"/>
                <a:cs typeface="Arial Black" panose="020B0604020202020204" pitchFamily="34" charset="0"/>
              </a:defRPr>
            </a:lvl1pPr>
          </a:lstStyle>
          <a:p>
            <a:pPr lvl="0"/>
            <a:r>
              <a:rPr lang="en-US" dirty="0"/>
              <a:t>SECOND TITLE</a:t>
            </a:r>
          </a:p>
        </p:txBody>
      </p:sp>
      <p:sp>
        <p:nvSpPr>
          <p:cNvPr id="20" name="Text Placeholder 18">
            <a:extLst>
              <a:ext uri="{FF2B5EF4-FFF2-40B4-BE49-F238E27FC236}">
                <a16:creationId xmlns:a16="http://schemas.microsoft.com/office/drawing/2014/main" xmlns="" id="{3FC95667-11C8-4802-8DAA-63CCEA7BA1D3}"/>
              </a:ext>
            </a:extLst>
          </p:cNvPr>
          <p:cNvSpPr>
            <a:spLocks noGrp="1"/>
          </p:cNvSpPr>
          <p:nvPr>
            <p:ph type="body" sz="quarter" idx="39" hasCustomPrompt="1"/>
          </p:nvPr>
        </p:nvSpPr>
        <p:spPr>
          <a:xfrm>
            <a:off x="5348702" y="587551"/>
            <a:ext cx="4270490" cy="1517019"/>
          </a:xfrm>
          <a:prstGeom prst="rect">
            <a:avLst/>
          </a:prstGeom>
        </p:spPr>
        <p:txBody>
          <a:bodyPr>
            <a:normAutofit/>
          </a:bodyPr>
          <a:lstStyle>
            <a:lvl1pPr marL="0" indent="0">
              <a:lnSpc>
                <a:spcPts val="2000"/>
              </a:lnSpc>
              <a:spcAft>
                <a:spcPts val="600"/>
              </a:spcAft>
              <a:buNone/>
              <a:defRPr sz="1400" b="1">
                <a:solidFill>
                  <a:schemeClr val="bg1"/>
                </a:solidFill>
                <a:latin typeface="Arial" panose="020B0604020202020204" pitchFamily="34" charset="0"/>
                <a:cs typeface="Arial" panose="020B0604020202020204" pitchFamily="34" charset="0"/>
              </a:defRPr>
            </a:lvl1pPr>
          </a:lstStyle>
          <a:p>
            <a:r>
              <a:rPr lang="en-US" dirty="0"/>
              <a:t>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a:t>
            </a:r>
          </a:p>
        </p:txBody>
      </p:sp>
    </p:spTree>
    <p:extLst>
      <p:ext uri="{BB962C8B-B14F-4D97-AF65-F5344CB8AC3E}">
        <p14:creationId xmlns:p14="http://schemas.microsoft.com/office/powerpoint/2010/main" val="244913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364C22-ED3B-42E0-87CA-4BB9F024349D}"/>
              </a:ext>
            </a:extLst>
          </p:cNvPr>
          <p:cNvSpPr>
            <a:spLocks noGrp="1"/>
          </p:cNvSpPr>
          <p:nvPr>
            <p:ph type="title"/>
          </p:nvPr>
        </p:nvSpPr>
        <p:spPr/>
        <p:txBody>
          <a:bodyPr/>
          <a:lstStyle/>
          <a:p>
            <a:endParaRPr lang="en-US" dirty="0"/>
          </a:p>
        </p:txBody>
      </p:sp>
      <p:sp>
        <p:nvSpPr>
          <p:cNvPr id="3" name="Date Placeholder 2">
            <a:extLst>
              <a:ext uri="{FF2B5EF4-FFF2-40B4-BE49-F238E27FC236}">
                <a16:creationId xmlns:a16="http://schemas.microsoft.com/office/drawing/2014/main" xmlns="" id="{833FE166-9580-4D6A-95E8-AC9FCCD8072C}"/>
              </a:ext>
            </a:extLst>
          </p:cNvPr>
          <p:cNvSpPr>
            <a:spLocks noGrp="1"/>
          </p:cNvSpPr>
          <p:nvPr>
            <p:ph type="dt" sz="half" idx="10"/>
          </p:nvPr>
        </p:nvSpPr>
        <p:spPr/>
        <p:txBody>
          <a:bodyPr/>
          <a:lstStyle/>
          <a:p>
            <a:fld id="{8DEA315A-F0AA-416F-8C60-C8943B4C2B02}" type="datetime1">
              <a:rPr lang="en-US" smtClean="0"/>
              <a:t>6/1/2023</a:t>
            </a:fld>
            <a:endParaRPr lang="en-US" dirty="0"/>
          </a:p>
        </p:txBody>
      </p:sp>
      <p:sp>
        <p:nvSpPr>
          <p:cNvPr id="4" name="Footer Placeholder 3">
            <a:extLst>
              <a:ext uri="{FF2B5EF4-FFF2-40B4-BE49-F238E27FC236}">
                <a16:creationId xmlns:a16="http://schemas.microsoft.com/office/drawing/2014/main" xmlns="" id="{A2F3640E-480D-4CD7-9713-9FE38EB4017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8BDCE3B3-9033-44D6-889C-161B1E238663}"/>
              </a:ext>
            </a:extLst>
          </p:cNvPr>
          <p:cNvSpPr>
            <a:spLocks noGrp="1"/>
          </p:cNvSpPr>
          <p:nvPr>
            <p:ph type="sldNum" sz="quarter" idx="12"/>
          </p:nvPr>
        </p:nvSpPr>
        <p:spPr/>
        <p:txBody>
          <a:bodyPr/>
          <a:lstStyle/>
          <a:p>
            <a:pPr algn="l"/>
            <a:r>
              <a:rPr lang="en-US" dirty="0">
                <a:latin typeface="Arial" panose="020B0604020202020204" pitchFamily="34" charset="0"/>
              </a:rPr>
              <a:t>Page </a:t>
            </a:r>
            <a:fld id="{5FE8B3F5-1B7B-43B3-B713-C68919B2908A}" type="slidenum">
              <a:rPr lang="en-US" smtClean="0">
                <a:latin typeface="Arial" panose="020B0604020202020204" pitchFamily="34" charset="0"/>
              </a:rPr>
              <a:pPr algn="l"/>
              <a:t>‹#›</a:t>
            </a:fld>
            <a:endParaRPr lang="en-US" dirty="0">
              <a:latin typeface="Arial" panose="020B0604020202020204" pitchFamily="34" charset="0"/>
            </a:endParaRPr>
          </a:p>
        </p:txBody>
      </p:sp>
      <p:sp>
        <p:nvSpPr>
          <p:cNvPr id="6" name="Picture Placeholder 17">
            <a:extLst>
              <a:ext uri="{FF2B5EF4-FFF2-40B4-BE49-F238E27FC236}">
                <a16:creationId xmlns:a16="http://schemas.microsoft.com/office/drawing/2014/main" xmlns="" id="{94BA3747-8942-4C1A-9C85-8490F254ACDD}"/>
              </a:ext>
            </a:extLst>
          </p:cNvPr>
          <p:cNvSpPr>
            <a:spLocks noGrp="1"/>
          </p:cNvSpPr>
          <p:nvPr>
            <p:ph type="pic" sz="quarter" idx="4294967295"/>
          </p:nvPr>
        </p:nvSpPr>
        <p:spPr>
          <a:xfrm>
            <a:off x="7663379" y="2952"/>
            <a:ext cx="2395021" cy="1081637"/>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800"/>
            </a:lvl1pPr>
          </a:lstStyle>
          <a:p>
            <a:pPr marL="194310" marR="0" lvl="0"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dirty="0"/>
              <a:t>Click icon to add picture</a:t>
            </a:r>
          </a:p>
        </p:txBody>
      </p:sp>
      <p:sp>
        <p:nvSpPr>
          <p:cNvPr id="7" name="Text Placeholder 9">
            <a:extLst>
              <a:ext uri="{FF2B5EF4-FFF2-40B4-BE49-F238E27FC236}">
                <a16:creationId xmlns:a16="http://schemas.microsoft.com/office/drawing/2014/main" xmlns="" id="{9E6050C9-C8D2-4BB5-8050-530E98501906}"/>
              </a:ext>
            </a:extLst>
          </p:cNvPr>
          <p:cNvSpPr>
            <a:spLocks noGrp="1"/>
          </p:cNvSpPr>
          <p:nvPr>
            <p:ph type="body" sz="quarter" idx="41" hasCustomPrompt="1"/>
          </p:nvPr>
        </p:nvSpPr>
        <p:spPr>
          <a:xfrm>
            <a:off x="271958" y="3250745"/>
            <a:ext cx="1369272" cy="2717329"/>
          </a:xfrm>
          <a:prstGeom prst="rect">
            <a:avLst/>
          </a:prstGeom>
        </p:spPr>
        <p:txBody>
          <a:bodyPr/>
          <a:lstStyle>
            <a:lvl1pPr marL="0" indent="0">
              <a:lnSpc>
                <a:spcPct val="100000"/>
              </a:lnSpc>
              <a:buNone/>
              <a:defRPr sz="1200" b="0" i="0" baseline="0">
                <a:solidFill>
                  <a:schemeClr val="bg1"/>
                </a:solidFill>
                <a:latin typeface="Arial" panose="020B0604020202020204" pitchFamily="34" charset="0"/>
                <a:cs typeface="Arial" panose="020B0604020202020204" pitchFamily="34" charset="0"/>
              </a:defRPr>
            </a:lvl1pPr>
          </a:lstStyle>
          <a:p>
            <a:pPr lvl="0"/>
            <a:r>
              <a:rPr lang="en-US" dirty="0"/>
              <a:t>Copy copy copy copy copy copy copy copy copy copy copy copy copy copy copy copy copy copy copy copy copy copy copy copy copy copy copy copy copy copy copy copy copy copy copy copy copy </a:t>
            </a:r>
            <a:r>
              <a:rPr lang="en-US" dirty="0" err="1"/>
              <a:t>copy</a:t>
            </a:r>
            <a:r>
              <a:rPr lang="en-US" dirty="0"/>
              <a:t> </a:t>
            </a:r>
            <a:r>
              <a:rPr lang="en-US" dirty="0" err="1"/>
              <a:t>copy</a:t>
            </a:r>
            <a:r>
              <a:rPr lang="en-US" dirty="0"/>
              <a:t> </a:t>
            </a:r>
            <a:r>
              <a:rPr lang="en-US" dirty="0" err="1"/>
              <a:t>copy</a:t>
            </a:r>
            <a:r>
              <a:rPr lang="en-US" dirty="0"/>
              <a:t> </a:t>
            </a:r>
            <a:r>
              <a:rPr lang="en-US" dirty="0" err="1"/>
              <a:t>copy</a:t>
            </a:r>
            <a:r>
              <a:rPr lang="en-US" dirty="0"/>
              <a:t> </a:t>
            </a:r>
            <a:r>
              <a:rPr lang="en-US" dirty="0" err="1"/>
              <a:t>copy</a:t>
            </a:r>
            <a:endParaRPr lang="en-US" dirty="0"/>
          </a:p>
        </p:txBody>
      </p:sp>
      <p:sp>
        <p:nvSpPr>
          <p:cNvPr id="8" name="Text Placeholder 25">
            <a:extLst>
              <a:ext uri="{FF2B5EF4-FFF2-40B4-BE49-F238E27FC236}">
                <a16:creationId xmlns:a16="http://schemas.microsoft.com/office/drawing/2014/main" xmlns="" id="{013389D4-9193-4E0D-83B0-4FCA024F77ED}"/>
              </a:ext>
            </a:extLst>
          </p:cNvPr>
          <p:cNvSpPr>
            <a:spLocks noGrp="1"/>
          </p:cNvSpPr>
          <p:nvPr>
            <p:ph type="body" sz="quarter" idx="27" hasCustomPrompt="1"/>
          </p:nvPr>
        </p:nvSpPr>
        <p:spPr>
          <a:xfrm>
            <a:off x="270269" y="2710939"/>
            <a:ext cx="1370961" cy="523275"/>
          </a:xfrm>
          <a:prstGeom prst="rect">
            <a:avLst/>
          </a:prstGeom>
        </p:spPr>
        <p:txBody>
          <a:bodyPr>
            <a:noAutofit/>
          </a:bodyPr>
          <a:lstStyle>
            <a:lvl1pPr marL="0" indent="0">
              <a:lnSpc>
                <a:spcPct val="100000"/>
              </a:lnSpc>
              <a:buNone/>
              <a:defRPr sz="1400" b="1" i="0">
                <a:solidFill>
                  <a:schemeClr val="bg1"/>
                </a:solidFill>
                <a:latin typeface="Arial" panose="020B0604020202020204" pitchFamily="34" charset="0"/>
                <a:cs typeface="Arial" panose="020B0604020202020204" pitchFamily="34" charset="0"/>
              </a:defRPr>
            </a:lvl1pPr>
          </a:lstStyle>
          <a:p>
            <a:pPr lvl="0"/>
            <a:r>
              <a:rPr lang="en-US" dirty="0"/>
              <a:t>HEADER GOES HERE</a:t>
            </a:r>
          </a:p>
        </p:txBody>
      </p:sp>
      <p:sp>
        <p:nvSpPr>
          <p:cNvPr id="9" name="Text Placeholder 25">
            <a:extLst>
              <a:ext uri="{FF2B5EF4-FFF2-40B4-BE49-F238E27FC236}">
                <a16:creationId xmlns:a16="http://schemas.microsoft.com/office/drawing/2014/main" xmlns="" id="{896F558B-540F-48CB-9742-B9636137BAB4}"/>
              </a:ext>
            </a:extLst>
          </p:cNvPr>
          <p:cNvSpPr>
            <a:spLocks noGrp="1"/>
          </p:cNvSpPr>
          <p:nvPr>
            <p:ph type="body" sz="quarter" idx="43" hasCustomPrompt="1"/>
          </p:nvPr>
        </p:nvSpPr>
        <p:spPr>
          <a:xfrm>
            <a:off x="270270" y="1265393"/>
            <a:ext cx="1415708" cy="645535"/>
          </a:xfrm>
          <a:prstGeom prst="rect">
            <a:avLst/>
          </a:prstGeom>
        </p:spPr>
        <p:txBody>
          <a:bodyPr>
            <a:noAutofit/>
          </a:bodyPr>
          <a:lstStyle>
            <a:lvl1pPr marL="0" indent="0">
              <a:lnSpc>
                <a:spcPct val="100000"/>
              </a:lnSpc>
              <a:buNone/>
              <a:defRPr sz="1800" b="1" i="0">
                <a:solidFill>
                  <a:srgbClr val="004980"/>
                </a:solidFill>
                <a:latin typeface="Arial Black" panose="020B0A04020102020204" pitchFamily="34" charset="0"/>
              </a:defRPr>
            </a:lvl1pPr>
          </a:lstStyle>
          <a:p>
            <a:r>
              <a:rPr lang="en-US" dirty="0"/>
              <a:t>HEADER 2 HERE</a:t>
            </a:r>
          </a:p>
        </p:txBody>
      </p:sp>
      <p:sp>
        <p:nvSpPr>
          <p:cNvPr id="10" name="Text Placeholder 25">
            <a:extLst>
              <a:ext uri="{FF2B5EF4-FFF2-40B4-BE49-F238E27FC236}">
                <a16:creationId xmlns:a16="http://schemas.microsoft.com/office/drawing/2014/main" xmlns="" id="{CB6CFB44-8097-4A29-8F0D-5304FBF3542D}"/>
              </a:ext>
            </a:extLst>
          </p:cNvPr>
          <p:cNvSpPr>
            <a:spLocks noGrp="1"/>
          </p:cNvSpPr>
          <p:nvPr>
            <p:ph type="body" sz="quarter" idx="44" hasCustomPrompt="1"/>
          </p:nvPr>
        </p:nvSpPr>
        <p:spPr>
          <a:xfrm>
            <a:off x="2326132" y="1263895"/>
            <a:ext cx="7472033" cy="214162"/>
          </a:xfrm>
          <a:prstGeom prst="rect">
            <a:avLst/>
          </a:prstGeom>
        </p:spPr>
        <p:txBody>
          <a:bodyPr>
            <a:noAutofit/>
          </a:bodyPr>
          <a:lstStyle>
            <a:lvl1pPr marL="0" indent="0">
              <a:lnSpc>
                <a:spcPct val="100000"/>
              </a:lnSpc>
              <a:buNone/>
              <a:defRPr sz="1400" b="1" i="0">
                <a:solidFill>
                  <a:srgbClr val="004980"/>
                </a:solidFill>
                <a:latin typeface="Rockwell" panose="02060603020205020403" pitchFamily="18" charset="77"/>
              </a:defRPr>
            </a:lvl1pPr>
          </a:lstStyle>
          <a:p>
            <a:pPr lvl="0"/>
            <a:r>
              <a:rPr lang="en-US" dirty="0"/>
              <a:t>HEADER GOES HERE</a:t>
            </a:r>
          </a:p>
        </p:txBody>
      </p:sp>
      <p:sp>
        <p:nvSpPr>
          <p:cNvPr id="11" name="Text Placeholder 6">
            <a:extLst>
              <a:ext uri="{FF2B5EF4-FFF2-40B4-BE49-F238E27FC236}">
                <a16:creationId xmlns:a16="http://schemas.microsoft.com/office/drawing/2014/main" xmlns="" id="{FB34690D-F7AF-419C-9780-529813354AAE}"/>
              </a:ext>
            </a:extLst>
          </p:cNvPr>
          <p:cNvSpPr>
            <a:spLocks noGrp="1"/>
          </p:cNvSpPr>
          <p:nvPr>
            <p:ph type="body" sz="quarter" idx="40" hasCustomPrompt="1"/>
          </p:nvPr>
        </p:nvSpPr>
        <p:spPr>
          <a:xfrm>
            <a:off x="2314409" y="1497848"/>
            <a:ext cx="7472033" cy="197644"/>
          </a:xfrm>
          <a:prstGeom prst="rect">
            <a:avLst/>
          </a:prstGeom>
        </p:spPr>
        <p:txBody>
          <a:bodyPr>
            <a:noAutofit/>
          </a:bodyPr>
          <a:lstStyle>
            <a:lvl1pPr marL="0" indent="0">
              <a:buNone/>
              <a:defRPr sz="1400" b="0" i="0">
                <a:solidFill>
                  <a:srgbClr val="66B948"/>
                </a:solidFill>
                <a:latin typeface="Arial" panose="020B0604020202020204" pitchFamily="34" charset="0"/>
                <a:cs typeface="Arial" panose="020B0604020202020204" pitchFamily="34" charset="0"/>
              </a:defRPr>
            </a:lvl1pPr>
          </a:lstStyle>
          <a:p>
            <a:pPr lvl="0"/>
            <a:r>
              <a:rPr lang="en-US" dirty="0"/>
              <a:t>Subhead here subhead here subhead here</a:t>
            </a:r>
          </a:p>
        </p:txBody>
      </p:sp>
      <p:sp>
        <p:nvSpPr>
          <p:cNvPr id="12" name="Text Placeholder 9">
            <a:extLst>
              <a:ext uri="{FF2B5EF4-FFF2-40B4-BE49-F238E27FC236}">
                <a16:creationId xmlns:a16="http://schemas.microsoft.com/office/drawing/2014/main" xmlns="" id="{9CD9E9D7-68C3-40DD-9E09-CA35B7D2B39E}"/>
              </a:ext>
            </a:extLst>
          </p:cNvPr>
          <p:cNvSpPr>
            <a:spLocks noGrp="1"/>
          </p:cNvSpPr>
          <p:nvPr>
            <p:ph type="body" sz="quarter" idx="45" hasCustomPrompt="1"/>
          </p:nvPr>
        </p:nvSpPr>
        <p:spPr>
          <a:xfrm>
            <a:off x="2326132" y="1740688"/>
            <a:ext cx="7460310" cy="1136587"/>
          </a:xfrm>
          <a:prstGeom prst="rect">
            <a:avLst/>
          </a:prstGeom>
        </p:spPr>
        <p:txBody>
          <a:bodyPr/>
          <a:lstStyle>
            <a:lvl1pPr marL="0" indent="0">
              <a:lnSpc>
                <a:spcPct val="100000"/>
              </a:lnSpc>
              <a:buNone/>
              <a:defRPr sz="1200" b="0" i="0" baseline="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a:t>
            </a:r>
            <a:r>
              <a:rPr lang="en-US" dirty="0" err="1"/>
              <a:t>copy</a:t>
            </a:r>
            <a:r>
              <a:rPr lang="en-US" dirty="0"/>
              <a:t> </a:t>
            </a:r>
            <a:r>
              <a:rPr lang="en-US" dirty="0" err="1"/>
              <a:t>copy</a:t>
            </a:r>
            <a:endParaRPr lang="en-US" dirty="0"/>
          </a:p>
        </p:txBody>
      </p:sp>
      <p:sp>
        <p:nvSpPr>
          <p:cNvPr id="13" name="Text Placeholder 25">
            <a:extLst>
              <a:ext uri="{FF2B5EF4-FFF2-40B4-BE49-F238E27FC236}">
                <a16:creationId xmlns:a16="http://schemas.microsoft.com/office/drawing/2014/main" xmlns="" id="{F788701C-CF31-466D-B699-7ED61C23F860}"/>
              </a:ext>
            </a:extLst>
          </p:cNvPr>
          <p:cNvSpPr>
            <a:spLocks noGrp="1"/>
          </p:cNvSpPr>
          <p:nvPr>
            <p:ph type="body" sz="quarter" idx="46" hasCustomPrompt="1"/>
          </p:nvPr>
        </p:nvSpPr>
        <p:spPr>
          <a:xfrm>
            <a:off x="2326132" y="4955136"/>
            <a:ext cx="7472033" cy="324536"/>
          </a:xfrm>
          <a:prstGeom prst="rect">
            <a:avLst/>
          </a:prstGeom>
        </p:spPr>
        <p:txBody>
          <a:bodyPr>
            <a:noAutofit/>
          </a:bodyPr>
          <a:lstStyle>
            <a:lvl1pPr marL="0" indent="0">
              <a:lnSpc>
                <a:spcPct val="100000"/>
              </a:lnSpc>
              <a:buNone/>
              <a:defRPr sz="1400" b="1" i="0">
                <a:solidFill>
                  <a:srgbClr val="004980"/>
                </a:solidFill>
                <a:latin typeface="Rockwell" panose="02060603020205020403" pitchFamily="18" charset="77"/>
              </a:defRPr>
            </a:lvl1pPr>
          </a:lstStyle>
          <a:p>
            <a:pPr lvl="0"/>
            <a:r>
              <a:rPr lang="en-US" dirty="0"/>
              <a:t>HEADER GOES HERE</a:t>
            </a:r>
          </a:p>
        </p:txBody>
      </p:sp>
      <p:sp>
        <p:nvSpPr>
          <p:cNvPr id="14" name="Text Placeholder 9">
            <a:extLst>
              <a:ext uri="{FF2B5EF4-FFF2-40B4-BE49-F238E27FC236}">
                <a16:creationId xmlns:a16="http://schemas.microsoft.com/office/drawing/2014/main" xmlns="" id="{1F10308F-D86B-4D9E-ADDB-F52FD596D8F0}"/>
              </a:ext>
            </a:extLst>
          </p:cNvPr>
          <p:cNvSpPr>
            <a:spLocks noGrp="1"/>
          </p:cNvSpPr>
          <p:nvPr>
            <p:ph type="body" sz="quarter" idx="47" hasCustomPrompt="1"/>
          </p:nvPr>
        </p:nvSpPr>
        <p:spPr>
          <a:xfrm>
            <a:off x="2326132" y="5267808"/>
            <a:ext cx="7460310" cy="670915"/>
          </a:xfrm>
          <a:prstGeom prst="rect">
            <a:avLst/>
          </a:prstGeom>
        </p:spPr>
        <p:txBody>
          <a:bodyPr/>
          <a:lstStyle>
            <a:lvl1pPr marL="0" indent="0">
              <a:lnSpc>
                <a:spcPct val="100000"/>
              </a:lnSpc>
              <a:buNone/>
              <a:defRPr sz="1200" b="0" i="0" baseline="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a:t>
            </a:r>
            <a:r>
              <a:rPr lang="en-US" dirty="0" err="1"/>
              <a:t>copy</a:t>
            </a:r>
            <a:r>
              <a:rPr lang="en-US" dirty="0"/>
              <a:t> </a:t>
            </a:r>
            <a:r>
              <a:rPr lang="en-US" dirty="0" err="1"/>
              <a:t>copy</a:t>
            </a:r>
            <a:endParaRPr lang="en-US" dirty="0"/>
          </a:p>
        </p:txBody>
      </p:sp>
      <p:sp>
        <p:nvSpPr>
          <p:cNvPr id="15" name="Text Placeholder 25">
            <a:extLst>
              <a:ext uri="{FF2B5EF4-FFF2-40B4-BE49-F238E27FC236}">
                <a16:creationId xmlns:a16="http://schemas.microsoft.com/office/drawing/2014/main" xmlns="" id="{E899A140-628F-4840-8042-259CE17EF004}"/>
              </a:ext>
            </a:extLst>
          </p:cNvPr>
          <p:cNvSpPr>
            <a:spLocks noGrp="1"/>
          </p:cNvSpPr>
          <p:nvPr>
            <p:ph type="body" sz="quarter" idx="48" hasCustomPrompt="1"/>
          </p:nvPr>
        </p:nvSpPr>
        <p:spPr>
          <a:xfrm>
            <a:off x="2326132" y="2936419"/>
            <a:ext cx="7448587" cy="278865"/>
          </a:xfrm>
          <a:prstGeom prst="rect">
            <a:avLst/>
          </a:prstGeom>
        </p:spPr>
        <p:txBody>
          <a:bodyPr>
            <a:noAutofit/>
          </a:bodyPr>
          <a:lstStyle>
            <a:lvl1pPr marL="0" indent="0">
              <a:lnSpc>
                <a:spcPct val="100000"/>
              </a:lnSpc>
              <a:buNone/>
              <a:defRPr sz="1400" b="1" i="0">
                <a:solidFill>
                  <a:srgbClr val="004980"/>
                </a:solidFill>
                <a:latin typeface="Rockwell" panose="02060603020205020403" pitchFamily="18" charset="77"/>
              </a:defRPr>
            </a:lvl1pPr>
          </a:lstStyle>
          <a:p>
            <a:pPr lvl="0"/>
            <a:r>
              <a:rPr lang="en-US" dirty="0"/>
              <a:t>HEADER GOES HERE</a:t>
            </a:r>
          </a:p>
        </p:txBody>
      </p:sp>
      <p:sp>
        <p:nvSpPr>
          <p:cNvPr id="16" name="Text Placeholder 9">
            <a:extLst>
              <a:ext uri="{FF2B5EF4-FFF2-40B4-BE49-F238E27FC236}">
                <a16:creationId xmlns:a16="http://schemas.microsoft.com/office/drawing/2014/main" xmlns="" id="{EA26FA70-90F6-420F-A354-717B2E300EA1}"/>
              </a:ext>
            </a:extLst>
          </p:cNvPr>
          <p:cNvSpPr>
            <a:spLocks noGrp="1"/>
          </p:cNvSpPr>
          <p:nvPr>
            <p:ph type="body" sz="quarter" idx="49" hasCustomPrompt="1"/>
          </p:nvPr>
        </p:nvSpPr>
        <p:spPr>
          <a:xfrm>
            <a:off x="2326132" y="3982955"/>
            <a:ext cx="1334103" cy="852488"/>
          </a:xfrm>
          <a:prstGeom prst="rect">
            <a:avLst/>
          </a:prstGeom>
        </p:spPr>
        <p:txBody>
          <a:bodyPr/>
          <a:lstStyle>
            <a:lvl1pPr marL="171450" marR="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sz="1200" b="0" i="0" baseline="0">
                <a:solidFill>
                  <a:schemeClr val="accent6">
                    <a:lumMod val="10000"/>
                  </a:schemeClr>
                </a:solidFill>
                <a:latin typeface="Arial" panose="020B0604020202020204" pitchFamily="34" charset="0"/>
                <a:cs typeface="Arial" panose="020B0604020202020204" pitchFamily="34" charset="0"/>
              </a:defRPr>
            </a:lvl1pPr>
          </a:lstStyle>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p:txBody>
      </p:sp>
      <p:sp>
        <p:nvSpPr>
          <p:cNvPr id="17" name="Picture Placeholder 17">
            <a:extLst>
              <a:ext uri="{FF2B5EF4-FFF2-40B4-BE49-F238E27FC236}">
                <a16:creationId xmlns:a16="http://schemas.microsoft.com/office/drawing/2014/main" xmlns="" id="{00881C6E-21A8-45BA-8594-0F6EBB4B9F22}"/>
              </a:ext>
            </a:extLst>
          </p:cNvPr>
          <p:cNvSpPr>
            <a:spLocks noGrp="1"/>
          </p:cNvSpPr>
          <p:nvPr>
            <p:ph type="pic" sz="quarter" idx="4294967295"/>
          </p:nvPr>
        </p:nvSpPr>
        <p:spPr>
          <a:xfrm>
            <a:off x="2538943" y="0"/>
            <a:ext cx="2326133" cy="1081637"/>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800"/>
            </a:lvl1pPr>
          </a:lstStyle>
          <a:p>
            <a:pPr marL="194310" marR="0" lvl="0"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dirty="0"/>
              <a:t>Click icon to add picture</a:t>
            </a:r>
          </a:p>
        </p:txBody>
      </p:sp>
      <p:sp>
        <p:nvSpPr>
          <p:cNvPr id="18" name="Picture Placeholder 17">
            <a:extLst>
              <a:ext uri="{FF2B5EF4-FFF2-40B4-BE49-F238E27FC236}">
                <a16:creationId xmlns:a16="http://schemas.microsoft.com/office/drawing/2014/main" xmlns="" id="{B83D1804-730B-4E49-B5F5-4F7F0DCB70D1}"/>
              </a:ext>
            </a:extLst>
          </p:cNvPr>
          <p:cNvSpPr>
            <a:spLocks noGrp="1"/>
          </p:cNvSpPr>
          <p:nvPr>
            <p:ph type="pic" sz="quarter" idx="4294967295"/>
          </p:nvPr>
        </p:nvSpPr>
        <p:spPr>
          <a:xfrm>
            <a:off x="5052648" y="2952"/>
            <a:ext cx="2395021" cy="1081637"/>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800"/>
            </a:lvl1pPr>
          </a:lstStyle>
          <a:p>
            <a:pPr marL="194310" marR="0" lvl="0"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dirty="0"/>
              <a:t>Click icon to add picture</a:t>
            </a:r>
          </a:p>
        </p:txBody>
      </p:sp>
      <p:sp>
        <p:nvSpPr>
          <p:cNvPr id="19" name="Picture Placeholder 17">
            <a:extLst>
              <a:ext uri="{FF2B5EF4-FFF2-40B4-BE49-F238E27FC236}">
                <a16:creationId xmlns:a16="http://schemas.microsoft.com/office/drawing/2014/main" xmlns="" id="{919BB136-D469-4FBD-AC34-D0F8C89DC33B}"/>
              </a:ext>
            </a:extLst>
          </p:cNvPr>
          <p:cNvSpPr>
            <a:spLocks noGrp="1"/>
          </p:cNvSpPr>
          <p:nvPr>
            <p:ph type="pic" sz="quarter" idx="4294967295"/>
          </p:nvPr>
        </p:nvSpPr>
        <p:spPr>
          <a:xfrm>
            <a:off x="-1" y="2952"/>
            <a:ext cx="2326133" cy="1081637"/>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800"/>
            </a:lvl1pPr>
          </a:lstStyle>
          <a:p>
            <a:pPr marL="194310" marR="0" lvl="0"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dirty="0"/>
              <a:t>Click icon to add picture</a:t>
            </a:r>
          </a:p>
        </p:txBody>
      </p:sp>
      <p:sp>
        <p:nvSpPr>
          <p:cNvPr id="20" name="Text Placeholder 9">
            <a:extLst>
              <a:ext uri="{FF2B5EF4-FFF2-40B4-BE49-F238E27FC236}">
                <a16:creationId xmlns:a16="http://schemas.microsoft.com/office/drawing/2014/main" xmlns="" id="{8E001E7A-34AA-45EE-929D-211CC3471E1A}"/>
              </a:ext>
            </a:extLst>
          </p:cNvPr>
          <p:cNvSpPr>
            <a:spLocks noGrp="1"/>
          </p:cNvSpPr>
          <p:nvPr>
            <p:ph type="body" sz="quarter" idx="50" hasCustomPrompt="1"/>
          </p:nvPr>
        </p:nvSpPr>
        <p:spPr>
          <a:xfrm>
            <a:off x="3868907" y="3994819"/>
            <a:ext cx="1334103" cy="852488"/>
          </a:xfrm>
          <a:prstGeom prst="rect">
            <a:avLst/>
          </a:prstGeom>
        </p:spPr>
        <p:txBody>
          <a:bodyPr/>
          <a:lstStyle>
            <a:lvl1pPr marL="171450" marR="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sz="1200" b="0" i="0" baseline="0">
                <a:solidFill>
                  <a:schemeClr val="accent6">
                    <a:lumMod val="10000"/>
                  </a:schemeClr>
                </a:solidFill>
                <a:latin typeface="Arial" panose="020B0604020202020204" pitchFamily="34" charset="0"/>
                <a:cs typeface="Arial" panose="020B0604020202020204" pitchFamily="34" charset="0"/>
              </a:defRPr>
            </a:lvl1pPr>
          </a:lstStyle>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p:txBody>
      </p:sp>
      <p:sp>
        <p:nvSpPr>
          <p:cNvPr id="21" name="Text Placeholder 9">
            <a:extLst>
              <a:ext uri="{FF2B5EF4-FFF2-40B4-BE49-F238E27FC236}">
                <a16:creationId xmlns:a16="http://schemas.microsoft.com/office/drawing/2014/main" xmlns="" id="{4653A4BF-5DC9-42D4-A106-3AAC8A60061E}"/>
              </a:ext>
            </a:extLst>
          </p:cNvPr>
          <p:cNvSpPr>
            <a:spLocks noGrp="1"/>
          </p:cNvSpPr>
          <p:nvPr>
            <p:ph type="body" sz="quarter" idx="51" hasCustomPrompt="1"/>
          </p:nvPr>
        </p:nvSpPr>
        <p:spPr>
          <a:xfrm>
            <a:off x="5389235" y="3982955"/>
            <a:ext cx="1334103" cy="852488"/>
          </a:xfrm>
          <a:prstGeom prst="rect">
            <a:avLst/>
          </a:prstGeom>
        </p:spPr>
        <p:txBody>
          <a:bodyPr/>
          <a:lstStyle>
            <a:lvl1pPr marL="171450" marR="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sz="1200" b="0" i="0" baseline="0">
                <a:solidFill>
                  <a:schemeClr val="accent6">
                    <a:lumMod val="10000"/>
                  </a:schemeClr>
                </a:solidFill>
                <a:latin typeface="Arial" panose="020B0604020202020204" pitchFamily="34" charset="0"/>
                <a:cs typeface="Arial" panose="020B0604020202020204" pitchFamily="34" charset="0"/>
              </a:defRPr>
            </a:lvl1pPr>
          </a:lstStyle>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p:txBody>
      </p:sp>
      <p:sp>
        <p:nvSpPr>
          <p:cNvPr id="22" name="Text Placeholder 9">
            <a:extLst>
              <a:ext uri="{FF2B5EF4-FFF2-40B4-BE49-F238E27FC236}">
                <a16:creationId xmlns:a16="http://schemas.microsoft.com/office/drawing/2014/main" xmlns="" id="{46CC7137-8DDE-46D4-90DC-1025ABA05C72}"/>
              </a:ext>
            </a:extLst>
          </p:cNvPr>
          <p:cNvSpPr>
            <a:spLocks noGrp="1"/>
          </p:cNvSpPr>
          <p:nvPr>
            <p:ph type="body" sz="quarter" idx="52" hasCustomPrompt="1"/>
          </p:nvPr>
        </p:nvSpPr>
        <p:spPr>
          <a:xfrm>
            <a:off x="2314409" y="3215285"/>
            <a:ext cx="7460310" cy="670915"/>
          </a:xfrm>
          <a:prstGeom prst="rect">
            <a:avLst/>
          </a:prstGeom>
        </p:spPr>
        <p:txBody>
          <a:bodyPr/>
          <a:lstStyle>
            <a:lvl1pPr marL="0" indent="0">
              <a:lnSpc>
                <a:spcPct val="100000"/>
              </a:lnSpc>
              <a:buNone/>
              <a:defRPr sz="1200" b="0" i="0" baseline="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a:t>
            </a:r>
            <a:r>
              <a:rPr lang="en-US" dirty="0" err="1"/>
              <a:t>copy</a:t>
            </a:r>
            <a:r>
              <a:rPr lang="en-US" dirty="0"/>
              <a:t> </a:t>
            </a:r>
            <a:r>
              <a:rPr lang="en-US" dirty="0" err="1"/>
              <a:t>copy</a:t>
            </a:r>
            <a:endParaRPr lang="en-US" dirty="0"/>
          </a:p>
        </p:txBody>
      </p:sp>
    </p:spTree>
    <p:extLst>
      <p:ext uri="{BB962C8B-B14F-4D97-AF65-F5344CB8AC3E}">
        <p14:creationId xmlns:p14="http://schemas.microsoft.com/office/powerpoint/2010/main" val="372677454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91515" y="2069042"/>
            <a:ext cx="8675370" cy="369760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64082939"/>
      </p:ext>
    </p:extLst>
  </p:cSld>
  <p:clrMap bg1="lt1" tx1="dk1" bg2="lt2" tx2="dk2" accent1="accent1" accent2="accent2" accent3="accent3" accent4="accent4" accent5="accent5" accent6="accent6" hlink="hlink" folHlink="folHlink"/>
  <p:sldLayoutIdLst>
    <p:sldLayoutId id="2147483719" r:id="rId1"/>
  </p:sldLayoutIdLst>
  <p:hf sldNum="0" hdr="0" ftr="0"/>
  <p:txStyles>
    <p:titleStyle>
      <a:lvl1pPr algn="l" defTabSz="1005840" rtl="0" eaLnBrk="1" latinLnBrk="0" hangingPunct="1">
        <a:lnSpc>
          <a:spcPct val="90000"/>
        </a:lnSpc>
        <a:spcBef>
          <a:spcPct val="0"/>
        </a:spcBef>
        <a:buNone/>
        <a:defRPr sz="4840" kern="1200">
          <a:solidFill>
            <a:schemeClr val="tx1"/>
          </a:solidFill>
          <a:latin typeface="Arial" panose="020B0604020202020204" pitchFamily="34" charset="0"/>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Arial" panose="020B0604020202020204" pitchFamily="34" charset="0"/>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Arial" panose="020B0604020202020204" pitchFamily="34" charset="0"/>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Arial" panose="020B0604020202020204" pitchFamily="34" charset="0"/>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Arial" panose="020B0604020202020204" pitchFamily="34" charset="0"/>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Arial" panose="020B0604020202020204" pitchFamily="34" charset="0"/>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EE58D725-F6B8-4CC6-832C-4CBC2AF1D9C3}"/>
              </a:ext>
            </a:extLst>
          </p:cNvPr>
          <p:cNvSpPr>
            <a:spLocks noGrp="1"/>
          </p:cNvSpPr>
          <p:nvPr>
            <p:ph type="title"/>
          </p:nvPr>
        </p:nvSpPr>
        <p:spPr>
          <a:xfrm>
            <a:off x="436497" y="7418515"/>
            <a:ext cx="4777865" cy="166016"/>
          </a:xfrm>
          <a:prstGeom prst="rect">
            <a:avLst/>
          </a:prstGeom>
        </p:spPr>
        <p:txBody>
          <a:bodyPr vert="horz" lIns="91440" tIns="45720" rIns="91440" bIns="45720" rtlCol="0" anchor="ctr">
            <a:normAutofit/>
          </a:bodyPr>
          <a:lstStyle/>
          <a:p>
            <a:r>
              <a:rPr lang="en-US" dirty="0"/>
              <a:t>Insert Document Title Here</a:t>
            </a:r>
          </a:p>
        </p:txBody>
      </p:sp>
      <p:sp>
        <p:nvSpPr>
          <p:cNvPr id="3" name="Text Placeholder 2">
            <a:extLst>
              <a:ext uri="{FF2B5EF4-FFF2-40B4-BE49-F238E27FC236}">
                <a16:creationId xmlns:a16="http://schemas.microsoft.com/office/drawing/2014/main" xmlns="" id="{3275EEFC-647A-4431-A116-CB64CBA006DB}"/>
              </a:ext>
            </a:extLst>
          </p:cNvPr>
          <p:cNvSpPr>
            <a:spLocks noGrp="1"/>
          </p:cNvSpPr>
          <p:nvPr>
            <p:ph type="body" idx="1"/>
          </p:nvPr>
        </p:nvSpPr>
        <p:spPr>
          <a:xfrm>
            <a:off x="692150" y="2068513"/>
            <a:ext cx="8674100" cy="493236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Date Placeholder 3">
            <a:extLst>
              <a:ext uri="{FF2B5EF4-FFF2-40B4-BE49-F238E27FC236}">
                <a16:creationId xmlns:a16="http://schemas.microsoft.com/office/drawing/2014/main" xmlns="" id="{0F5F5CC9-DD25-4BEF-BD48-3A94E3D427CE}"/>
              </a:ext>
            </a:extLst>
          </p:cNvPr>
          <p:cNvSpPr>
            <a:spLocks noGrp="1"/>
          </p:cNvSpPr>
          <p:nvPr>
            <p:ph type="dt" sz="half" idx="2"/>
          </p:nvPr>
        </p:nvSpPr>
        <p:spPr>
          <a:xfrm>
            <a:off x="5221022" y="7430803"/>
            <a:ext cx="811223" cy="138727"/>
          </a:xfrm>
          <a:prstGeom prst="rect">
            <a:avLst/>
          </a:prstGeom>
        </p:spPr>
        <p:txBody>
          <a:bodyPr vert="horz" lIns="91440" tIns="45720" rIns="91440" bIns="45720" rtlCol="0" anchor="ctr"/>
          <a:lstStyle>
            <a:lvl1pPr algn="ctr">
              <a:defRPr sz="1000">
                <a:solidFill>
                  <a:schemeClr val="tx1"/>
                </a:solidFill>
                <a:latin typeface="Arial" panose="020B0604020202020204" pitchFamily="34" charset="0"/>
              </a:defRPr>
            </a:lvl1pPr>
          </a:lstStyle>
          <a:p>
            <a:fld id="{608D3D92-8734-4239-B246-B7208EFA88AF}" type="datetime1">
              <a:rPr lang="en-US" smtClean="0"/>
              <a:pPr/>
              <a:t>6/1/2023</a:t>
            </a:fld>
            <a:endParaRPr lang="en-US" dirty="0"/>
          </a:p>
        </p:txBody>
      </p:sp>
      <p:sp>
        <p:nvSpPr>
          <p:cNvPr id="14" name="Footer Placeholder 4">
            <a:extLst>
              <a:ext uri="{FF2B5EF4-FFF2-40B4-BE49-F238E27FC236}">
                <a16:creationId xmlns:a16="http://schemas.microsoft.com/office/drawing/2014/main" xmlns="" id="{6696C909-EBA7-4E62-AA6E-9B099FDAEB50}"/>
              </a:ext>
            </a:extLst>
          </p:cNvPr>
          <p:cNvSpPr>
            <a:spLocks noGrp="1"/>
          </p:cNvSpPr>
          <p:nvPr>
            <p:ph type="ftr" sz="quarter" idx="3"/>
          </p:nvPr>
        </p:nvSpPr>
        <p:spPr>
          <a:xfrm>
            <a:off x="1072138" y="7210037"/>
            <a:ext cx="7772400" cy="195570"/>
          </a:xfrm>
          <a:prstGeom prst="rect">
            <a:avLst/>
          </a:prstGeom>
        </p:spPr>
        <p:txBody>
          <a:bodyPr vert="horz" lIns="91440" tIns="45720" rIns="91440" bIns="45720" rtlCol="0" anchor="ctr"/>
          <a:lstStyle>
            <a:lvl1pPr algn="ctr">
              <a:defRPr sz="1000">
                <a:solidFill>
                  <a:schemeClr val="tx1"/>
                </a:solidFill>
                <a:latin typeface="Arial" panose="020B0604020202020204" pitchFamily="34" charset="0"/>
              </a:defRPr>
            </a:lvl1pPr>
          </a:lstStyle>
          <a:p>
            <a:endParaRPr lang="en-US" dirty="0"/>
          </a:p>
        </p:txBody>
      </p:sp>
      <p:sp>
        <p:nvSpPr>
          <p:cNvPr id="15" name="Slide Number Placeholder 5">
            <a:extLst>
              <a:ext uri="{FF2B5EF4-FFF2-40B4-BE49-F238E27FC236}">
                <a16:creationId xmlns:a16="http://schemas.microsoft.com/office/drawing/2014/main" xmlns="" id="{3ED50E8B-C54D-4AA8-8422-86FC1EDB283A}"/>
              </a:ext>
            </a:extLst>
          </p:cNvPr>
          <p:cNvSpPr>
            <a:spLocks noGrp="1"/>
          </p:cNvSpPr>
          <p:nvPr>
            <p:ph type="sldNum" sz="quarter" idx="4"/>
          </p:nvPr>
        </p:nvSpPr>
        <p:spPr>
          <a:xfrm>
            <a:off x="6045378" y="7430803"/>
            <a:ext cx="2620007" cy="138727"/>
          </a:xfrm>
          <a:prstGeom prst="rect">
            <a:avLst/>
          </a:prstGeom>
        </p:spPr>
        <p:txBody>
          <a:bodyPr vert="horz" lIns="91440" tIns="45720" rIns="91440" bIns="45720" rtlCol="0" anchor="ctr"/>
          <a:lstStyle>
            <a:lvl1pPr algn="r">
              <a:defRPr sz="1000">
                <a:solidFill>
                  <a:schemeClr val="tx1"/>
                </a:solidFill>
              </a:defRPr>
            </a:lvl1pPr>
          </a:lstStyle>
          <a:p>
            <a:pPr algn="l"/>
            <a:r>
              <a:rPr lang="en-US" dirty="0">
                <a:latin typeface="Arial" panose="020B0604020202020204" pitchFamily="34" charset="0"/>
              </a:rPr>
              <a:t>Page </a:t>
            </a:r>
            <a:fld id="{5FE8B3F5-1B7B-43B3-B713-C68919B2908A}" type="slidenum">
              <a:rPr lang="en-US" smtClean="0">
                <a:latin typeface="Arial" panose="020B0604020202020204" pitchFamily="34" charset="0"/>
              </a:rPr>
              <a:pPr algn="l"/>
              <a:t>‹#›</a:t>
            </a:fld>
            <a:endParaRPr lang="en-US" dirty="0">
              <a:latin typeface="Arial" panose="020B0604020202020204" pitchFamily="34" charset="0"/>
            </a:endParaRPr>
          </a:p>
        </p:txBody>
      </p:sp>
      <p:sp>
        <p:nvSpPr>
          <p:cNvPr id="17" name="Footer Placeholder 4">
            <a:extLst>
              <a:ext uri="{FF2B5EF4-FFF2-40B4-BE49-F238E27FC236}">
                <a16:creationId xmlns:a16="http://schemas.microsoft.com/office/drawing/2014/main" xmlns="" id="{8E8B5F26-5933-4ADB-A3A2-A64C58306A41}"/>
              </a:ext>
            </a:extLst>
          </p:cNvPr>
          <p:cNvSpPr txBox="1">
            <a:spLocks/>
          </p:cNvSpPr>
          <p:nvPr userDrawn="1"/>
        </p:nvSpPr>
        <p:spPr>
          <a:xfrm>
            <a:off x="5100063" y="7390487"/>
            <a:ext cx="241917" cy="194043"/>
          </a:xfrm>
          <a:prstGeom prst="rect">
            <a:avLst/>
          </a:prstGeom>
        </p:spPr>
        <p:txBody>
          <a:bodyPr vert="horz" lIns="91440" tIns="45720" rIns="91440" bIns="45720" rtlCol="0" anchor="ctr"/>
          <a:lstStyle>
            <a:defPPr>
              <a:defRPr lang="en-US"/>
            </a:defPPr>
            <a:lvl1pPr marL="0" algn="ctr" defTabSz="1018824" rtl="0" eaLnBrk="1" latinLnBrk="0" hangingPunct="1">
              <a:defRPr sz="1200" kern="1200">
                <a:solidFill>
                  <a:schemeClr val="tx1"/>
                </a:solidFill>
                <a:latin typeface="+mn-lt"/>
                <a:ea typeface="+mn-ea"/>
                <a:cs typeface="+mn-cs"/>
              </a:defRPr>
            </a:lvl1pPr>
            <a:lvl2pPr marL="509412" algn="l" defTabSz="1018824" rtl="0" eaLnBrk="1" latinLnBrk="0" hangingPunct="1">
              <a:defRPr sz="2006" kern="1200">
                <a:solidFill>
                  <a:schemeClr val="tx1"/>
                </a:solidFill>
                <a:latin typeface="+mn-lt"/>
                <a:ea typeface="+mn-ea"/>
                <a:cs typeface="+mn-cs"/>
              </a:defRPr>
            </a:lvl2pPr>
            <a:lvl3pPr marL="1018824" algn="l" defTabSz="1018824" rtl="0" eaLnBrk="1" latinLnBrk="0" hangingPunct="1">
              <a:defRPr sz="2006" kern="1200">
                <a:solidFill>
                  <a:schemeClr val="tx1"/>
                </a:solidFill>
                <a:latin typeface="+mn-lt"/>
                <a:ea typeface="+mn-ea"/>
                <a:cs typeface="+mn-cs"/>
              </a:defRPr>
            </a:lvl3pPr>
            <a:lvl4pPr marL="1528237" algn="l" defTabSz="1018824" rtl="0" eaLnBrk="1" latinLnBrk="0" hangingPunct="1">
              <a:defRPr sz="2006" kern="1200">
                <a:solidFill>
                  <a:schemeClr val="tx1"/>
                </a:solidFill>
                <a:latin typeface="+mn-lt"/>
                <a:ea typeface="+mn-ea"/>
                <a:cs typeface="+mn-cs"/>
              </a:defRPr>
            </a:lvl4pPr>
            <a:lvl5pPr marL="2037649" algn="l" defTabSz="1018824" rtl="0" eaLnBrk="1" latinLnBrk="0" hangingPunct="1">
              <a:defRPr sz="2006" kern="1200">
                <a:solidFill>
                  <a:schemeClr val="tx1"/>
                </a:solidFill>
                <a:latin typeface="+mn-lt"/>
                <a:ea typeface="+mn-ea"/>
                <a:cs typeface="+mn-cs"/>
              </a:defRPr>
            </a:lvl5pPr>
            <a:lvl6pPr marL="2547061" algn="l" defTabSz="1018824" rtl="0" eaLnBrk="1" latinLnBrk="0" hangingPunct="1">
              <a:defRPr sz="2006" kern="1200">
                <a:solidFill>
                  <a:schemeClr val="tx1"/>
                </a:solidFill>
                <a:latin typeface="+mn-lt"/>
                <a:ea typeface="+mn-ea"/>
                <a:cs typeface="+mn-cs"/>
              </a:defRPr>
            </a:lvl6pPr>
            <a:lvl7pPr marL="3056473" algn="l" defTabSz="1018824" rtl="0" eaLnBrk="1" latinLnBrk="0" hangingPunct="1">
              <a:defRPr sz="2006" kern="1200">
                <a:solidFill>
                  <a:schemeClr val="tx1"/>
                </a:solidFill>
                <a:latin typeface="+mn-lt"/>
                <a:ea typeface="+mn-ea"/>
                <a:cs typeface="+mn-cs"/>
              </a:defRPr>
            </a:lvl7pPr>
            <a:lvl8pPr marL="3565886" algn="l" defTabSz="1018824" rtl="0" eaLnBrk="1" latinLnBrk="0" hangingPunct="1">
              <a:defRPr sz="2006" kern="1200">
                <a:solidFill>
                  <a:schemeClr val="tx1"/>
                </a:solidFill>
                <a:latin typeface="+mn-lt"/>
                <a:ea typeface="+mn-ea"/>
                <a:cs typeface="+mn-cs"/>
              </a:defRPr>
            </a:lvl8pPr>
            <a:lvl9pPr marL="4075298" algn="l" defTabSz="1018824" rtl="0" eaLnBrk="1" latinLnBrk="0" hangingPunct="1">
              <a:defRPr sz="2006" kern="1200">
                <a:solidFill>
                  <a:schemeClr val="tx1"/>
                </a:solidFill>
                <a:latin typeface="+mn-lt"/>
                <a:ea typeface="+mn-ea"/>
                <a:cs typeface="+mn-cs"/>
              </a:defRPr>
            </a:lvl9pPr>
          </a:lstStyle>
          <a:p>
            <a:pPr algn="l">
              <a:tabLst>
                <a:tab pos="2971800" algn="ctr"/>
                <a:tab pos="5943600" algn="r"/>
              </a:tabLst>
            </a:pPr>
            <a:r>
              <a:rPr lang="en-US" sz="1000" dirty="0">
                <a:latin typeface="Arial" panose="020B0604020202020204" pitchFamily="34" charset="0"/>
                <a:ea typeface="Calibri" panose="020F0502020204030204" pitchFamily="34" charset="0"/>
                <a:cs typeface="Arial" panose="020B0604020202020204" pitchFamily="34" charset="0"/>
              </a:rPr>
              <a:t>|</a:t>
            </a:r>
            <a:endParaRPr lang="en-US" sz="1000" dirty="0">
              <a:latin typeface="Arial" panose="020B0604020202020204" pitchFamily="34" charset="0"/>
            </a:endParaRPr>
          </a:p>
        </p:txBody>
      </p:sp>
      <p:sp>
        <p:nvSpPr>
          <p:cNvPr id="18" name="Footer Placeholder 4">
            <a:extLst>
              <a:ext uri="{FF2B5EF4-FFF2-40B4-BE49-F238E27FC236}">
                <a16:creationId xmlns:a16="http://schemas.microsoft.com/office/drawing/2014/main" xmlns="" id="{E041431E-CE29-49CC-9BC4-F30BE8DB97A2}"/>
              </a:ext>
            </a:extLst>
          </p:cNvPr>
          <p:cNvSpPr txBox="1">
            <a:spLocks/>
          </p:cNvSpPr>
          <p:nvPr userDrawn="1"/>
        </p:nvSpPr>
        <p:spPr>
          <a:xfrm>
            <a:off x="5917934" y="7390487"/>
            <a:ext cx="241917" cy="194043"/>
          </a:xfrm>
          <a:prstGeom prst="rect">
            <a:avLst/>
          </a:prstGeom>
        </p:spPr>
        <p:txBody>
          <a:bodyPr vert="horz" lIns="91440" tIns="45720" rIns="91440" bIns="45720" rtlCol="0" anchor="ctr"/>
          <a:lstStyle>
            <a:defPPr>
              <a:defRPr lang="en-US"/>
            </a:defPPr>
            <a:lvl1pPr marL="0" algn="ctr" defTabSz="1018824" rtl="0" eaLnBrk="1" latinLnBrk="0" hangingPunct="1">
              <a:defRPr sz="1200" kern="1200">
                <a:solidFill>
                  <a:schemeClr val="tx1"/>
                </a:solidFill>
                <a:latin typeface="+mn-lt"/>
                <a:ea typeface="+mn-ea"/>
                <a:cs typeface="+mn-cs"/>
              </a:defRPr>
            </a:lvl1pPr>
            <a:lvl2pPr marL="509412" algn="l" defTabSz="1018824" rtl="0" eaLnBrk="1" latinLnBrk="0" hangingPunct="1">
              <a:defRPr sz="2006" kern="1200">
                <a:solidFill>
                  <a:schemeClr val="tx1"/>
                </a:solidFill>
                <a:latin typeface="+mn-lt"/>
                <a:ea typeface="+mn-ea"/>
                <a:cs typeface="+mn-cs"/>
              </a:defRPr>
            </a:lvl2pPr>
            <a:lvl3pPr marL="1018824" algn="l" defTabSz="1018824" rtl="0" eaLnBrk="1" latinLnBrk="0" hangingPunct="1">
              <a:defRPr sz="2006" kern="1200">
                <a:solidFill>
                  <a:schemeClr val="tx1"/>
                </a:solidFill>
                <a:latin typeface="+mn-lt"/>
                <a:ea typeface="+mn-ea"/>
                <a:cs typeface="+mn-cs"/>
              </a:defRPr>
            </a:lvl3pPr>
            <a:lvl4pPr marL="1528237" algn="l" defTabSz="1018824" rtl="0" eaLnBrk="1" latinLnBrk="0" hangingPunct="1">
              <a:defRPr sz="2006" kern="1200">
                <a:solidFill>
                  <a:schemeClr val="tx1"/>
                </a:solidFill>
                <a:latin typeface="+mn-lt"/>
                <a:ea typeface="+mn-ea"/>
                <a:cs typeface="+mn-cs"/>
              </a:defRPr>
            </a:lvl4pPr>
            <a:lvl5pPr marL="2037649" algn="l" defTabSz="1018824" rtl="0" eaLnBrk="1" latinLnBrk="0" hangingPunct="1">
              <a:defRPr sz="2006" kern="1200">
                <a:solidFill>
                  <a:schemeClr val="tx1"/>
                </a:solidFill>
                <a:latin typeface="+mn-lt"/>
                <a:ea typeface="+mn-ea"/>
                <a:cs typeface="+mn-cs"/>
              </a:defRPr>
            </a:lvl5pPr>
            <a:lvl6pPr marL="2547061" algn="l" defTabSz="1018824" rtl="0" eaLnBrk="1" latinLnBrk="0" hangingPunct="1">
              <a:defRPr sz="2006" kern="1200">
                <a:solidFill>
                  <a:schemeClr val="tx1"/>
                </a:solidFill>
                <a:latin typeface="+mn-lt"/>
                <a:ea typeface="+mn-ea"/>
                <a:cs typeface="+mn-cs"/>
              </a:defRPr>
            </a:lvl6pPr>
            <a:lvl7pPr marL="3056473" algn="l" defTabSz="1018824" rtl="0" eaLnBrk="1" latinLnBrk="0" hangingPunct="1">
              <a:defRPr sz="2006" kern="1200">
                <a:solidFill>
                  <a:schemeClr val="tx1"/>
                </a:solidFill>
                <a:latin typeface="+mn-lt"/>
                <a:ea typeface="+mn-ea"/>
                <a:cs typeface="+mn-cs"/>
              </a:defRPr>
            </a:lvl7pPr>
            <a:lvl8pPr marL="3565886" algn="l" defTabSz="1018824" rtl="0" eaLnBrk="1" latinLnBrk="0" hangingPunct="1">
              <a:defRPr sz="2006" kern="1200">
                <a:solidFill>
                  <a:schemeClr val="tx1"/>
                </a:solidFill>
                <a:latin typeface="+mn-lt"/>
                <a:ea typeface="+mn-ea"/>
                <a:cs typeface="+mn-cs"/>
              </a:defRPr>
            </a:lvl8pPr>
            <a:lvl9pPr marL="4075298" algn="l" defTabSz="1018824" rtl="0" eaLnBrk="1" latinLnBrk="0" hangingPunct="1">
              <a:defRPr sz="2006" kern="1200">
                <a:solidFill>
                  <a:schemeClr val="tx1"/>
                </a:solidFill>
                <a:latin typeface="+mn-lt"/>
                <a:ea typeface="+mn-ea"/>
                <a:cs typeface="+mn-cs"/>
              </a:defRPr>
            </a:lvl9pPr>
          </a:lstStyle>
          <a:p>
            <a:pPr algn="l">
              <a:tabLst>
                <a:tab pos="2971800" algn="ctr"/>
                <a:tab pos="5943600" algn="r"/>
              </a:tabLst>
            </a:pPr>
            <a:r>
              <a:rPr lang="en-US" sz="1000" dirty="0">
                <a:latin typeface="Arial" panose="020B0604020202020204" pitchFamily="34" charset="0"/>
                <a:ea typeface="Calibri" panose="020F0502020204030204" pitchFamily="34" charset="0"/>
                <a:cs typeface="Arial" panose="020B0604020202020204" pitchFamily="34" charset="0"/>
              </a:rPr>
              <a:t>|</a:t>
            </a:r>
            <a:endParaRPr lang="en-US" sz="1000" dirty="0">
              <a:latin typeface="Arial" panose="020B0604020202020204" pitchFamily="34" charset="0"/>
            </a:endParaRPr>
          </a:p>
        </p:txBody>
      </p:sp>
    </p:spTree>
    <p:extLst>
      <p:ext uri="{BB962C8B-B14F-4D97-AF65-F5344CB8AC3E}">
        <p14:creationId xmlns:p14="http://schemas.microsoft.com/office/powerpoint/2010/main" val="1619110464"/>
      </p:ext>
    </p:extLst>
  </p:cSld>
  <p:clrMap bg1="lt1" tx1="dk1" bg2="lt2" tx2="dk2" accent1="accent1" accent2="accent2" accent3="accent3" accent4="accent4" accent5="accent5" accent6="accent6" hlink="hlink" folHlink="folHlink"/>
  <p:sldLayoutIdLst>
    <p:sldLayoutId id="2147483654" r:id="rId1"/>
    <p:sldLayoutId id="2147483655" r:id="rId2"/>
  </p:sldLayoutIdLst>
  <p:hf sldNum="0" hdr="0" ftr="0"/>
  <p:txStyles>
    <p:titleStyle>
      <a:lvl1pPr algn="r" defTabSz="914400" rtl="0" eaLnBrk="1" latinLnBrk="0" hangingPunct="1">
        <a:lnSpc>
          <a:spcPct val="90000"/>
        </a:lnSpc>
        <a:spcBef>
          <a:spcPct val="0"/>
        </a:spcBef>
        <a:buNone/>
        <a:defRPr lang="en-US" sz="1000" kern="1200" dirty="0">
          <a:solidFill>
            <a:schemeClr val="tx1"/>
          </a:solidFill>
          <a:latin typeface="Arial" panose="020B0604020202020204" pitchFamily="34" charset="0"/>
          <a:ea typeface="+mn-ea"/>
          <a:cs typeface="+mn-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xmlns="" id="{F927A515-00B6-D07D-5CA6-DA11F1818AD2}"/>
              </a:ext>
            </a:extLst>
          </p:cNvPr>
          <p:cNvSpPr txBox="1"/>
          <p:nvPr/>
        </p:nvSpPr>
        <p:spPr>
          <a:xfrm>
            <a:off x="0" y="0"/>
            <a:ext cx="7578246" cy="369332"/>
          </a:xfrm>
          <a:prstGeom prst="rect">
            <a:avLst/>
          </a:prstGeom>
          <a:noFill/>
        </p:spPr>
        <p:txBody>
          <a:bodyPr wrap="square" rtlCol="0">
            <a:spAutoFit/>
          </a:bodyPr>
          <a:lstStyle/>
          <a:p>
            <a:r>
              <a:rPr lang="en-US" dirty="0" smtClean="0">
                <a:ln w="12700">
                  <a:solidFill>
                    <a:srgbClr val="003F5C"/>
                  </a:solidFill>
                </a:ln>
                <a:solidFill>
                  <a:schemeClr val="bg1"/>
                </a:solidFill>
                <a:latin typeface="Arial Black" panose="020B0604020202020204" pitchFamily="34" charset="0"/>
              </a:rPr>
              <a:t>Robert Lee ISD</a:t>
            </a:r>
            <a:endParaRPr lang="en-US" dirty="0"/>
          </a:p>
        </p:txBody>
      </p:sp>
      <p:sp>
        <p:nvSpPr>
          <p:cNvPr id="10" name="Title 9">
            <a:extLst>
              <a:ext uri="{FF2B5EF4-FFF2-40B4-BE49-F238E27FC236}">
                <a16:creationId xmlns:a16="http://schemas.microsoft.com/office/drawing/2014/main" xmlns="" id="{33989073-98A6-FAB6-11CE-8D42D2D2D2D3}"/>
              </a:ext>
            </a:extLst>
          </p:cNvPr>
          <p:cNvSpPr txBox="1">
            <a:spLocks noGrp="1"/>
          </p:cNvSpPr>
          <p:nvPr>
            <p:ph type="title" idx="4294967295"/>
          </p:nvPr>
        </p:nvSpPr>
        <p:spPr>
          <a:xfrm>
            <a:off x="8251254" y="502461"/>
            <a:ext cx="1919532" cy="47705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ts val="1500"/>
              </a:lnSpc>
              <a:spcBef>
                <a:spcPts val="0"/>
              </a:spcBef>
              <a:spcAft>
                <a:spcPts val="0"/>
              </a:spcAft>
              <a:buClrTx/>
              <a:buSzTx/>
              <a:buFontTx/>
              <a:buNone/>
              <a:tabLst/>
              <a:defRPr/>
            </a:pPr>
            <a:r>
              <a:rPr kumimoji="0" lang="en-US" sz="5400" b="0" i="0" u="none" strike="noStrike" kern="1200" cap="none" spc="-300" normalizeH="0" baseline="0" noProof="0" dirty="0">
                <a:ln w="38100">
                  <a:solidFill>
                    <a:srgbClr val="003F5C"/>
                  </a:solidFill>
                </a:ln>
                <a:solidFill>
                  <a:schemeClr val="bg1"/>
                </a:solidFill>
                <a:effectLst/>
                <a:uLnTx/>
                <a:uFillTx/>
                <a:latin typeface="Arial Black" panose="020B0604020202020204" pitchFamily="34" charset="0"/>
                <a:ea typeface="+mn-ea"/>
                <a:cs typeface="Arial Black" panose="020B0604020202020204" pitchFamily="34" charset="0"/>
              </a:rPr>
              <a:t>OCT</a:t>
            </a:r>
          </a:p>
          <a:p>
            <a:pPr marL="0" marR="0" lvl="0" indent="0" algn="ctr" defTabSz="457200" rtl="0" eaLnBrk="1" fontAlgn="auto" latinLnBrk="0" hangingPunct="1">
              <a:lnSpc>
                <a:spcPts val="1500"/>
              </a:lnSpc>
              <a:spcBef>
                <a:spcPts val="0"/>
              </a:spcBef>
              <a:spcAft>
                <a:spcPts val="0"/>
              </a:spcAft>
              <a:buClrTx/>
              <a:buSzTx/>
              <a:buFontTx/>
              <a:buNone/>
              <a:tabLst/>
              <a:defRPr/>
            </a:pPr>
            <a:r>
              <a:rPr kumimoji="0" lang="en-US" sz="1400" b="0" i="0" u="none" strike="noStrike" kern="1200" cap="none" spc="0" normalizeH="0" baseline="0" noProof="0">
                <a:ln w="28575">
                  <a:noFill/>
                </a:ln>
                <a:solidFill>
                  <a:schemeClr val="bg1"/>
                </a:solidFill>
                <a:effectLst/>
                <a:uLnTx/>
                <a:uFillTx/>
                <a:latin typeface="Arial Black" panose="020B0604020202020204" pitchFamily="34" charset="0"/>
                <a:ea typeface="+mn-ea"/>
                <a:cs typeface="Arial Black" panose="020B0604020202020204" pitchFamily="34" charset="0"/>
              </a:rPr>
              <a:t>MENU 2023</a:t>
            </a:r>
            <a:endParaRPr kumimoji="0" lang="en-US" sz="2800" b="0" i="0" u="none" strike="noStrike" kern="1200" cap="none" spc="-300" normalizeH="0" baseline="0" noProof="0" dirty="0">
              <a:ln w="38100">
                <a:solidFill>
                  <a:srgbClr val="7B1111"/>
                </a:solidFill>
              </a:ln>
              <a:solidFill>
                <a:schemeClr val="bg1"/>
              </a:solidFill>
              <a:effectLst/>
              <a:uLnTx/>
              <a:uFillTx/>
              <a:latin typeface="+mn-lt"/>
              <a:ea typeface="+mn-ea"/>
              <a:cs typeface="+mn-cs"/>
            </a:endParaRPr>
          </a:p>
        </p:txBody>
      </p:sp>
      <p:sp>
        <p:nvSpPr>
          <p:cNvPr id="12" name="TextBox 11">
            <a:extLst>
              <a:ext uri="{FF2B5EF4-FFF2-40B4-BE49-F238E27FC236}">
                <a16:creationId xmlns:a16="http://schemas.microsoft.com/office/drawing/2014/main" xmlns="" id="{72F065B7-F097-2944-FBD4-7D6104021FFA}"/>
              </a:ext>
            </a:extLst>
          </p:cNvPr>
          <p:cNvSpPr txBox="1"/>
          <p:nvPr/>
        </p:nvSpPr>
        <p:spPr>
          <a:xfrm>
            <a:off x="8499846" y="3629294"/>
            <a:ext cx="1527463" cy="2323713"/>
          </a:xfrm>
          <a:prstGeom prst="rect">
            <a:avLst/>
          </a:prstGeom>
          <a:noFill/>
        </p:spPr>
        <p:txBody>
          <a:bodyPr wrap="square" rtlCol="0">
            <a:spAutoFit/>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b="1" spc="0" dirty="0">
                <a:ln w="28575">
                  <a:noFill/>
                </a:ln>
                <a:solidFill>
                  <a:schemeClr val="tx1"/>
                </a:solidFill>
                <a:latin typeface="Calibri" panose="020F0502020204030204" pitchFamily="34" charset="0"/>
                <a:cs typeface="Calibri" panose="020F0502020204030204" pitchFamily="34" charset="0"/>
              </a:rPr>
              <a:t>ANNOUNCEMENTS:</a:t>
            </a:r>
          </a:p>
          <a:p>
            <a:pPr marL="171450" indent="-171450" defTabSz="1005840">
              <a:buFont typeface="Arial" panose="020B0604020202020204" pitchFamily="34" charset="0"/>
              <a:buChar char="•"/>
              <a:defRPr/>
            </a:pPr>
            <a:r>
              <a:rPr lang="en-US" sz="1100" dirty="0">
                <a:ln w="28575">
                  <a:noFill/>
                </a:ln>
                <a:latin typeface="Calibri" panose="020F0502020204030204" pitchFamily="34" charset="0"/>
                <a:cs typeface="Calibri" panose="020F0502020204030204" pitchFamily="34" charset="0"/>
              </a:rPr>
              <a:t>Robert Lee offers FREE breakfast and lunches to ALL RLISD Students.</a:t>
            </a:r>
          </a:p>
          <a:p>
            <a:pPr marL="171450" indent="-171450" defTabSz="1005840">
              <a:buFont typeface="Arial" panose="020B0604020202020204" pitchFamily="34" charset="0"/>
              <a:buChar char="•"/>
              <a:defRPr/>
            </a:pPr>
            <a:endParaRPr lang="en-US" sz="1100" dirty="0">
              <a:ln w="28575">
                <a:noFill/>
              </a:ln>
              <a:latin typeface="Calibri" panose="020F0502020204030204" pitchFamily="34" charset="0"/>
              <a:cs typeface="Calibri" panose="020F0502020204030204" pitchFamily="34" charset="0"/>
            </a:endParaRPr>
          </a:p>
          <a:p>
            <a:pPr defTabSz="1005840">
              <a:defRPr/>
            </a:pPr>
            <a:r>
              <a:rPr lang="en-US" sz="1100" dirty="0">
                <a:ln w="28575">
                  <a:noFill/>
                </a:ln>
                <a:latin typeface="Calibri" panose="020F0502020204030204" pitchFamily="34" charset="0"/>
                <a:cs typeface="Calibri" panose="020F0502020204030204" pitchFamily="34" charset="0"/>
              </a:rPr>
              <a:t>Offered Daily: </a:t>
            </a:r>
          </a:p>
          <a:p>
            <a:pPr marL="171450" indent="-171450" defTabSz="1005840">
              <a:buFont typeface="Arial" panose="020B0604020202020204" pitchFamily="34" charset="0"/>
              <a:buChar char="•"/>
              <a:defRPr/>
            </a:pPr>
            <a:r>
              <a:rPr lang="en-US" sz="1100" dirty="0">
                <a:ln w="28575">
                  <a:noFill/>
                </a:ln>
                <a:latin typeface="Calibri" panose="020F0502020204030204" pitchFamily="34" charset="0"/>
                <a:cs typeface="Calibri" panose="020F0502020204030204" pitchFamily="34" charset="0"/>
              </a:rPr>
              <a:t>Fresh Fruit and Vegetables</a:t>
            </a:r>
          </a:p>
          <a:p>
            <a:pPr marL="171450" indent="-171450" defTabSz="1005840">
              <a:buFont typeface="Arial" panose="020B0604020202020204" pitchFamily="34" charset="0"/>
              <a:buChar char="•"/>
              <a:defRPr/>
            </a:pPr>
            <a:r>
              <a:rPr lang="en-US" sz="1100" dirty="0">
                <a:ln w="28575">
                  <a:noFill/>
                </a:ln>
                <a:latin typeface="Calibri" panose="020F0502020204030204" pitchFamily="34" charset="0"/>
                <a:cs typeface="Calibri" panose="020F0502020204030204" pitchFamily="34" charset="0"/>
              </a:rPr>
              <a:t>Milk Variety</a:t>
            </a:r>
          </a:p>
          <a:p>
            <a:pPr defTabSz="1005840">
              <a:defRPr/>
            </a:pPr>
            <a:endParaRPr lang="en-US" sz="1100" dirty="0">
              <a:ln w="28575">
                <a:noFill/>
              </a:ln>
              <a:latin typeface="Calibri" panose="020F0502020204030204" pitchFamily="34" charset="0"/>
              <a:cs typeface="Calibri" panose="020F0502020204030204" pitchFamily="34" charset="0"/>
            </a:endParaRPr>
          </a:p>
          <a:p>
            <a:pPr marL="171450" lvl="0" indent="-171450" defTabSz="1005840">
              <a:buFont typeface="Arial" panose="020B0604020202020204" pitchFamily="34" charset="0"/>
              <a:buChar char="•"/>
              <a:defRPr/>
            </a:pPr>
            <a:r>
              <a:rPr lang="en-US" sz="1100" dirty="0" smtClean="0">
                <a:ln w="28575">
                  <a:noFill/>
                </a:ln>
                <a:latin typeface="Calibri" panose="020F0502020204030204" pitchFamily="34" charset="0"/>
                <a:cs typeface="Calibri" panose="020F0502020204030204" pitchFamily="34" charset="0"/>
              </a:rPr>
              <a:t>Oct  9 No </a:t>
            </a:r>
            <a:r>
              <a:rPr lang="en-US" sz="1100" dirty="0">
                <a:ln w="28575">
                  <a:noFill/>
                </a:ln>
                <a:latin typeface="Calibri" panose="020F0502020204030204" pitchFamily="34" charset="0"/>
                <a:cs typeface="Calibri" panose="020F0502020204030204" pitchFamily="34" charset="0"/>
              </a:rPr>
              <a:t>School</a:t>
            </a:r>
          </a:p>
          <a:p>
            <a:pPr marL="171450" marR="0" lvl="0" indent="-171450" algn="l" defTabSz="100584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spc="0" dirty="0">
              <a:ln w="28575">
                <a:noFill/>
              </a:ln>
              <a:solidFill>
                <a:schemeClr val="tx1"/>
              </a:solidFill>
              <a:latin typeface="Calibri" panose="020F0502020204030204" pitchFamily="34" charset="0"/>
              <a:cs typeface="Calibri" panose="020F0502020204030204" pitchFamily="34" charset="0"/>
            </a:endParaRPr>
          </a:p>
        </p:txBody>
      </p:sp>
      <p:graphicFrame>
        <p:nvGraphicFramePr>
          <p:cNvPr id="3" name="Table 2">
            <a:extLst>
              <a:ext uri="{FF2B5EF4-FFF2-40B4-BE49-F238E27FC236}">
                <a16:creationId xmlns:a16="http://schemas.microsoft.com/office/drawing/2014/main" xmlns="" id="{D2B16E5E-4155-1930-3F2B-3B38CE5833B7}"/>
              </a:ext>
            </a:extLst>
          </p:cNvPr>
          <p:cNvGraphicFramePr>
            <a:graphicFrameLocks noGrp="1"/>
          </p:cNvGraphicFramePr>
          <p:nvPr>
            <p:extLst>
              <p:ext uri="{D42A27DB-BD31-4B8C-83A1-F6EECF244321}">
                <p14:modId xmlns:p14="http://schemas.microsoft.com/office/powerpoint/2010/main" val="1822342302"/>
              </p:ext>
            </p:extLst>
          </p:nvPr>
        </p:nvGraphicFramePr>
        <p:xfrm>
          <a:off x="68516" y="356698"/>
          <a:ext cx="8275257" cy="6461902"/>
        </p:xfrm>
        <a:graphic>
          <a:graphicData uri="http://schemas.openxmlformats.org/drawingml/2006/table">
            <a:tbl>
              <a:tblPr firstRow="1" bandRow="1">
                <a:tableStyleId>{5C22544A-7EE6-4342-B048-85BDC9FD1C3A}</a:tableStyleId>
              </a:tblPr>
              <a:tblGrid>
                <a:gridCol w="1545131">
                  <a:extLst>
                    <a:ext uri="{9D8B030D-6E8A-4147-A177-3AD203B41FA5}">
                      <a16:colId xmlns:a16="http://schemas.microsoft.com/office/drawing/2014/main" xmlns="" val="3388767451"/>
                    </a:ext>
                  </a:extLst>
                </a:gridCol>
                <a:gridCol w="1734114">
                  <a:extLst>
                    <a:ext uri="{9D8B030D-6E8A-4147-A177-3AD203B41FA5}">
                      <a16:colId xmlns:a16="http://schemas.microsoft.com/office/drawing/2014/main" xmlns="" val="942376715"/>
                    </a:ext>
                  </a:extLst>
                </a:gridCol>
                <a:gridCol w="1661374">
                  <a:extLst>
                    <a:ext uri="{9D8B030D-6E8A-4147-A177-3AD203B41FA5}">
                      <a16:colId xmlns:a16="http://schemas.microsoft.com/office/drawing/2014/main" xmlns="" val="2496387589"/>
                    </a:ext>
                  </a:extLst>
                </a:gridCol>
                <a:gridCol w="1687133">
                  <a:extLst>
                    <a:ext uri="{9D8B030D-6E8A-4147-A177-3AD203B41FA5}">
                      <a16:colId xmlns:a16="http://schemas.microsoft.com/office/drawing/2014/main" xmlns="" val="3008621668"/>
                    </a:ext>
                  </a:extLst>
                </a:gridCol>
                <a:gridCol w="1647505">
                  <a:extLst>
                    <a:ext uri="{9D8B030D-6E8A-4147-A177-3AD203B41FA5}">
                      <a16:colId xmlns:a16="http://schemas.microsoft.com/office/drawing/2014/main" xmlns="" val="1542494711"/>
                    </a:ext>
                  </a:extLst>
                </a:gridCol>
              </a:tblGrid>
              <a:tr h="279985">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MONDAY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TUESDAY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WEDNESDAY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THURSDAY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FRIDAY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336287332"/>
                  </a:ext>
                </a:extLst>
              </a:tr>
              <a:tr h="1064925">
                <a:tc>
                  <a:txBody>
                    <a:bodyPr/>
                    <a:lstStyle/>
                    <a:p>
                      <a:pPr algn="l"/>
                      <a:r>
                        <a:rPr lang="en-US" sz="1200" spc="0" dirty="0" smtClean="0">
                          <a:latin typeface="+mn-lt"/>
                          <a:cs typeface="Arial" panose="020B0604020202020204" pitchFamily="34" charset="0"/>
                        </a:rPr>
                        <a:t>2. . </a:t>
                      </a:r>
                      <a:r>
                        <a:rPr lang="en-US" sz="1200" u="sng" dirty="0" smtClean="0">
                          <a:solidFill>
                            <a:srgbClr val="00B0F0"/>
                          </a:solidFill>
                        </a:rPr>
                        <a:t>Breakfast Pizza </a:t>
                      </a:r>
                      <a:r>
                        <a:rPr lang="en-US" sz="1200" dirty="0" smtClean="0"/>
                        <a:t>Oven Fried Chicken</a:t>
                      </a:r>
                      <a:r>
                        <a:rPr lang="en-US" sz="1200" dirty="0" smtClean="0">
                          <a:solidFill>
                            <a:srgbClr val="00B050"/>
                          </a:solidFill>
                        </a:rPr>
                        <a:t>, Potatoes, Tomato Cup</a:t>
                      </a:r>
                      <a:r>
                        <a:rPr lang="en-US" sz="1200" dirty="0" smtClean="0">
                          <a:solidFill>
                            <a:srgbClr val="FF0000"/>
                          </a:solidFill>
                        </a:rPr>
                        <a:t>, Fruit Cup</a:t>
                      </a:r>
                      <a:endParaRPr lang="en-US" sz="1200" spc="0" dirty="0">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l"/>
                      <a:r>
                        <a:rPr lang="en-US" sz="1200" spc="0" dirty="0" smtClean="0">
                          <a:latin typeface="+mn-lt"/>
                          <a:cs typeface="Arial" panose="020B0604020202020204" pitchFamily="34" charset="0"/>
                        </a:rPr>
                        <a:t>3.</a:t>
                      </a:r>
                      <a:r>
                        <a:rPr lang="en-US" sz="1200" u="sng" spc="0" dirty="0" smtClean="0">
                          <a:solidFill>
                            <a:srgbClr val="00B0F0"/>
                          </a:solidFill>
                          <a:latin typeface="+mn-lt"/>
                          <a:cs typeface="Arial" panose="020B0604020202020204" pitchFamily="34" charset="0"/>
                        </a:rPr>
                        <a:t>  </a:t>
                      </a:r>
                      <a:r>
                        <a:rPr lang="en-US" sz="1100" u="sng" dirty="0" smtClean="0">
                          <a:solidFill>
                            <a:srgbClr val="00B0F0"/>
                          </a:solidFill>
                        </a:rPr>
                        <a:t>Cinnamon Roll &amp; Sausage </a:t>
                      </a:r>
                      <a:r>
                        <a:rPr lang="en-US" sz="1100" dirty="0" smtClean="0"/>
                        <a:t>Nacho Grande, Salsa, </a:t>
                      </a:r>
                      <a:r>
                        <a:rPr lang="en-US" sz="1100" dirty="0" smtClean="0">
                          <a:solidFill>
                            <a:srgbClr val="00B050"/>
                          </a:solidFill>
                        </a:rPr>
                        <a:t>Beans, Cucumbers</a:t>
                      </a:r>
                      <a:r>
                        <a:rPr lang="en-US" sz="1100" dirty="0" smtClean="0"/>
                        <a:t>, </a:t>
                      </a:r>
                      <a:r>
                        <a:rPr lang="en-US" sz="1100" dirty="0" smtClean="0">
                          <a:solidFill>
                            <a:srgbClr val="FF0000"/>
                          </a:solidFill>
                        </a:rPr>
                        <a:t>Fruit Cup, </a:t>
                      </a:r>
                      <a:r>
                        <a:rPr lang="en-US" sz="1100" dirty="0" smtClean="0">
                          <a:solidFill>
                            <a:schemeClr val="bg1">
                              <a:lumMod val="65000"/>
                            </a:schemeClr>
                          </a:solidFill>
                        </a:rPr>
                        <a:t>Ice Cream Cup</a:t>
                      </a:r>
                      <a:endParaRPr lang="en-US" sz="1100" spc="0" dirty="0">
                        <a:solidFill>
                          <a:schemeClr val="bg1">
                            <a:lumMod val="65000"/>
                          </a:schemeClr>
                        </a:solidFill>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spc="0" dirty="0" smtClean="0">
                          <a:latin typeface="+mn-lt"/>
                          <a:cs typeface="Arial" panose="020B0604020202020204" pitchFamily="34" charset="0"/>
                        </a:rPr>
                        <a:t>4. .</a:t>
                      </a:r>
                      <a:r>
                        <a:rPr lang="en-US" sz="1200" dirty="0" smtClean="0"/>
                        <a:t> </a:t>
                      </a:r>
                      <a:r>
                        <a:rPr lang="en-US" sz="1200" u="sng" dirty="0" smtClean="0">
                          <a:solidFill>
                            <a:srgbClr val="00B0F0"/>
                          </a:solidFill>
                        </a:rPr>
                        <a:t>Pancake Wrap </a:t>
                      </a:r>
                    </a:p>
                    <a:p>
                      <a:pPr marL="0" marR="0" lvl="0" indent="0" algn="l" defTabSz="1005840" rtl="0" eaLnBrk="1" fontAlgn="auto" latinLnBrk="0" hangingPunct="1">
                        <a:lnSpc>
                          <a:spcPct val="100000"/>
                        </a:lnSpc>
                        <a:spcBef>
                          <a:spcPts val="0"/>
                        </a:spcBef>
                        <a:spcAft>
                          <a:spcPts val="0"/>
                        </a:spcAft>
                        <a:buClrTx/>
                        <a:buSzTx/>
                        <a:buFontTx/>
                        <a:buNone/>
                        <a:tabLst/>
                        <a:defRPr/>
                      </a:pPr>
                      <a:r>
                        <a:rPr lang="en-US" sz="1200" dirty="0" smtClean="0"/>
                        <a:t>Pizza , </a:t>
                      </a:r>
                      <a:r>
                        <a:rPr lang="en-US" sz="1200" dirty="0" smtClean="0">
                          <a:solidFill>
                            <a:srgbClr val="00B050"/>
                          </a:solidFill>
                        </a:rPr>
                        <a:t>Fresh veggie cup, Garden Salad, </a:t>
                      </a:r>
                      <a:r>
                        <a:rPr lang="en-US" sz="1200" dirty="0" smtClean="0">
                          <a:solidFill>
                            <a:srgbClr val="FF0000"/>
                          </a:solidFill>
                        </a:rPr>
                        <a:t>Fruity Gelatin</a:t>
                      </a:r>
                      <a:endParaRPr lang="en-US" sz="1200" spc="0" dirty="0" smtClean="0">
                        <a:solidFill>
                          <a:srgbClr val="FF0000"/>
                        </a:solidFill>
                        <a:latin typeface="+mn-lt"/>
                        <a:cs typeface="Arial" panose="020B0604020202020204" pitchFamily="34" charset="0"/>
                      </a:endParaRPr>
                    </a:p>
                    <a:p>
                      <a:endParaRPr lang="en-US" sz="1200" spc="0" dirty="0">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spc="0" dirty="0" smtClean="0">
                          <a:latin typeface="+mn-lt"/>
                          <a:cs typeface="Arial" panose="020B0604020202020204" pitchFamily="34" charset="0"/>
                        </a:rPr>
                        <a:t>5. </a:t>
                      </a:r>
                      <a:r>
                        <a:rPr lang="en-US" sz="1200" u="sng" spc="0" dirty="0" smtClean="0">
                          <a:solidFill>
                            <a:srgbClr val="00B0F0"/>
                          </a:solidFill>
                          <a:latin typeface="+mn-lt"/>
                          <a:cs typeface="Arial" panose="020B0604020202020204" pitchFamily="34" charset="0"/>
                        </a:rPr>
                        <a:t>. </a:t>
                      </a:r>
                      <a:r>
                        <a:rPr lang="en-US" sz="1200" u="sng" dirty="0" smtClean="0">
                          <a:solidFill>
                            <a:srgbClr val="00B0F0"/>
                          </a:solidFill>
                        </a:rPr>
                        <a:t> Breakfast Sandwich </a:t>
                      </a:r>
                      <a:r>
                        <a:rPr lang="en-US" sz="1200" dirty="0" smtClean="0"/>
                        <a:t>Asian Bowl, </a:t>
                      </a:r>
                      <a:r>
                        <a:rPr lang="en-US" sz="1200" dirty="0" smtClean="0">
                          <a:solidFill>
                            <a:srgbClr val="00B050"/>
                          </a:solidFill>
                        </a:rPr>
                        <a:t>Broccoli, Corn</a:t>
                      </a:r>
                      <a:r>
                        <a:rPr lang="en-US" sz="1200" dirty="0" smtClean="0"/>
                        <a:t>, </a:t>
                      </a:r>
                      <a:r>
                        <a:rPr lang="en-US" sz="1200" dirty="0" smtClean="0">
                          <a:solidFill>
                            <a:srgbClr val="FF0000"/>
                          </a:solidFill>
                        </a:rPr>
                        <a:t>Mandarin Oranges, </a:t>
                      </a:r>
                      <a:r>
                        <a:rPr lang="en-US" sz="1200" dirty="0" smtClean="0">
                          <a:solidFill>
                            <a:schemeClr val="bg1">
                              <a:lumMod val="65000"/>
                            </a:schemeClr>
                          </a:solidFill>
                        </a:rPr>
                        <a:t>Sweet n Sour Sauce</a:t>
                      </a:r>
                      <a:endParaRPr lang="en-US" sz="1200" spc="0" dirty="0" smtClean="0">
                        <a:solidFill>
                          <a:schemeClr val="bg1">
                            <a:lumMod val="65000"/>
                          </a:schemeClr>
                        </a:solidFill>
                        <a:latin typeface="+mn-lt"/>
                        <a:cs typeface="Arial" panose="020B0604020202020204" pitchFamily="34" charset="0"/>
                      </a:endParaRPr>
                    </a:p>
                    <a:p>
                      <a:endParaRPr lang="en-US" sz="1200" spc="0" dirty="0">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6. </a:t>
                      </a:r>
                      <a:r>
                        <a:rPr lang="en-US" sz="1100" u="sng" dirty="0" smtClean="0">
                          <a:solidFill>
                            <a:srgbClr val="00B0F0"/>
                          </a:solidFill>
                        </a:rPr>
                        <a:t>French Toast &amp; Sausage </a:t>
                      </a:r>
                      <a:r>
                        <a:rPr lang="en-US" sz="1100" dirty="0" smtClean="0"/>
                        <a:t>Cheeseburger Macaroni, </a:t>
                      </a:r>
                      <a:r>
                        <a:rPr lang="en-US" sz="1100" dirty="0" smtClean="0">
                          <a:solidFill>
                            <a:srgbClr val="00B050"/>
                          </a:solidFill>
                        </a:rPr>
                        <a:t>Carrots, Savory Green Beans</a:t>
                      </a:r>
                      <a:r>
                        <a:rPr lang="en-US" sz="1100" dirty="0" smtClean="0"/>
                        <a:t>, </a:t>
                      </a:r>
                      <a:r>
                        <a:rPr lang="en-US" sz="1100" dirty="0" smtClean="0">
                          <a:solidFill>
                            <a:srgbClr val="FF0000"/>
                          </a:solidFill>
                        </a:rPr>
                        <a:t>Fresh Fruit</a:t>
                      </a:r>
                      <a:r>
                        <a:rPr lang="en-US" sz="1100" dirty="0" smtClean="0"/>
                        <a:t>, </a:t>
                      </a:r>
                      <a:r>
                        <a:rPr lang="en-US" sz="1100" dirty="0" smtClean="0">
                          <a:solidFill>
                            <a:schemeClr val="accent3">
                              <a:lumMod val="75000"/>
                            </a:schemeClr>
                          </a:solidFill>
                        </a:rPr>
                        <a:t>Dessert </a:t>
                      </a:r>
                      <a:endParaRPr lang="en-US" sz="1100" spc="0" dirty="0">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718866968"/>
                  </a:ext>
                </a:extLst>
              </a:tr>
              <a:tr h="1254798">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spc="0" dirty="0" smtClean="0">
                          <a:latin typeface="+mn-lt"/>
                          <a:cs typeface="Arial" panose="020B0604020202020204" pitchFamily="34" charset="0"/>
                        </a:rPr>
                        <a:t>9</a:t>
                      </a:r>
                      <a:r>
                        <a:rPr lang="en-US" sz="1200" spc="0" smtClean="0">
                          <a:latin typeface="+mn-lt"/>
                          <a:cs typeface="Arial" panose="020B0604020202020204" pitchFamily="34" charset="0"/>
                        </a:rPr>
                        <a:t>.</a:t>
                      </a:r>
                      <a:r>
                        <a:rPr lang="en-US" sz="1200" u="sng" smtClean="0">
                          <a:solidFill>
                            <a:srgbClr val="00B0F0"/>
                          </a:solidFill>
                        </a:rPr>
                        <a:t> </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spc="0" dirty="0" smtClean="0">
                          <a:latin typeface="+mn-lt"/>
                          <a:cs typeface="Arial" panose="020B0604020202020204" pitchFamily="34" charset="0"/>
                        </a:rPr>
                        <a:t>10</a:t>
                      </a:r>
                      <a:r>
                        <a:rPr lang="en-US" sz="1050" spc="0" dirty="0" smtClean="0">
                          <a:latin typeface="+mn-lt"/>
                          <a:cs typeface="Arial" panose="020B0604020202020204" pitchFamily="34" charset="0"/>
                        </a:rPr>
                        <a:t>.</a:t>
                      </a:r>
                      <a:r>
                        <a:rPr lang="en-US" sz="1050" spc="0" baseline="0" dirty="0" smtClean="0">
                          <a:latin typeface="+mn-lt"/>
                          <a:cs typeface="Arial" panose="020B0604020202020204" pitchFamily="34" charset="0"/>
                        </a:rPr>
                        <a:t> </a:t>
                      </a:r>
                      <a:r>
                        <a:rPr lang="en-US" sz="1050" u="sng" dirty="0" smtClean="0">
                          <a:solidFill>
                            <a:srgbClr val="00B0F0"/>
                          </a:solidFill>
                        </a:rPr>
                        <a:t>Breakfast Burrito &amp; Hash browns   </a:t>
                      </a:r>
                      <a:r>
                        <a:rPr lang="en-US" sz="1050" dirty="0" err="1" smtClean="0"/>
                        <a:t>Tex</a:t>
                      </a:r>
                      <a:r>
                        <a:rPr lang="en-US" sz="1050" dirty="0" smtClean="0"/>
                        <a:t>- Mex Stack</a:t>
                      </a:r>
                      <a:r>
                        <a:rPr lang="en-US" sz="1050" dirty="0" smtClean="0">
                          <a:solidFill>
                            <a:srgbClr val="00B050"/>
                          </a:solidFill>
                        </a:rPr>
                        <a:t>, Beans, Carrots, Salsa</a:t>
                      </a:r>
                      <a:r>
                        <a:rPr lang="en-US" sz="1050" dirty="0" smtClean="0"/>
                        <a:t>, </a:t>
                      </a:r>
                      <a:r>
                        <a:rPr lang="en-US" sz="1050" dirty="0" smtClean="0">
                          <a:solidFill>
                            <a:srgbClr val="FF0000"/>
                          </a:solidFill>
                        </a:rPr>
                        <a:t>Hot Cinnamon Apples, </a:t>
                      </a:r>
                      <a:r>
                        <a:rPr lang="en-US" sz="1050" dirty="0" smtClean="0">
                          <a:solidFill>
                            <a:schemeClr val="bg1">
                              <a:lumMod val="50000"/>
                            </a:schemeClr>
                          </a:solidFill>
                        </a:rPr>
                        <a:t>Sherbet/Frozen Yogurt</a:t>
                      </a:r>
                      <a:endParaRPr lang="en-US" sz="1050" spc="0" dirty="0" smtClean="0">
                        <a:solidFill>
                          <a:schemeClr val="bg1">
                            <a:lumMod val="50000"/>
                          </a:schemeClr>
                        </a:solidFill>
                        <a:latin typeface="+mn-lt"/>
                        <a:cs typeface="Arial" panose="020B0604020202020204" pitchFamily="34" charset="0"/>
                      </a:endParaRPr>
                    </a:p>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spc="0" dirty="0" smtClean="0">
                          <a:latin typeface="+mn-lt"/>
                          <a:cs typeface="Arial" panose="020B0604020202020204" pitchFamily="34" charset="0"/>
                        </a:rPr>
                        <a:t>11. </a:t>
                      </a:r>
                      <a:r>
                        <a:rPr lang="en-US" sz="1200" u="sng" dirty="0" smtClean="0">
                          <a:solidFill>
                            <a:srgbClr val="00B0F0"/>
                          </a:solidFill>
                        </a:rPr>
                        <a:t>Pancakes &amp; Bacon </a:t>
                      </a:r>
                      <a:r>
                        <a:rPr lang="en-US" sz="1200" dirty="0" smtClean="0"/>
                        <a:t>Meatball Sub Sandwich, </a:t>
                      </a:r>
                      <a:r>
                        <a:rPr lang="en-US" sz="1200" dirty="0" smtClean="0">
                          <a:solidFill>
                            <a:schemeClr val="accent2">
                              <a:lumMod val="75000"/>
                            </a:schemeClr>
                          </a:solidFill>
                        </a:rPr>
                        <a:t>Breadstick</a:t>
                      </a:r>
                      <a:r>
                        <a:rPr lang="en-US" sz="1200" dirty="0" smtClean="0"/>
                        <a:t>, </a:t>
                      </a:r>
                      <a:r>
                        <a:rPr lang="en-US" sz="1200" dirty="0" smtClean="0">
                          <a:solidFill>
                            <a:srgbClr val="00B050"/>
                          </a:solidFill>
                        </a:rPr>
                        <a:t>Garden Salad, Savory Green Beans</a:t>
                      </a:r>
                      <a:r>
                        <a:rPr lang="en-US" sz="1200" dirty="0" smtClean="0"/>
                        <a:t>, </a:t>
                      </a:r>
                      <a:r>
                        <a:rPr lang="en-US" sz="1200" dirty="0" smtClean="0">
                          <a:solidFill>
                            <a:srgbClr val="FF0000"/>
                          </a:solidFill>
                        </a:rPr>
                        <a:t>Peaches</a:t>
                      </a:r>
                      <a:r>
                        <a:rPr lang="en-US" sz="1200" dirty="0" smtClean="0"/>
                        <a:t> </a:t>
                      </a:r>
                      <a:endParaRPr lang="en-US" sz="1200" spc="0" dirty="0" smtClean="0">
                        <a:latin typeface="+mn-lt"/>
                        <a:cs typeface="Arial" panose="020B0604020202020204" pitchFamily="34" charset="0"/>
                      </a:endParaRPr>
                    </a:p>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spc="0" dirty="0" smtClean="0">
                          <a:latin typeface="+mn-lt"/>
                          <a:cs typeface="Arial" panose="020B0604020202020204" pitchFamily="34" charset="0"/>
                        </a:rPr>
                        <a:t>12</a:t>
                      </a:r>
                      <a:r>
                        <a:rPr lang="en-US" sz="1100" spc="0" dirty="0" smtClean="0">
                          <a:latin typeface="+mn-lt"/>
                          <a:cs typeface="Arial" panose="020B0604020202020204" pitchFamily="34" charset="0"/>
                        </a:rPr>
                        <a:t>.</a:t>
                      </a:r>
                      <a:r>
                        <a:rPr lang="en-US" sz="1100" u="sng" dirty="0" smtClean="0">
                          <a:solidFill>
                            <a:srgbClr val="00B0F0"/>
                          </a:solidFill>
                        </a:rPr>
                        <a:t> Breakfast Cookie &amp; Yogurt </a:t>
                      </a:r>
                      <a:r>
                        <a:rPr lang="en-US" sz="1100" dirty="0" smtClean="0"/>
                        <a:t>Popcorn Chicken</a:t>
                      </a:r>
                      <a:r>
                        <a:rPr lang="en-US" sz="1100" dirty="0" smtClean="0">
                          <a:solidFill>
                            <a:srgbClr val="00B050"/>
                          </a:solidFill>
                        </a:rPr>
                        <a:t>, Corn, Crunchy Broccoli Salad, </a:t>
                      </a:r>
                      <a:r>
                        <a:rPr lang="en-US" sz="1100" dirty="0" smtClean="0">
                          <a:solidFill>
                            <a:srgbClr val="FF0000"/>
                          </a:solidFill>
                        </a:rPr>
                        <a:t>Fresh Apple Slices</a:t>
                      </a:r>
                      <a:r>
                        <a:rPr lang="en-US" sz="1100" dirty="0" smtClean="0"/>
                        <a:t>, </a:t>
                      </a:r>
                      <a:r>
                        <a:rPr lang="en-US" sz="1100" dirty="0" smtClean="0">
                          <a:solidFill>
                            <a:schemeClr val="accent3">
                              <a:lumMod val="75000"/>
                            </a:schemeClr>
                          </a:solidFill>
                        </a:rPr>
                        <a:t>Dessert</a:t>
                      </a:r>
                      <a:endParaRPr lang="en-US" sz="1100" spc="0" dirty="0" smtClean="0">
                        <a:solidFill>
                          <a:schemeClr val="accent3">
                            <a:lumMod val="75000"/>
                          </a:schemeClr>
                        </a:solidFill>
                        <a:latin typeface="+mn-lt"/>
                        <a:cs typeface="Arial" panose="020B0604020202020204" pitchFamily="34" charset="0"/>
                      </a:endParaRPr>
                    </a:p>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spc="0" dirty="0" smtClean="0">
                          <a:latin typeface="+mn-lt"/>
                          <a:cs typeface="Arial" panose="020B0604020202020204" pitchFamily="34" charset="0"/>
                        </a:rPr>
                        <a:t>13.</a:t>
                      </a:r>
                      <a:r>
                        <a:rPr lang="en-US" sz="1200" u="sng" dirty="0" smtClean="0">
                          <a:solidFill>
                            <a:srgbClr val="00B0F0"/>
                          </a:solidFill>
                        </a:rPr>
                        <a:t> Oatmeal &amp; Cinnamon Toast </a:t>
                      </a:r>
                      <a:r>
                        <a:rPr lang="en-US" sz="1200" dirty="0" smtClean="0"/>
                        <a:t>Hot Dog, </a:t>
                      </a:r>
                      <a:r>
                        <a:rPr lang="en-US" sz="1200" dirty="0" smtClean="0">
                          <a:solidFill>
                            <a:schemeClr val="accent4">
                              <a:lumMod val="75000"/>
                            </a:schemeClr>
                          </a:solidFill>
                        </a:rPr>
                        <a:t>Fries</a:t>
                      </a:r>
                      <a:r>
                        <a:rPr lang="en-US" sz="1200" dirty="0" smtClean="0"/>
                        <a:t>, </a:t>
                      </a:r>
                      <a:r>
                        <a:rPr lang="en-US" sz="1200" dirty="0" smtClean="0">
                          <a:solidFill>
                            <a:srgbClr val="00B050"/>
                          </a:solidFill>
                        </a:rPr>
                        <a:t>Tomato Cup, </a:t>
                      </a:r>
                      <a:r>
                        <a:rPr lang="en-US" sz="1200" dirty="0" smtClean="0">
                          <a:solidFill>
                            <a:srgbClr val="FF0000"/>
                          </a:solidFill>
                        </a:rPr>
                        <a:t>Snowball Salad</a:t>
                      </a:r>
                      <a:endParaRPr lang="en-US" sz="1200" spc="0" dirty="0" smtClean="0">
                        <a:solidFill>
                          <a:srgbClr val="FF0000"/>
                        </a:solidFill>
                        <a:latin typeface="+mn-lt"/>
                        <a:cs typeface="Arial" panose="020B0604020202020204" pitchFamily="34" charset="0"/>
                      </a:endParaRPr>
                    </a:p>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964727438"/>
                  </a:ext>
                </a:extLst>
              </a:tr>
              <a:tr h="1212979">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spc="0" dirty="0" smtClean="0">
                          <a:latin typeface="+mn-lt"/>
                          <a:cs typeface="Arial" panose="020B0604020202020204" pitchFamily="34" charset="0"/>
                        </a:rPr>
                        <a:t>16</a:t>
                      </a:r>
                      <a:r>
                        <a:rPr lang="en-US" sz="1100" spc="0" dirty="0" smtClean="0">
                          <a:latin typeface="+mn-lt"/>
                          <a:cs typeface="Arial" panose="020B0604020202020204" pitchFamily="34" charset="0"/>
                        </a:rPr>
                        <a:t>. </a:t>
                      </a:r>
                      <a:r>
                        <a:rPr lang="en-US" sz="1100" u="sng" dirty="0" smtClean="0">
                          <a:solidFill>
                            <a:srgbClr val="00B0F0"/>
                          </a:solidFill>
                        </a:rPr>
                        <a:t>Cheese Omelet &amp; Toast</a:t>
                      </a:r>
                      <a:r>
                        <a:rPr lang="en-US" sz="1100" dirty="0" smtClean="0"/>
                        <a:t> Meat and Cheese </a:t>
                      </a:r>
                      <a:r>
                        <a:rPr lang="en-US" sz="1100" dirty="0" err="1" smtClean="0"/>
                        <a:t>Chalupas</a:t>
                      </a:r>
                      <a:r>
                        <a:rPr lang="en-US" sz="1100" dirty="0" smtClean="0"/>
                        <a:t>, </a:t>
                      </a:r>
                      <a:r>
                        <a:rPr lang="en-US" sz="1100" dirty="0" smtClean="0">
                          <a:solidFill>
                            <a:srgbClr val="00B050"/>
                          </a:solidFill>
                        </a:rPr>
                        <a:t>Beans, Corn, Salsa</a:t>
                      </a:r>
                      <a:r>
                        <a:rPr lang="en-US" sz="1100" dirty="0" smtClean="0"/>
                        <a:t>, </a:t>
                      </a:r>
                      <a:r>
                        <a:rPr lang="en-US" sz="1100" dirty="0" smtClean="0">
                          <a:solidFill>
                            <a:srgbClr val="FF0000"/>
                          </a:solidFill>
                        </a:rPr>
                        <a:t>Orange Smiles</a:t>
                      </a:r>
                      <a:r>
                        <a:rPr lang="en-US" sz="1100" dirty="0" smtClean="0"/>
                        <a:t>, </a:t>
                      </a:r>
                      <a:r>
                        <a:rPr lang="en-US" sz="1100" dirty="0" smtClean="0">
                          <a:solidFill>
                            <a:schemeClr val="bg1">
                              <a:lumMod val="65000"/>
                            </a:schemeClr>
                          </a:solidFill>
                        </a:rPr>
                        <a:t>Pudding</a:t>
                      </a:r>
                      <a:r>
                        <a:rPr lang="en-US" sz="1100" dirty="0" smtClean="0"/>
                        <a:t> </a:t>
                      </a:r>
                      <a:endParaRPr lang="en-US" sz="1100" spc="0" dirty="0" smtClean="0">
                        <a:latin typeface="+mn-lt"/>
                        <a:cs typeface="Arial" panose="020B0604020202020204" pitchFamily="34" charset="0"/>
                      </a:endParaRPr>
                    </a:p>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17. </a:t>
                      </a:r>
                      <a:r>
                        <a:rPr lang="en-US" sz="1100" u="sng" dirty="0" smtClean="0">
                          <a:solidFill>
                            <a:srgbClr val="00B0F0"/>
                          </a:solidFill>
                        </a:rPr>
                        <a:t>Dutch Waffle &amp; Sausage </a:t>
                      </a:r>
                      <a:r>
                        <a:rPr lang="en-US" sz="1100" dirty="0" smtClean="0"/>
                        <a:t>Chili Cheese </a:t>
                      </a:r>
                      <a:r>
                        <a:rPr lang="en-US" sz="1100" dirty="0" err="1" smtClean="0"/>
                        <a:t>Totchos</a:t>
                      </a:r>
                      <a:r>
                        <a:rPr lang="en-US" sz="1100" dirty="0" smtClean="0"/>
                        <a:t>, </a:t>
                      </a:r>
                      <a:r>
                        <a:rPr lang="en-US" sz="1100" dirty="0" smtClean="0">
                          <a:solidFill>
                            <a:srgbClr val="00B050"/>
                          </a:solidFill>
                        </a:rPr>
                        <a:t>Fresh Veggie Cup, Potatoes, </a:t>
                      </a:r>
                      <a:r>
                        <a:rPr lang="en-US" sz="1100" dirty="0" smtClean="0">
                          <a:solidFill>
                            <a:srgbClr val="FF0000"/>
                          </a:solidFill>
                        </a:rPr>
                        <a:t>Strawberries and Bananas</a:t>
                      </a:r>
                      <a:endParaRPr lang="en-US" sz="11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spc="0" dirty="0" smtClean="0">
                          <a:latin typeface="+mn-lt"/>
                          <a:cs typeface="Arial" panose="020B0604020202020204" pitchFamily="34" charset="0"/>
                        </a:rPr>
                        <a:t>18.</a:t>
                      </a:r>
                      <a:r>
                        <a:rPr lang="en-US" sz="1200" dirty="0" smtClean="0"/>
                        <a:t> </a:t>
                      </a:r>
                      <a:r>
                        <a:rPr lang="en-US" sz="1200" u="sng" dirty="0" smtClean="0">
                          <a:solidFill>
                            <a:srgbClr val="00B0F0"/>
                          </a:solidFill>
                        </a:rPr>
                        <a:t>Sausage </a:t>
                      </a:r>
                      <a:r>
                        <a:rPr lang="en-US" sz="1200" u="sng" dirty="0" err="1" smtClean="0">
                          <a:solidFill>
                            <a:srgbClr val="00B0F0"/>
                          </a:solidFill>
                        </a:rPr>
                        <a:t>Kolache</a:t>
                      </a:r>
                      <a:r>
                        <a:rPr lang="en-US" sz="1200" u="sng" dirty="0" smtClean="0">
                          <a:solidFill>
                            <a:srgbClr val="00B0F0"/>
                          </a:solidFill>
                        </a:rPr>
                        <a:t> &amp; Yogurt </a:t>
                      </a:r>
                      <a:r>
                        <a:rPr lang="en-US" sz="1200" dirty="0" smtClean="0"/>
                        <a:t>Fish Sticks</a:t>
                      </a:r>
                      <a:r>
                        <a:rPr lang="en-US" sz="1200" dirty="0" smtClean="0">
                          <a:solidFill>
                            <a:schemeClr val="accent4">
                              <a:lumMod val="75000"/>
                            </a:schemeClr>
                          </a:solidFill>
                        </a:rPr>
                        <a:t>, Mac &amp; Cheese</a:t>
                      </a:r>
                      <a:r>
                        <a:rPr lang="en-US" sz="1200" dirty="0" smtClean="0"/>
                        <a:t>, </a:t>
                      </a:r>
                      <a:r>
                        <a:rPr lang="en-US" sz="1200" dirty="0" smtClean="0">
                          <a:solidFill>
                            <a:srgbClr val="00B050"/>
                          </a:solidFill>
                        </a:rPr>
                        <a:t>Carrots, Squash</a:t>
                      </a:r>
                      <a:r>
                        <a:rPr lang="en-US" sz="1200" dirty="0" smtClean="0">
                          <a:solidFill>
                            <a:srgbClr val="FF0000"/>
                          </a:solidFill>
                        </a:rPr>
                        <a:t>, Grapes</a:t>
                      </a:r>
                      <a:endParaRPr lang="en-US" sz="1200" spc="0" dirty="0" smtClean="0">
                        <a:solidFill>
                          <a:srgbClr val="FF0000"/>
                        </a:solidFill>
                        <a:latin typeface="+mn-lt"/>
                        <a:cs typeface="Arial" panose="020B0604020202020204" pitchFamily="34" charset="0"/>
                      </a:endParaRPr>
                    </a:p>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spc="0" dirty="0" smtClean="0">
                          <a:latin typeface="+mn-lt"/>
                          <a:cs typeface="Arial" panose="020B0604020202020204" pitchFamily="34" charset="0"/>
                        </a:rPr>
                        <a:t>19.</a:t>
                      </a:r>
                      <a:r>
                        <a:rPr lang="en-US" sz="1200" u="sng" dirty="0" smtClean="0">
                          <a:solidFill>
                            <a:srgbClr val="00B050"/>
                          </a:solidFill>
                        </a:rPr>
                        <a:t> </a:t>
                      </a:r>
                      <a:r>
                        <a:rPr lang="en-US" sz="1200" u="sng" dirty="0" smtClean="0">
                          <a:solidFill>
                            <a:srgbClr val="00B0F0"/>
                          </a:solidFill>
                        </a:rPr>
                        <a:t>Breakfast Pizza </a:t>
                      </a:r>
                      <a:r>
                        <a:rPr lang="en-US" sz="1200" u="none" dirty="0" smtClean="0">
                          <a:solidFill>
                            <a:schemeClr val="dk1"/>
                          </a:solidFill>
                        </a:rPr>
                        <a:t>Burger</a:t>
                      </a:r>
                      <a:r>
                        <a:rPr lang="en-US" sz="1200" u="none" baseline="0" dirty="0" smtClean="0">
                          <a:solidFill>
                            <a:schemeClr val="dk1"/>
                          </a:solidFill>
                        </a:rPr>
                        <a:t> Choice </a:t>
                      </a:r>
                      <a:r>
                        <a:rPr lang="en-US" sz="1200" dirty="0" smtClean="0"/>
                        <a:t>,</a:t>
                      </a:r>
                      <a:r>
                        <a:rPr lang="en-US" sz="1200" dirty="0" smtClean="0">
                          <a:solidFill>
                            <a:schemeClr val="accent2">
                              <a:lumMod val="75000"/>
                            </a:schemeClr>
                          </a:solidFill>
                        </a:rPr>
                        <a:t>Chips</a:t>
                      </a:r>
                      <a:r>
                        <a:rPr lang="en-US" sz="1200" dirty="0" smtClean="0"/>
                        <a:t> </a:t>
                      </a:r>
                      <a:r>
                        <a:rPr lang="en-US" sz="1200" dirty="0" smtClean="0">
                          <a:solidFill>
                            <a:srgbClr val="00B050"/>
                          </a:solidFill>
                        </a:rPr>
                        <a:t>Tomato Cup, Garden Salad,</a:t>
                      </a:r>
                      <a:r>
                        <a:rPr lang="en-US" sz="1200" dirty="0" smtClean="0"/>
                        <a:t> </a:t>
                      </a:r>
                      <a:r>
                        <a:rPr lang="en-US" sz="1200" dirty="0" smtClean="0">
                          <a:solidFill>
                            <a:srgbClr val="FF0000"/>
                          </a:solidFill>
                        </a:rPr>
                        <a:t>Pears</a:t>
                      </a:r>
                      <a:endParaRPr lang="en-US" sz="1200" spc="0" dirty="0" smtClean="0">
                        <a:solidFill>
                          <a:srgbClr val="FF0000"/>
                        </a:solidFill>
                        <a:latin typeface="+mn-lt"/>
                        <a:cs typeface="Arial" panose="020B0604020202020204" pitchFamily="34" charset="0"/>
                      </a:endParaRPr>
                    </a:p>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20.</a:t>
                      </a:r>
                      <a:r>
                        <a:rPr lang="en-US" sz="1200" u="sng" dirty="0" smtClean="0">
                          <a:solidFill>
                            <a:srgbClr val="00B0F0"/>
                          </a:solidFill>
                        </a:rPr>
                        <a:t> Breakfast Sandwich </a:t>
                      </a:r>
                      <a:r>
                        <a:rPr lang="en-US" sz="1200" dirty="0" smtClean="0"/>
                        <a:t>X-</a:t>
                      </a:r>
                      <a:r>
                        <a:rPr lang="en-US" sz="1200" dirty="0" err="1" smtClean="0"/>
                        <a:t>treme</a:t>
                      </a:r>
                      <a:r>
                        <a:rPr lang="en-US" sz="1200" dirty="0" smtClean="0"/>
                        <a:t> Burrito, </a:t>
                      </a:r>
                      <a:r>
                        <a:rPr lang="en-US" sz="1200" dirty="0" smtClean="0">
                          <a:solidFill>
                            <a:srgbClr val="00B050"/>
                          </a:solidFill>
                        </a:rPr>
                        <a:t>Corn, Cucumbers,</a:t>
                      </a:r>
                      <a:r>
                        <a:rPr lang="en-US" sz="1200" dirty="0" smtClean="0"/>
                        <a:t> </a:t>
                      </a:r>
                      <a:r>
                        <a:rPr lang="en-US" sz="1200" dirty="0" smtClean="0">
                          <a:solidFill>
                            <a:srgbClr val="FF0000"/>
                          </a:solidFill>
                        </a:rPr>
                        <a:t>Rosy Applesauce</a:t>
                      </a:r>
                      <a:r>
                        <a:rPr lang="en-US" sz="1200" dirty="0" smtClean="0"/>
                        <a:t>, </a:t>
                      </a:r>
                      <a:r>
                        <a:rPr lang="en-US" sz="1200" dirty="0" smtClean="0">
                          <a:solidFill>
                            <a:schemeClr val="accent4">
                              <a:lumMod val="75000"/>
                            </a:schemeClr>
                          </a:solidFill>
                        </a:rPr>
                        <a:t>Dessert</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005803392"/>
                  </a:ext>
                </a:extLst>
              </a:tr>
              <a:tr h="1223493">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spc="0" dirty="0" smtClean="0">
                          <a:latin typeface="+mn-lt"/>
                          <a:cs typeface="Arial" panose="020B0604020202020204" pitchFamily="34" charset="0"/>
                        </a:rPr>
                        <a:t>23.</a:t>
                      </a:r>
                      <a:r>
                        <a:rPr lang="en-US" sz="1200" u="sng" dirty="0" smtClean="0">
                          <a:solidFill>
                            <a:srgbClr val="00B0F0"/>
                          </a:solidFill>
                        </a:rPr>
                        <a:t> </a:t>
                      </a:r>
                      <a:r>
                        <a:rPr lang="en-US" sz="1100" u="sng" dirty="0" smtClean="0">
                          <a:solidFill>
                            <a:srgbClr val="00B0F0"/>
                          </a:solidFill>
                        </a:rPr>
                        <a:t>Pancakes &amp; Bacon </a:t>
                      </a:r>
                      <a:r>
                        <a:rPr lang="en-US" sz="1100" dirty="0" smtClean="0"/>
                        <a:t>Breaded Drumstick, </a:t>
                      </a:r>
                      <a:r>
                        <a:rPr lang="en-US" sz="1100" dirty="0" smtClean="0">
                          <a:solidFill>
                            <a:srgbClr val="00B050"/>
                          </a:solidFill>
                        </a:rPr>
                        <a:t>Garden Salad, Sweet Potatoes</a:t>
                      </a:r>
                      <a:r>
                        <a:rPr lang="en-US" sz="1100" dirty="0" smtClean="0"/>
                        <a:t>, </a:t>
                      </a:r>
                      <a:r>
                        <a:rPr lang="en-US" sz="1100" dirty="0" smtClean="0">
                          <a:solidFill>
                            <a:srgbClr val="FF0000"/>
                          </a:solidFill>
                        </a:rPr>
                        <a:t>Fresh Fruit</a:t>
                      </a:r>
                      <a:endParaRPr lang="en-US" sz="1100" spc="0" dirty="0" smtClean="0">
                        <a:solidFill>
                          <a:srgbClr val="FF0000"/>
                        </a:solidFill>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spc="0" dirty="0" smtClean="0">
                          <a:latin typeface="+mn-lt"/>
                          <a:cs typeface="Arial" panose="020B0604020202020204" pitchFamily="34" charset="0"/>
                        </a:rPr>
                        <a:t>24. .</a:t>
                      </a:r>
                      <a:r>
                        <a:rPr lang="en-US" sz="1200" dirty="0" smtClean="0"/>
                        <a:t> </a:t>
                      </a:r>
                      <a:r>
                        <a:rPr lang="en-US" sz="1200" u="sng" dirty="0" smtClean="0">
                          <a:solidFill>
                            <a:srgbClr val="00B0F0"/>
                          </a:solidFill>
                        </a:rPr>
                        <a:t>Oatmeal &amp; Cinnamon Toast </a:t>
                      </a:r>
                      <a:r>
                        <a:rPr lang="en-US" sz="1200" dirty="0" smtClean="0"/>
                        <a:t>Frito Pie, </a:t>
                      </a:r>
                      <a:r>
                        <a:rPr lang="en-US" sz="1200" dirty="0" smtClean="0">
                          <a:solidFill>
                            <a:srgbClr val="00B050"/>
                          </a:solidFill>
                        </a:rPr>
                        <a:t>Beans, Fresh Veggie Cup, </a:t>
                      </a:r>
                      <a:r>
                        <a:rPr lang="en-US" sz="1200" dirty="0" smtClean="0">
                          <a:solidFill>
                            <a:srgbClr val="FF0000"/>
                          </a:solidFill>
                        </a:rPr>
                        <a:t>Chilled Pineapple</a:t>
                      </a:r>
                      <a:r>
                        <a:rPr lang="en-US" sz="1200" spc="0" dirty="0" smtClean="0">
                          <a:solidFill>
                            <a:srgbClr val="FF0000"/>
                          </a:solidFill>
                          <a:latin typeface="+mn-lt"/>
                          <a:cs typeface="Arial" panose="020B0604020202020204" pitchFamily="34" charset="0"/>
                        </a:rPr>
                        <a:t> </a:t>
                      </a:r>
                    </a:p>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25. </a:t>
                      </a:r>
                      <a:r>
                        <a:rPr lang="en-US" sz="1100" u="sng" dirty="0" smtClean="0">
                          <a:solidFill>
                            <a:srgbClr val="00B0F0"/>
                          </a:solidFill>
                        </a:rPr>
                        <a:t>Breakfast Cookie &amp; Yogurt </a:t>
                      </a:r>
                      <a:r>
                        <a:rPr lang="en-US" sz="1100" dirty="0" smtClean="0"/>
                        <a:t>Cheesy Breadsticks, </a:t>
                      </a:r>
                      <a:r>
                        <a:rPr lang="en-US" sz="1100" dirty="0" smtClean="0">
                          <a:solidFill>
                            <a:srgbClr val="00B050"/>
                          </a:solidFill>
                        </a:rPr>
                        <a:t>Broccoli, Marinara Sauce</a:t>
                      </a:r>
                      <a:r>
                        <a:rPr lang="en-US" sz="1100" dirty="0" smtClean="0"/>
                        <a:t>, </a:t>
                      </a:r>
                      <a:r>
                        <a:rPr lang="en-US" sz="1100" dirty="0" smtClean="0">
                          <a:solidFill>
                            <a:srgbClr val="FF0000"/>
                          </a:solidFill>
                        </a:rPr>
                        <a:t>Cinnamon Applesauce</a:t>
                      </a:r>
                      <a:endParaRPr lang="en-US" sz="11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26.</a:t>
                      </a:r>
                      <a:r>
                        <a:rPr lang="en-US" sz="1200" u="sng" dirty="0" smtClean="0">
                          <a:solidFill>
                            <a:srgbClr val="00B0F0"/>
                          </a:solidFill>
                        </a:rPr>
                        <a:t>Breakfast Combo </a:t>
                      </a:r>
                      <a:r>
                        <a:rPr lang="en-US" sz="1200" dirty="0" smtClean="0"/>
                        <a:t>Fiesta Bowl, </a:t>
                      </a:r>
                      <a:r>
                        <a:rPr lang="en-US" sz="1200" dirty="0" smtClean="0">
                          <a:solidFill>
                            <a:srgbClr val="FF0000"/>
                          </a:solidFill>
                        </a:rPr>
                        <a:t>Mixed Fruit</a:t>
                      </a:r>
                      <a:r>
                        <a:rPr lang="en-US" sz="1200" dirty="0" smtClean="0"/>
                        <a:t>, </a:t>
                      </a:r>
                      <a:r>
                        <a:rPr lang="en-US" sz="1200" dirty="0" smtClean="0">
                          <a:solidFill>
                            <a:schemeClr val="accent3">
                              <a:lumMod val="75000"/>
                            </a:schemeClr>
                          </a:solidFill>
                        </a:rPr>
                        <a:t>Sherbet/Frozen Yogurt </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spc="0" dirty="0" smtClean="0">
                          <a:latin typeface="+mn-lt"/>
                          <a:cs typeface="Arial" panose="020B0604020202020204" pitchFamily="34" charset="0"/>
                        </a:rPr>
                        <a:t>27</a:t>
                      </a:r>
                      <a:r>
                        <a:rPr lang="en-US" sz="1100" spc="0" dirty="0" smtClean="0">
                          <a:latin typeface="+mn-lt"/>
                          <a:cs typeface="Arial" panose="020B0604020202020204" pitchFamily="34" charset="0"/>
                        </a:rPr>
                        <a:t>. </a:t>
                      </a:r>
                      <a:r>
                        <a:rPr lang="en-US" sz="1100" u="sng" dirty="0" smtClean="0">
                          <a:solidFill>
                            <a:srgbClr val="00B0F0"/>
                          </a:solidFill>
                        </a:rPr>
                        <a:t>Stuffed Bagel &amp; Cheese Sticks </a:t>
                      </a:r>
                      <a:r>
                        <a:rPr lang="en-US" sz="1100" dirty="0" smtClean="0"/>
                        <a:t>Chicken Strip basket( Toast,</a:t>
                      </a:r>
                      <a:r>
                        <a:rPr lang="en-US" sz="1100" baseline="0" dirty="0" smtClean="0"/>
                        <a:t> Fries, chicken, creamy gravy) </a:t>
                      </a:r>
                      <a:r>
                        <a:rPr lang="en-US" sz="1100" dirty="0" smtClean="0"/>
                        <a:t>, </a:t>
                      </a:r>
                      <a:r>
                        <a:rPr lang="en-US" sz="1100" dirty="0" smtClean="0">
                          <a:solidFill>
                            <a:srgbClr val="FF0000"/>
                          </a:solidFill>
                        </a:rPr>
                        <a:t>Peaches</a:t>
                      </a:r>
                      <a:r>
                        <a:rPr lang="en-US" sz="1100" dirty="0" smtClean="0"/>
                        <a:t> </a:t>
                      </a:r>
                      <a:endParaRPr lang="en-US" sz="1100" spc="0" dirty="0" smtClean="0">
                        <a:latin typeface="+mn-lt"/>
                        <a:cs typeface="Arial" panose="020B0604020202020204" pitchFamily="34" charset="0"/>
                      </a:endParaRPr>
                    </a:p>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40178053"/>
                  </a:ext>
                </a:extLst>
              </a:tr>
              <a:tr h="1094704">
                <a:tc>
                  <a:txBody>
                    <a:bodyPr/>
                    <a:lstStyle/>
                    <a:p>
                      <a:r>
                        <a:rPr lang="en-US" sz="1200" spc="0" dirty="0" smtClean="0">
                          <a:latin typeface="+mn-lt"/>
                          <a:cs typeface="Arial" panose="020B0604020202020204" pitchFamily="34" charset="0"/>
                        </a:rPr>
                        <a:t>30. </a:t>
                      </a:r>
                      <a:r>
                        <a:rPr lang="en-US" sz="1200" u="sng" dirty="0" smtClean="0">
                          <a:solidFill>
                            <a:srgbClr val="00B0F0"/>
                          </a:solidFill>
                        </a:rPr>
                        <a:t>Breakfast Pizza </a:t>
                      </a:r>
                      <a:r>
                        <a:rPr lang="en-US" sz="1200" dirty="0" smtClean="0"/>
                        <a:t>Burger Choice</a:t>
                      </a:r>
                      <a:r>
                        <a:rPr lang="en-US" sz="1200" dirty="0" smtClean="0">
                          <a:solidFill>
                            <a:srgbClr val="00B050"/>
                          </a:solidFill>
                        </a:rPr>
                        <a:t>, Potatoes, Tomato Cup</a:t>
                      </a:r>
                      <a:r>
                        <a:rPr lang="en-US" sz="1200" dirty="0" smtClean="0">
                          <a:solidFill>
                            <a:srgbClr val="FF0000"/>
                          </a:solidFill>
                        </a:rPr>
                        <a:t>, Fruit Cup</a:t>
                      </a:r>
                      <a:r>
                        <a:rPr lang="en-US" sz="1200" spc="0" dirty="0" smtClean="0">
                          <a:latin typeface="+mn-lt"/>
                          <a:cs typeface="Arial" panose="020B0604020202020204" pitchFamily="34" charset="0"/>
                        </a:rPr>
                        <a:t>. </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spc="0" dirty="0" smtClean="0">
                          <a:latin typeface="+mn-lt"/>
                          <a:cs typeface="Arial" panose="020B0604020202020204" pitchFamily="34" charset="0"/>
                        </a:rPr>
                        <a:t>31. </a:t>
                      </a:r>
                      <a:r>
                        <a:rPr lang="en-US" sz="1200" u="sng" spc="0" dirty="0" smtClean="0">
                          <a:solidFill>
                            <a:srgbClr val="00B0F0"/>
                          </a:solidFill>
                          <a:latin typeface="+mn-lt"/>
                          <a:cs typeface="Arial" panose="020B0604020202020204" pitchFamily="34" charset="0"/>
                        </a:rPr>
                        <a:t>. </a:t>
                      </a:r>
                      <a:r>
                        <a:rPr lang="en-US" sz="1200" u="sng" dirty="0" smtClean="0">
                          <a:solidFill>
                            <a:srgbClr val="00B0F0"/>
                          </a:solidFill>
                        </a:rPr>
                        <a:t>Cinnamon Roll &amp; Sausage </a:t>
                      </a:r>
                      <a:r>
                        <a:rPr lang="en-US" sz="1200" dirty="0" smtClean="0"/>
                        <a:t>Quesadilla, Salsa, </a:t>
                      </a:r>
                      <a:r>
                        <a:rPr lang="en-US" sz="1200" dirty="0" smtClean="0">
                          <a:solidFill>
                            <a:srgbClr val="00B050"/>
                          </a:solidFill>
                        </a:rPr>
                        <a:t>Beans, Cucumbers</a:t>
                      </a:r>
                      <a:r>
                        <a:rPr lang="en-US" sz="1200" dirty="0" smtClean="0"/>
                        <a:t>, </a:t>
                      </a:r>
                      <a:r>
                        <a:rPr lang="en-US" sz="1200" dirty="0" smtClean="0">
                          <a:solidFill>
                            <a:srgbClr val="FF0000"/>
                          </a:solidFill>
                        </a:rPr>
                        <a:t>Fruit Cup</a:t>
                      </a:r>
                      <a:endParaRPr lang="en-US" sz="1200" spc="0" dirty="0" smtClean="0">
                        <a:solidFill>
                          <a:srgbClr val="FF0000"/>
                        </a:solidFill>
                        <a:latin typeface="+mn-lt"/>
                        <a:cs typeface="Arial" panose="020B0604020202020204" pitchFamily="34" charset="0"/>
                      </a:endParaRPr>
                    </a:p>
                    <a:p>
                      <a:pPr marL="0" marR="0" lvl="0" indent="0" algn="l" defTabSz="1005840" rtl="0" eaLnBrk="1" fontAlgn="auto" latinLnBrk="0" hangingPunct="1">
                        <a:lnSpc>
                          <a:spcPct val="100000"/>
                        </a:lnSpc>
                        <a:spcBef>
                          <a:spcPts val="0"/>
                        </a:spcBef>
                        <a:spcAft>
                          <a:spcPts val="0"/>
                        </a:spcAft>
                        <a:buClrTx/>
                        <a:buSzTx/>
                        <a:buFontTx/>
                        <a:buNone/>
                        <a:tabLst/>
                        <a:defRPr/>
                      </a:pPr>
                      <a:endParaRPr lang="en-US" sz="1200" spc="0" dirty="0">
                        <a:latin typeface="+mn-lt"/>
                        <a:cs typeface="Arial" panose="020B0604020202020204" pitchFamily="34" charset="0"/>
                      </a:endParaRPr>
                    </a:p>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074260729"/>
                  </a:ext>
                </a:extLst>
              </a:tr>
            </a:tbl>
          </a:graphicData>
        </a:graphic>
      </p:graphicFrame>
      <p:sp>
        <p:nvSpPr>
          <p:cNvPr id="2" name="Date Placeholder 1">
            <a:extLst>
              <a:ext uri="{FF2B5EF4-FFF2-40B4-BE49-F238E27FC236}">
                <a16:creationId xmlns:a16="http://schemas.microsoft.com/office/drawing/2014/main" xmlns="" id="{F93300BE-2EC5-9C38-0895-A1F0E0823252}"/>
              </a:ext>
            </a:extLst>
          </p:cNvPr>
          <p:cNvSpPr>
            <a:spLocks noGrp="1"/>
          </p:cNvSpPr>
          <p:nvPr>
            <p:ph type="dt" sz="half" idx="2"/>
          </p:nvPr>
        </p:nvSpPr>
        <p:spPr/>
        <p:txBody>
          <a:bodyPr/>
          <a:lstStyle/>
          <a:p>
            <a:pPr algn="r"/>
            <a:r>
              <a:rPr lang="en-US" dirty="0"/>
              <a:t>Updated 10/1/2023</a:t>
            </a:r>
          </a:p>
          <a:p>
            <a:pPr algn="r"/>
            <a:r>
              <a:rPr lang="en-US" dirty="0" err="1"/>
              <a:t>www.SquareMeals.org</a:t>
            </a:r>
            <a:endParaRPr lang="en-US" dirty="0"/>
          </a:p>
        </p:txBody>
      </p:sp>
    </p:spTree>
    <p:extLst>
      <p:ext uri="{BB962C8B-B14F-4D97-AF65-F5344CB8AC3E}">
        <p14:creationId xmlns:p14="http://schemas.microsoft.com/office/powerpoint/2010/main" val="166424888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2090</TotalTime>
  <Words>415</Words>
  <Application>Microsoft Office PowerPoint</Application>
  <PresentationFormat>Custom</PresentationFormat>
  <Paragraphs>42</Paragraphs>
  <Slides>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vt:i4>
      </vt:variant>
    </vt:vector>
  </HeadingPairs>
  <TitlesOfParts>
    <vt:vector size="7" baseType="lpstr">
      <vt:lpstr>Arial</vt:lpstr>
      <vt:lpstr>Arial Black</vt:lpstr>
      <vt:lpstr>Calibri</vt:lpstr>
      <vt:lpstr>Rockwell</vt:lpstr>
      <vt:lpstr>Office Theme</vt:lpstr>
      <vt:lpstr>Custom Design</vt:lpstr>
      <vt:lpstr>OCT MENU 2023</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Alfaro</dc:creator>
  <cp:lastModifiedBy>Samantha Burns</cp:lastModifiedBy>
  <cp:revision>210</cp:revision>
  <cp:lastPrinted>2023-05-31T19:29:15Z</cp:lastPrinted>
  <dcterms:created xsi:type="dcterms:W3CDTF">2018-01-29T19:14:57Z</dcterms:created>
  <dcterms:modified xsi:type="dcterms:W3CDTF">2023-06-01T16:32:07Z</dcterms:modified>
</cp:coreProperties>
</file>