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2" r:id="rId1"/>
  </p:sldMasterIdLst>
  <p:notesMasterIdLst>
    <p:notesMasterId r:id="rId27"/>
  </p:notesMasterIdLst>
  <p:handoutMasterIdLst>
    <p:handoutMasterId r:id="rId28"/>
  </p:handoutMasterIdLst>
  <p:sldIdLst>
    <p:sldId id="256" r:id="rId2"/>
    <p:sldId id="310" r:id="rId3"/>
    <p:sldId id="312" r:id="rId4"/>
    <p:sldId id="333" r:id="rId5"/>
    <p:sldId id="321" r:id="rId6"/>
    <p:sldId id="334" r:id="rId7"/>
    <p:sldId id="314" r:id="rId8"/>
    <p:sldId id="315" r:id="rId9"/>
    <p:sldId id="323" r:id="rId10"/>
    <p:sldId id="328" r:id="rId11"/>
    <p:sldId id="318" r:id="rId12"/>
    <p:sldId id="319" r:id="rId13"/>
    <p:sldId id="320" r:id="rId14"/>
    <p:sldId id="317" r:id="rId15"/>
    <p:sldId id="335" r:id="rId16"/>
    <p:sldId id="329" r:id="rId17"/>
    <p:sldId id="336" r:id="rId18"/>
    <p:sldId id="330" r:id="rId19"/>
    <p:sldId id="331" r:id="rId20"/>
    <p:sldId id="332" r:id="rId21"/>
    <p:sldId id="313" r:id="rId22"/>
    <p:sldId id="309" r:id="rId23"/>
    <p:sldId id="339" r:id="rId24"/>
    <p:sldId id="324" r:id="rId25"/>
    <p:sldId id="338" r:id="rId2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BEBE"/>
    <a:srgbClr val="6C0000"/>
    <a:srgbClr val="B0BC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3038476" cy="466726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2" y="3"/>
            <a:ext cx="3038476" cy="466726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>
              <a:defRPr sz="1200"/>
            </a:lvl1pPr>
          </a:lstStyle>
          <a:p>
            <a:r>
              <a:rPr lang="en-US"/>
              <a:t>Alexander City Schools Budget Hearing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829679"/>
            <a:ext cx="3038476" cy="466726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2" y="8829679"/>
            <a:ext cx="3038476" cy="466726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>
              <a:defRPr sz="1200"/>
            </a:lvl1pPr>
          </a:lstStyle>
          <a:p>
            <a:fld id="{FAFDC5A5-8732-42D0-88E2-215C55BB33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439962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3038476" cy="466726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2" y="3"/>
            <a:ext cx="3038476" cy="466726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>
              <a:defRPr sz="1200"/>
            </a:lvl1pPr>
          </a:lstStyle>
          <a:p>
            <a:r>
              <a:rPr lang="en-US"/>
              <a:t>Alexander City Schools Budget Hearing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8" tIns="45714" rIns="91428" bIns="457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73578"/>
            <a:ext cx="5607050" cy="3660774"/>
          </a:xfrm>
          <a:prstGeom prst="rect">
            <a:avLst/>
          </a:prstGeom>
        </p:spPr>
        <p:txBody>
          <a:bodyPr vert="horz" lIns="91428" tIns="45714" rIns="91428" bIns="457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8829679"/>
            <a:ext cx="3038476" cy="466726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42" y="8829679"/>
            <a:ext cx="3038476" cy="466726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>
              <a:defRPr sz="1200"/>
            </a:lvl1pPr>
          </a:lstStyle>
          <a:p>
            <a:fld id="{9FF208C9-97E1-48C6-AB17-47C56D4A16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837465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Alexander City Schools Budget Hearing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335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Alexander City Schools Budget Hearing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791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Alexander City Schools Budget Hearing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900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Alexander City Schools Budget Hearing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64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Alexander City Schools Budget Hearing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823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Alexander City Schools Budget Hearing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855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Alexander City Schools Budget Hearing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958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/>
              <a:t>Alexander City Schools Budget Hearing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2052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Alexander City Schools Budget Hearing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2665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/>
              <a:t>Alexander City Schools Budget Hearing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506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/>
              <a:t>Alexander City Schools Budget Hearing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773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Alexander City Schools Budget Hearing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8757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/>
              <a:t>Alexander City Schools Budget Hearing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9576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Alexander City Schools Budget Hearing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1918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Alexander City Schools Budget Hearing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0774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Alexander City Schools Budget Hearing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6154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Alexander City Schools Budget Hearing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6514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Alexander City Schools Budget Hearing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19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Alexander City Schools Budget Hearing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71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/>
              <a:t>Alexander City Schools Budget Hearing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288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Alexander City Schools Budget Hearing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505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/>
              <a:t>Alexander City Schools Budget Hearing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422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Alexander City Schools Budget Hearing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572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Alexander City Schools Budget Hearing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669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Alexander City Schools Budget Hearing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143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0AB9-8DC5-4C2A-8FFF-935F9008A396}" type="datetime1">
              <a:rPr lang="en-US" smtClean="0"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389AA-7FD9-4526-8E76-348DA223A4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9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3B4E5-8049-4E2F-A9AA-5F11566E7801}" type="datetime1">
              <a:rPr lang="en-US" smtClean="0"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389AA-7FD9-4526-8E76-348DA223A4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078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2D94A-9CB2-4C6C-8219-F45DF6E3D4FD}" type="datetime1">
              <a:rPr lang="en-US" smtClean="0"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389AA-7FD9-4526-8E76-348DA223A4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392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B0EAC-47FA-40DA-B68A-407B6D15968C}" type="datetime1">
              <a:rPr lang="en-US" smtClean="0"/>
              <a:t>9/19/2023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389AA-7FD9-4526-8E76-348DA223A4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9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27D3C-A2B0-41F4-9DA0-8EED0A5148E5}" type="datetime1">
              <a:rPr lang="en-US" smtClean="0"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389AA-7FD9-4526-8E76-348DA223A4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871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9B681-A4ED-448F-97FF-5F97F8F8BB48}" type="datetime1">
              <a:rPr lang="en-US" smtClean="0"/>
              <a:t>9/19/2023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389AA-7FD9-4526-8E76-348DA223A4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921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B0E9-9AC8-4823-8F2C-DF5FCC0C236E}" type="datetime1">
              <a:rPr lang="en-US" smtClean="0"/>
              <a:t>9/19/2023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389AA-7FD9-4526-8E76-348DA223A4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283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7EA48-3160-471E-A57B-58842897F2E2}" type="datetime1">
              <a:rPr lang="en-US" smtClean="0"/>
              <a:t>9/19/2023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389AA-7FD9-4526-8E76-348DA223A4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351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E65C6-ADB3-4AC1-8538-BABB35681A96}" type="datetime1">
              <a:rPr lang="en-US" smtClean="0"/>
              <a:t>9/19/2023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389AA-7FD9-4526-8E76-348DA223A4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631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2F3A-4FA7-4C83-B998-2CD730385B43}" type="datetime1">
              <a:rPr lang="en-US" smtClean="0"/>
              <a:t>9/19/2023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389AA-7FD9-4526-8E76-348DA223A4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860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FB5F7B82-850A-48AA-B932-78E4E4076C3F}" type="datetime1">
              <a:rPr lang="en-US" smtClean="0"/>
              <a:t>9/19/2023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389AA-7FD9-4526-8E76-348DA223A4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971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9472FDA-7E16-4CE3-9090-786D70956000}" type="datetime1">
              <a:rPr lang="en-US" smtClean="0"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CD2389AA-7FD9-4526-8E76-348DA223A4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41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emf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10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emf"/><Relationship Id="rId9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3" Type="http://schemas.openxmlformats.org/officeDocument/2006/relationships/image" Target="../media/image87.png"/><Relationship Id="rId7" Type="http://schemas.openxmlformats.org/officeDocument/2006/relationships/image" Target="../media/image9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emf"/><Relationship Id="rId5" Type="http://schemas.openxmlformats.org/officeDocument/2006/relationships/image" Target="../media/image89.emf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27.png"/><Relationship Id="rId4" Type="http://schemas.openxmlformats.org/officeDocument/2006/relationships/image" Target="../media/image26.emf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2000">
              <a:schemeClr val="accent4">
                <a:lumMod val="40000"/>
                <a:lumOff val="60000"/>
              </a:schemeClr>
            </a:gs>
            <a:gs pos="100000">
              <a:schemeClr val="bg1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3757C8F-CFE2-62C6-CEB7-7D8D13D8F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862" y="3328987"/>
            <a:ext cx="2200275" cy="200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EE0175-E6AF-DE71-8006-95C79DC3B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038" y="2205582"/>
            <a:ext cx="6545922" cy="29319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9AB9EA-DE74-B355-9B98-C5B8E6604D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074" y="59670"/>
            <a:ext cx="8584944" cy="693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82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5FB047-399A-5332-0FED-74D5F537D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326311" y="6183967"/>
            <a:ext cx="372688" cy="365760"/>
          </a:xfrm>
        </p:spPr>
        <p:txBody>
          <a:bodyPr/>
          <a:lstStyle/>
          <a:p>
            <a:fld id="{CD2389AA-7FD9-4526-8E76-348DA223A467}" type="slidenum">
              <a:rPr lang="en-US" smtClean="0"/>
              <a:t>10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81D22B-608A-36B9-9FCC-383FE7031EA4}"/>
              </a:ext>
            </a:extLst>
          </p:cNvPr>
          <p:cNvSpPr/>
          <p:nvPr/>
        </p:nvSpPr>
        <p:spPr>
          <a:xfrm>
            <a:off x="2690432" y="1471589"/>
            <a:ext cx="6705600" cy="25459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E4390A-7ADD-C1F9-BD9D-09C9EE4634D3}"/>
              </a:ext>
            </a:extLst>
          </p:cNvPr>
          <p:cNvSpPr txBox="1"/>
          <p:nvPr/>
        </p:nvSpPr>
        <p:spPr>
          <a:xfrm>
            <a:off x="374390" y="891238"/>
            <a:ext cx="10951921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ADM </a:t>
            </a:r>
            <a:r>
              <a:rPr lang="en-US" sz="4000" dirty="0">
                <a:solidFill>
                  <a:schemeClr val="bg1"/>
                </a:solidFill>
                <a:highlight>
                  <a:srgbClr val="000000"/>
                </a:highlight>
              </a:rPr>
              <a:t>Trends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 Since 2015   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A23B43-4357-ED6C-6E02-436FC6884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5968" y="4096375"/>
            <a:ext cx="6319836" cy="21538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37E2FA-6C35-2790-CC51-76069B2C73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390" y="1599124"/>
            <a:ext cx="10951921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17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170" y="-260983"/>
            <a:ext cx="12400339" cy="760237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389AA-7FD9-4526-8E76-348DA223A467}" type="slidenum">
              <a:rPr lang="en-US" smtClean="0"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25F591-9DDC-ADF3-BC9F-9E509F2FD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661" y="345999"/>
            <a:ext cx="9210675" cy="297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CF908C-3BDE-0C31-E0CD-C02C8F789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4298" y="3540202"/>
            <a:ext cx="4219575" cy="2171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B17900-B73A-CD22-CEE1-A42AF20130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88949">
            <a:off x="-15333" y="-58199"/>
            <a:ext cx="1767806" cy="1645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635BF7-6132-1DD1-7746-0E2FDC780D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6413" y="3796590"/>
            <a:ext cx="3487214" cy="2176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E4E592-7285-D35B-7FC1-BA55C450C7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318" y="3578782"/>
            <a:ext cx="2374043" cy="293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35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8339" y="-372186"/>
            <a:ext cx="12400339" cy="7602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E9F3E6-A0D8-D387-2349-196BF094E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660" y="274319"/>
            <a:ext cx="9210675" cy="297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1CF245-F25A-E825-9771-864AD34B1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6211" y="3611881"/>
            <a:ext cx="4219575" cy="21717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183329" y="6169793"/>
            <a:ext cx="365760" cy="365760"/>
          </a:xfrm>
        </p:spPr>
        <p:txBody>
          <a:bodyPr/>
          <a:lstStyle/>
          <a:p>
            <a:fld id="{CD2389AA-7FD9-4526-8E76-348DA223A467}" type="slidenum">
              <a:rPr lang="en-US" smtClean="0"/>
              <a:t>12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9EB7668-E2C9-DAAD-6C36-6CF819B48A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086" r="2296"/>
          <a:stretch/>
        </p:blipFill>
        <p:spPr>
          <a:xfrm>
            <a:off x="49170" y="3594560"/>
            <a:ext cx="3520181" cy="28688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362091D-CCA5-F1B9-13A8-7A2912D258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033" b="24847"/>
          <a:stretch/>
        </p:blipFill>
        <p:spPr>
          <a:xfrm>
            <a:off x="8723967" y="3611881"/>
            <a:ext cx="2093244" cy="249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37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174" y="-372186"/>
            <a:ext cx="12400339" cy="760237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389AA-7FD9-4526-8E76-348DA223A467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9927DA-2956-6379-DB32-89AD5302B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2629" y="3818394"/>
            <a:ext cx="1912572" cy="1952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DB4E25-16D8-3B48-B166-17C11BE46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659" y="340883"/>
            <a:ext cx="9210675" cy="297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A32D2A-54FE-9ECD-0677-32187EF214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7438" y="3694568"/>
            <a:ext cx="4219575" cy="2200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54B0A6-C1DE-7A84-314D-65DD8FF696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165" t="5334" r="46365"/>
          <a:stretch/>
        </p:blipFill>
        <p:spPr>
          <a:xfrm>
            <a:off x="430026" y="3545318"/>
            <a:ext cx="3311796" cy="316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45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170" y="-369137"/>
            <a:ext cx="12400339" cy="759627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389AA-7FD9-4526-8E76-348DA223A467}" type="slidenum">
              <a:rPr lang="en-US" smtClean="0"/>
              <a:t>14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9B5217-337B-49F6-31C0-8C10234E2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5036" y="3730998"/>
            <a:ext cx="2562226" cy="25622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49003A-F6AF-EFD5-9779-F56B28CE50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8237" y="383241"/>
            <a:ext cx="9210675" cy="297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A81B0D-A0DF-251C-F4F8-66694B9E59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5855" y="3730998"/>
            <a:ext cx="4219575" cy="2171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7F6C67-7C33-A54E-BAE5-6338020D3D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3400" y="3621046"/>
            <a:ext cx="3003105" cy="228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10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047E83-6075-3C76-59F6-C198865A0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389AA-7FD9-4526-8E76-348DA223A467}" type="slidenum">
              <a:rPr lang="en-US" smtClean="0"/>
              <a:t>15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518C2B-E1F6-C0E7-9652-8850505B88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" b="-1"/>
          <a:stretch/>
        </p:blipFill>
        <p:spPr>
          <a:xfrm>
            <a:off x="0" y="-276726"/>
            <a:ext cx="12279085" cy="7232697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96279E42-3E1B-0542-1D98-17C696328088}"/>
              </a:ext>
            </a:extLst>
          </p:cNvPr>
          <p:cNvSpPr txBox="1">
            <a:spLocks/>
          </p:cNvSpPr>
          <p:nvPr/>
        </p:nvSpPr>
        <p:spPr>
          <a:xfrm>
            <a:off x="10758922" y="6217920"/>
            <a:ext cx="365760" cy="317863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D27034-8AEB-F144-5BA5-1EE673A88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127" y="359229"/>
            <a:ext cx="9210675" cy="297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BD06E3-1BF1-6748-E649-1A1C14868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1606" y="3597088"/>
            <a:ext cx="4219575" cy="2171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138CD5-6344-49D3-ADDD-4ABEA24D27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22" t="5946" r="19209" b="1"/>
          <a:stretch/>
        </p:blipFill>
        <p:spPr>
          <a:xfrm>
            <a:off x="8495155" y="3712945"/>
            <a:ext cx="3216245" cy="20913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8D52E5-04F0-5004-2164-E75005C595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866" y="3704921"/>
            <a:ext cx="2787874" cy="241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155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-729" t="23543"/>
          <a:stretch/>
        </p:blipFill>
        <p:spPr>
          <a:xfrm>
            <a:off x="-94124" y="1"/>
            <a:ext cx="12380248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234569" y="6466113"/>
            <a:ext cx="365760" cy="317863"/>
          </a:xfrm>
        </p:spPr>
        <p:txBody>
          <a:bodyPr/>
          <a:lstStyle/>
          <a:p>
            <a:r>
              <a:rPr lang="en-US" dirty="0"/>
              <a:t>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84487D-FA1E-90FA-6676-FBD245408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71" y="381737"/>
            <a:ext cx="8600455" cy="64022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FE7C33-F964-D209-1C2E-C948A1F12F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448" t="5695" r="6648" b="2384"/>
          <a:stretch/>
        </p:blipFill>
        <p:spPr>
          <a:xfrm>
            <a:off x="9192127" y="2152926"/>
            <a:ext cx="2761148" cy="33215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17201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713DFD-5E14-E17D-D58E-A4E781A85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389AA-7FD9-4526-8E76-348DA223A467}" type="slidenum">
              <a:rPr lang="en-US" smtClean="0"/>
              <a:t>17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6D6B51-AB0F-C58F-2D41-EB36BDCA3B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24744" r="-607" b="-1"/>
          <a:stretch/>
        </p:blipFill>
        <p:spPr>
          <a:xfrm>
            <a:off x="0" y="0"/>
            <a:ext cx="12299576" cy="6802311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7544E4B2-E7E7-DED6-D770-20930F7E3C42}"/>
              </a:ext>
            </a:extLst>
          </p:cNvPr>
          <p:cNvSpPr txBox="1">
            <a:spLocks/>
          </p:cNvSpPr>
          <p:nvPr/>
        </p:nvSpPr>
        <p:spPr>
          <a:xfrm>
            <a:off x="11234569" y="6424748"/>
            <a:ext cx="365760" cy="317863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C660B9-F9E3-76AC-31FA-B267C781E2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027"/>
          <a:stretch/>
        </p:blipFill>
        <p:spPr>
          <a:xfrm>
            <a:off x="750055" y="4528359"/>
            <a:ext cx="6134840" cy="22739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5534C1-CA07-61B4-190B-3AEF07034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4895" y="4528359"/>
            <a:ext cx="4108999" cy="2214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5B2E74-C0E6-AA14-0552-694A5873C8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7059" y="613057"/>
            <a:ext cx="8157882" cy="391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50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085" t="-769" r="3929" b="769"/>
          <a:stretch/>
        </p:blipFill>
        <p:spPr>
          <a:xfrm>
            <a:off x="0" y="-157592"/>
            <a:ext cx="12234848" cy="701559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438437" y="6264464"/>
            <a:ext cx="365760" cy="365760"/>
          </a:xfrm>
        </p:spPr>
        <p:txBody>
          <a:bodyPr/>
          <a:lstStyle/>
          <a:p>
            <a:r>
              <a:rPr lang="en-US" dirty="0"/>
              <a:t>21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95151-0ED7-4532-1904-A5FE824AE66C}"/>
              </a:ext>
            </a:extLst>
          </p:cNvPr>
          <p:cNvSpPr/>
          <p:nvPr/>
        </p:nvSpPr>
        <p:spPr>
          <a:xfrm>
            <a:off x="5018314" y="1643743"/>
            <a:ext cx="6785883" cy="169817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A085F2-A222-732F-3E92-B429DAFFC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8086" y="1"/>
            <a:ext cx="6920714" cy="665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35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49655" cy="705050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546479" y="6422457"/>
            <a:ext cx="365760" cy="365760"/>
          </a:xfrm>
        </p:spPr>
        <p:txBody>
          <a:bodyPr/>
          <a:lstStyle/>
          <a:p>
            <a:r>
              <a:rPr lang="en-US" dirty="0"/>
              <a:t>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44E9EF-ADEE-C114-558A-20C43A1D7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71" y="188647"/>
            <a:ext cx="9827676" cy="61029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59B1FE-3A22-45A7-15EA-A8102D01CC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89" t="17313" r="13487" b="6590"/>
          <a:stretch/>
        </p:blipFill>
        <p:spPr>
          <a:xfrm>
            <a:off x="7024813" y="5123709"/>
            <a:ext cx="4269531" cy="173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22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15" r="2789" b="22500"/>
          <a:stretch/>
        </p:blipFill>
        <p:spPr>
          <a:xfrm>
            <a:off x="0" y="0"/>
            <a:ext cx="12192000" cy="68049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01095C-E3E6-1DC1-9458-E10C84FB4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24" y="106266"/>
            <a:ext cx="11794589" cy="652044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747351" y="6385974"/>
            <a:ext cx="365760" cy="365760"/>
          </a:xfrm>
        </p:spPr>
        <p:txBody>
          <a:bodyPr/>
          <a:lstStyle/>
          <a:p>
            <a:fld id="{CD2389AA-7FD9-4526-8E76-348DA223A46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349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4005" b="37161"/>
          <a:stretch/>
        </p:blipFill>
        <p:spPr>
          <a:xfrm>
            <a:off x="-98601" y="-89647"/>
            <a:ext cx="12290601" cy="685799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527308" y="6200272"/>
            <a:ext cx="365760" cy="365760"/>
          </a:xfrm>
        </p:spPr>
        <p:txBody>
          <a:bodyPr/>
          <a:lstStyle/>
          <a:p>
            <a:r>
              <a:rPr lang="en-US" dirty="0"/>
              <a:t>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1C99E4-D846-05D0-3605-2E44CF82C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050" y="474848"/>
            <a:ext cx="10445899" cy="3386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981866-928B-42E1-E9B0-EA7F955355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83" t="10041" r="58494" b="21440"/>
          <a:stretch/>
        </p:blipFill>
        <p:spPr>
          <a:xfrm>
            <a:off x="4623321" y="4091517"/>
            <a:ext cx="2653886" cy="24745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B3F616-07C5-F522-9A41-5575410894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935" t="20613" r="21993" b="5127"/>
          <a:stretch/>
        </p:blipFill>
        <p:spPr>
          <a:xfrm>
            <a:off x="862072" y="4001261"/>
            <a:ext cx="2885770" cy="25647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14D203-29F1-0634-0F5A-C0B89A1A11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2591" y="4001261"/>
            <a:ext cx="3275785" cy="24745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F28CE8-F449-527A-D004-951AD73FEB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615561">
            <a:off x="274166" y="544145"/>
            <a:ext cx="1837824" cy="246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12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2042"/>
            <a:ext cx="12192000" cy="695004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A1B83A-6394-E09F-516A-CEBCDE841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135" y="115497"/>
            <a:ext cx="10293729" cy="3778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45063F-90D4-04C3-44BD-9E36EF8EAA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44222">
            <a:off x="1671114" y="4280546"/>
            <a:ext cx="2323253" cy="12880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44AA68-FACC-D53C-64A0-1BD6F72DE6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16839">
            <a:off x="3859224" y="4206717"/>
            <a:ext cx="2348610" cy="11875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B0FC75-163A-905E-F6D4-892C59090D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422" b="12428"/>
          <a:stretch/>
        </p:blipFill>
        <p:spPr>
          <a:xfrm rot="21201043">
            <a:off x="6205084" y="4145202"/>
            <a:ext cx="1838099" cy="12456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37B684-E0B5-12D2-DB5E-3080D3F5E2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95816">
            <a:off x="8100056" y="4197235"/>
            <a:ext cx="1829087" cy="13523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4E79EFD-7014-5A36-C28A-5252D1D8FD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485" t="1464"/>
          <a:stretch/>
        </p:blipFill>
        <p:spPr>
          <a:xfrm rot="21316507">
            <a:off x="9964339" y="4429869"/>
            <a:ext cx="2111500" cy="11617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C690A6-390D-DFF4-329D-18F3F3B7BE8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670" t="9694" r="5569"/>
          <a:stretch/>
        </p:blipFill>
        <p:spPr>
          <a:xfrm rot="455227">
            <a:off x="79137" y="3925963"/>
            <a:ext cx="1724855" cy="129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48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100000">
              <a:schemeClr val="bg1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B245B1-8320-BCFA-CA4E-3BDEC7A3CA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352"/>
          <a:stretch/>
        </p:blipFill>
        <p:spPr>
          <a:xfrm>
            <a:off x="2711487" y="509043"/>
            <a:ext cx="6769025" cy="583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83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8A8915-0BC1-768F-9287-667BD88CD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389AA-7FD9-4526-8E76-348DA223A467}" type="slidenum">
              <a:rPr lang="en-US" smtClean="0"/>
              <a:t>23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9B7D60-BFF1-F622-8943-D936B4792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" y="924384"/>
            <a:ext cx="12087225" cy="619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C19F25-5A91-4AC4-EBA8-1122730B9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050" y="1768500"/>
            <a:ext cx="11646568" cy="39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09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06666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545470" y="6217920"/>
            <a:ext cx="365760" cy="365760"/>
          </a:xfrm>
        </p:spPr>
        <p:txBody>
          <a:bodyPr/>
          <a:lstStyle/>
          <a:p>
            <a:fld id="{CD2389AA-7FD9-4526-8E76-348DA223A467}" type="slidenum">
              <a:rPr lang="en-US" smtClean="0"/>
              <a:t>24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A32E12-17C7-8935-F785-662802563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806" y="792136"/>
            <a:ext cx="7300318" cy="47289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D08697-15F3-F974-FF1C-4186FC39C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9719" y="476894"/>
            <a:ext cx="2598871" cy="1524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222F0C-FEB1-0D44-7312-1B70DA6F3E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98" t="-1095"/>
          <a:stretch/>
        </p:blipFill>
        <p:spPr>
          <a:xfrm>
            <a:off x="2312894" y="3042724"/>
            <a:ext cx="5566063" cy="2173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DC1DDF-08F8-D736-E300-A5C896E41D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88" t="21898"/>
          <a:stretch/>
        </p:blipFill>
        <p:spPr>
          <a:xfrm>
            <a:off x="2503903" y="2155012"/>
            <a:ext cx="5333784" cy="2340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0564DF-86E9-FA67-CCE8-585AC9184A4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547" t="-13248"/>
          <a:stretch/>
        </p:blipFill>
        <p:spPr>
          <a:xfrm>
            <a:off x="2312894" y="4121087"/>
            <a:ext cx="5524793" cy="2229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649252-9535-250F-D0AF-909F7F5D59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45037" y="2409714"/>
            <a:ext cx="2900433" cy="249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94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F24A9D-62E1-DAE9-B44E-319C62C11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7980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8F6E30-29EB-D1F9-1005-629A5A3B6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2909" y="2154825"/>
            <a:ext cx="6706181" cy="25483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1A2150-81AF-B512-55ED-326279FBE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6939" y="310414"/>
            <a:ext cx="5869253" cy="37424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DA5212-43D4-B3B5-6AE6-33F5DD539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7490" y="3279635"/>
            <a:ext cx="317019" cy="2987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F4C1D7-73A2-FE1F-391E-EEB62D8811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842" y="310414"/>
            <a:ext cx="5730482" cy="374240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DB6D0-E921-9B3A-A6EC-928CDED9E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048" y="6181825"/>
            <a:ext cx="365760" cy="365760"/>
          </a:xfrm>
        </p:spPr>
        <p:txBody>
          <a:bodyPr/>
          <a:lstStyle/>
          <a:p>
            <a:fld id="{CD2389AA-7FD9-4526-8E76-348DA223A467}" type="slidenum">
              <a:rPr lang="en-US" smtClean="0"/>
              <a:t>25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A5421B-0FBE-B177-46A7-4B1773BF73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2623" y="4428590"/>
            <a:ext cx="7361402" cy="211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73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5386" y="0"/>
            <a:ext cx="12882771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467582" y="6313812"/>
            <a:ext cx="365760" cy="365760"/>
          </a:xfrm>
        </p:spPr>
        <p:txBody>
          <a:bodyPr/>
          <a:lstStyle/>
          <a:p>
            <a:fld id="{CD2389AA-7FD9-4526-8E76-348DA223A467}" type="slidenum">
              <a:rPr lang="en-US" smtClean="0"/>
              <a:t>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D97155-E318-D474-07A0-870975CD9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42" y="116179"/>
            <a:ext cx="7920148" cy="5845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2A9712-62A6-BCD6-7610-FC8A64C4C4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24" t="5635" r="7146" b="23151"/>
          <a:stretch/>
        </p:blipFill>
        <p:spPr>
          <a:xfrm>
            <a:off x="8875818" y="1347072"/>
            <a:ext cx="2987842" cy="31765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D63F43-3602-AFC8-A459-ADBC7F2ED3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448" y="6077708"/>
            <a:ext cx="5705294" cy="5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49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8310"/>
            <a:ext cx="12192000" cy="695004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171460" y="6442513"/>
            <a:ext cx="365760" cy="365760"/>
          </a:xfrm>
        </p:spPr>
        <p:txBody>
          <a:bodyPr/>
          <a:lstStyle/>
          <a:p>
            <a:fld id="{CD2389AA-7FD9-4526-8E76-348DA223A467}" type="slidenum">
              <a:rPr lang="en-US" smtClean="0"/>
              <a:t>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E71D02-CF14-ED5F-3049-9D81AF5A2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93" y="3216711"/>
            <a:ext cx="3303472" cy="30857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89F5C9-A653-3E2D-A2F5-FBB0C4B35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8476" y="0"/>
            <a:ext cx="5526732" cy="6020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8D1321-0B7D-CFA9-BE99-400F893F33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501" y="0"/>
            <a:ext cx="3793457" cy="305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05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45119" b="4017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568218" y="6245247"/>
            <a:ext cx="365760" cy="365760"/>
          </a:xfrm>
        </p:spPr>
        <p:txBody>
          <a:bodyPr/>
          <a:lstStyle/>
          <a:p>
            <a:fld id="{CD2389AA-7FD9-4526-8E76-348DA223A467}" type="slidenum">
              <a:rPr lang="en-US" smtClean="0"/>
              <a:t>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5C21E4-A23B-95BC-A5A3-1AC7BCC385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" r="1051"/>
          <a:stretch/>
        </p:blipFill>
        <p:spPr>
          <a:xfrm>
            <a:off x="1151068" y="161365"/>
            <a:ext cx="9785873" cy="653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47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452" y="-43263"/>
            <a:ext cx="12249741" cy="690126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37054" y="6417373"/>
            <a:ext cx="365760" cy="365760"/>
          </a:xfrm>
        </p:spPr>
        <p:txBody>
          <a:bodyPr/>
          <a:lstStyle/>
          <a:p>
            <a:fld id="{CD2389AA-7FD9-4526-8E76-348DA223A467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535269" y="5038123"/>
            <a:ext cx="2259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State Funds $241,689</a:t>
            </a:r>
          </a:p>
          <a:p>
            <a:r>
              <a:rPr lang="en-US" dirty="0"/>
              <a:t>General Fund $76,602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C0D38B-73BC-998C-200E-CC0AC8D00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4511" y="550356"/>
            <a:ext cx="9074449" cy="3724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D24BEF-B62F-C3D6-70EF-FD11E93A46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4" t="-5684" r="3730"/>
          <a:stretch/>
        </p:blipFill>
        <p:spPr>
          <a:xfrm>
            <a:off x="176160" y="4568542"/>
            <a:ext cx="3549183" cy="1739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7AEC51-BAB3-FC68-1216-B65EB395B4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3337" y="4432057"/>
            <a:ext cx="4317526" cy="198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12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005" b="9758"/>
          <a:stretch/>
        </p:blipFill>
        <p:spPr>
          <a:xfrm>
            <a:off x="-210207" y="-635662"/>
            <a:ext cx="12402207" cy="759993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294949" y="5923630"/>
            <a:ext cx="365760" cy="365760"/>
          </a:xfrm>
        </p:spPr>
        <p:txBody>
          <a:bodyPr/>
          <a:lstStyle/>
          <a:p>
            <a:fld id="{CD2389AA-7FD9-4526-8E76-348DA223A467}" type="slidenum">
              <a:rPr lang="en-US" smtClean="0"/>
              <a:t>7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C10F9B-76B8-6900-45DA-01E06DF4E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347" y="348916"/>
            <a:ext cx="8544084" cy="495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10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6021"/>
            <a:ext cx="12192000" cy="695004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167712" y="6250193"/>
            <a:ext cx="365760" cy="365760"/>
          </a:xfrm>
        </p:spPr>
        <p:txBody>
          <a:bodyPr/>
          <a:lstStyle/>
          <a:p>
            <a:fld id="{CD2389AA-7FD9-4526-8E76-348DA223A467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AC7D25-C2F4-AF4F-6AA6-35B6728F6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81" y="448010"/>
            <a:ext cx="10044734" cy="37044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025F42-BBAD-7C1E-00D8-3D3DF4D6D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1545" y="4561259"/>
            <a:ext cx="4020813" cy="18487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D2630B-C848-7EC8-A4D9-4E3A6A899C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2744" y="4861736"/>
            <a:ext cx="324802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2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938" r="491" b="9671"/>
          <a:stretch/>
        </p:blipFill>
        <p:spPr>
          <a:xfrm>
            <a:off x="-42042" y="0"/>
            <a:ext cx="1227608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279524" y="6217920"/>
            <a:ext cx="365760" cy="365760"/>
          </a:xfrm>
        </p:spPr>
        <p:txBody>
          <a:bodyPr/>
          <a:lstStyle/>
          <a:p>
            <a:fld id="{CD2389AA-7FD9-4526-8E76-348DA223A467}" type="slidenum">
              <a:rPr lang="en-US" smtClean="0"/>
              <a:t>9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3A17DA-C992-E3C4-BD4A-5F80F404F4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22224" r="-250"/>
          <a:stretch/>
        </p:blipFill>
        <p:spPr>
          <a:xfrm>
            <a:off x="553437" y="5045465"/>
            <a:ext cx="6953200" cy="15204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8F628A-5E3D-388F-42BB-0F0DEA424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437" y="476795"/>
            <a:ext cx="7005676" cy="4427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8025B0-C86C-D233-95AF-DE831FE1B9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2702" y="5403618"/>
            <a:ext cx="2860757" cy="11800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E42468-4635-7F3A-19EE-8936F0DC57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368" t="16886" r="17602" b="786"/>
          <a:stretch/>
        </p:blipFill>
        <p:spPr>
          <a:xfrm>
            <a:off x="10143287" y="345280"/>
            <a:ext cx="1754140" cy="24810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193A9A-AB3C-4C3C-E64F-83E64F4FE1A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129" t="14337" r="10945" b="5371"/>
          <a:stretch/>
        </p:blipFill>
        <p:spPr>
          <a:xfrm>
            <a:off x="7946191" y="1325018"/>
            <a:ext cx="1810018" cy="23649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E215CF-3AFD-A5D7-5208-A1181BCEBF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77423" y="3050441"/>
            <a:ext cx="1845302" cy="1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28578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Gloss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42578</TotalTime>
  <Words>162</Words>
  <Application>Microsoft Office PowerPoint</Application>
  <PresentationFormat>Widescreen</PresentationFormat>
  <Paragraphs>53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Gill Sans MT</vt:lpstr>
      <vt:lpstr>Parcel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Sylacauga City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Dickerson</dc:creator>
  <cp:lastModifiedBy>Lisa Dickerson</cp:lastModifiedBy>
  <cp:revision>262</cp:revision>
  <cp:lastPrinted>2023-09-13T23:03:11Z</cp:lastPrinted>
  <dcterms:created xsi:type="dcterms:W3CDTF">2017-08-14T18:38:03Z</dcterms:created>
  <dcterms:modified xsi:type="dcterms:W3CDTF">2023-09-19T17:11:18Z</dcterms:modified>
</cp:coreProperties>
</file>