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9231" r:id="rId3"/>
    <p:sldId id="10084" r:id="rId4"/>
    <p:sldId id="9932" r:id="rId5"/>
    <p:sldId id="10085" r:id="rId6"/>
    <p:sldId id="10086" r:id="rId7"/>
    <p:sldId id="10055" r:id="rId8"/>
    <p:sldId id="10094" r:id="rId9"/>
    <p:sldId id="10076" r:id="rId10"/>
    <p:sldId id="10087" r:id="rId11"/>
    <p:sldId id="10092" r:id="rId12"/>
    <p:sldId id="10093" r:id="rId13"/>
    <p:sldId id="10082" r:id="rId14"/>
    <p:sldId id="10083" r:id="rId15"/>
    <p:sldId id="10080" r:id="rId16"/>
    <p:sldId id="963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5A0ABB-5F9F-43E3-AD79-576FD10AC971}">
          <p14:sldIdLst>
            <p14:sldId id="256"/>
            <p14:sldId id="9231"/>
            <p14:sldId id="10084"/>
            <p14:sldId id="9932"/>
            <p14:sldId id="10085"/>
            <p14:sldId id="10086"/>
            <p14:sldId id="10055"/>
            <p14:sldId id="10094"/>
            <p14:sldId id="10076"/>
            <p14:sldId id="10087"/>
            <p14:sldId id="10092"/>
            <p14:sldId id="10093"/>
            <p14:sldId id="10082"/>
            <p14:sldId id="10083"/>
            <p14:sldId id="10080"/>
            <p14:sldId id="963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5B4F07-D40C-43DC-9B9A-00CCED904A4E}" v="70" dt="2026-02-27T22:40:00.5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p:cViewPr varScale="1">
        <p:scale>
          <a:sx n="75" d="100"/>
          <a:sy n="75" d="100"/>
        </p:scale>
        <p:origin x="72"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Hartley" userId="bc7ab026-fd35-47ba-b8de-9162fbb0b307" providerId="ADAL" clId="{29105ABD-702C-4319-BA46-263F6F2E0BE0}"/>
    <pc:docChg chg="undo custSel addSld delSld modSld sldOrd modSection">
      <pc:chgData name="Phil Hartley" userId="bc7ab026-fd35-47ba-b8de-9162fbb0b307" providerId="ADAL" clId="{29105ABD-702C-4319-BA46-263F6F2E0BE0}" dt="2026-02-27T22:40:00.579" v="1755"/>
      <pc:docMkLst>
        <pc:docMk/>
      </pc:docMkLst>
      <pc:sldChg chg="add">
        <pc:chgData name="Phil Hartley" userId="bc7ab026-fd35-47ba-b8de-9162fbb0b307" providerId="ADAL" clId="{29105ABD-702C-4319-BA46-263F6F2E0BE0}" dt="2026-02-27T21:26:03.515" v="1534"/>
        <pc:sldMkLst>
          <pc:docMk/>
          <pc:sldMk cId="575966062" sldId="9636"/>
        </pc:sldMkLst>
      </pc:sldChg>
      <pc:sldChg chg="del">
        <pc:chgData name="Phil Hartley" userId="bc7ab026-fd35-47ba-b8de-9162fbb0b307" providerId="ADAL" clId="{29105ABD-702C-4319-BA46-263F6F2E0BE0}" dt="2026-02-27T21:45:25.034" v="1548" actId="47"/>
        <pc:sldMkLst>
          <pc:docMk/>
          <pc:sldMk cId="2227876705" sldId="9648"/>
        </pc:sldMkLst>
      </pc:sldChg>
      <pc:sldChg chg="del">
        <pc:chgData name="Phil Hartley" userId="bc7ab026-fd35-47ba-b8de-9162fbb0b307" providerId="ADAL" clId="{29105ABD-702C-4319-BA46-263F6F2E0BE0}" dt="2026-02-27T15:22:47.904" v="23" actId="47"/>
        <pc:sldMkLst>
          <pc:docMk/>
          <pc:sldMk cId="2365549793" sldId="9672"/>
        </pc:sldMkLst>
      </pc:sldChg>
      <pc:sldChg chg="modSp mod modAnim">
        <pc:chgData name="Phil Hartley" userId="bc7ab026-fd35-47ba-b8de-9162fbb0b307" providerId="ADAL" clId="{29105ABD-702C-4319-BA46-263F6F2E0BE0}" dt="2026-02-27T22:38:42.456" v="1747" actId="6549"/>
        <pc:sldMkLst>
          <pc:docMk/>
          <pc:sldMk cId="1753578081" sldId="9932"/>
        </pc:sldMkLst>
        <pc:spChg chg="mod">
          <ac:chgData name="Phil Hartley" userId="bc7ab026-fd35-47ba-b8de-9162fbb0b307" providerId="ADAL" clId="{29105ABD-702C-4319-BA46-263F6F2E0BE0}" dt="2026-02-27T22:38:42.456" v="1747" actId="6549"/>
          <ac:spMkLst>
            <pc:docMk/>
            <pc:sldMk cId="1753578081" sldId="9932"/>
            <ac:spMk id="6" creationId="{121F20B5-4BCD-C20D-D597-A46628F9BFA6}"/>
          </ac:spMkLst>
        </pc:spChg>
      </pc:sldChg>
      <pc:sldChg chg="del">
        <pc:chgData name="Phil Hartley" userId="bc7ab026-fd35-47ba-b8de-9162fbb0b307" providerId="ADAL" clId="{29105ABD-702C-4319-BA46-263F6F2E0BE0}" dt="2026-02-27T17:35:04.776" v="1098" actId="47"/>
        <pc:sldMkLst>
          <pc:docMk/>
          <pc:sldMk cId="1549505937" sldId="9933"/>
        </pc:sldMkLst>
      </pc:sldChg>
      <pc:sldChg chg="del">
        <pc:chgData name="Phil Hartley" userId="bc7ab026-fd35-47ba-b8de-9162fbb0b307" providerId="ADAL" clId="{29105ABD-702C-4319-BA46-263F6F2E0BE0}" dt="2026-02-27T15:22:48.768" v="24" actId="47"/>
        <pc:sldMkLst>
          <pc:docMk/>
          <pc:sldMk cId="1124406442" sldId="9942"/>
        </pc:sldMkLst>
      </pc:sldChg>
      <pc:sldChg chg="del">
        <pc:chgData name="Phil Hartley" userId="bc7ab026-fd35-47ba-b8de-9162fbb0b307" providerId="ADAL" clId="{29105ABD-702C-4319-BA46-263F6F2E0BE0}" dt="2026-02-27T17:38:03.394" v="1101" actId="47"/>
        <pc:sldMkLst>
          <pc:docMk/>
          <pc:sldMk cId="3367864801" sldId="9952"/>
        </pc:sldMkLst>
      </pc:sldChg>
      <pc:sldChg chg="modSp del">
        <pc:chgData name="Phil Hartley" userId="bc7ab026-fd35-47ba-b8de-9162fbb0b307" providerId="ADAL" clId="{29105ABD-702C-4319-BA46-263F6F2E0BE0}" dt="2026-02-27T17:38:03.394" v="1101" actId="47"/>
        <pc:sldMkLst>
          <pc:docMk/>
          <pc:sldMk cId="4196175062" sldId="9953"/>
        </pc:sldMkLst>
        <pc:spChg chg="mod">
          <ac:chgData name="Phil Hartley" userId="bc7ab026-fd35-47ba-b8de-9162fbb0b307" providerId="ADAL" clId="{29105ABD-702C-4319-BA46-263F6F2E0BE0}" dt="2026-02-27T17:35:51.080" v="1100"/>
          <ac:spMkLst>
            <pc:docMk/>
            <pc:sldMk cId="4196175062" sldId="9953"/>
            <ac:spMk id="3" creationId="{9468C25A-4F71-4FA3-CAD0-99BDDFA90909}"/>
          </ac:spMkLst>
        </pc:spChg>
      </pc:sldChg>
      <pc:sldChg chg="addSp delSp modSp add del mod ord">
        <pc:chgData name="Phil Hartley" userId="bc7ab026-fd35-47ba-b8de-9162fbb0b307" providerId="ADAL" clId="{29105ABD-702C-4319-BA46-263F6F2E0BE0}" dt="2026-02-27T22:29:39.644" v="1706" actId="1076"/>
        <pc:sldMkLst>
          <pc:docMk/>
          <pc:sldMk cId="885911120" sldId="10055"/>
        </pc:sldMkLst>
        <pc:spChg chg="mod">
          <ac:chgData name="Phil Hartley" userId="bc7ab026-fd35-47ba-b8de-9162fbb0b307" providerId="ADAL" clId="{29105ABD-702C-4319-BA46-263F6F2E0BE0}" dt="2026-02-27T22:29:39.644" v="1706" actId="1076"/>
          <ac:spMkLst>
            <pc:docMk/>
            <pc:sldMk cId="885911120" sldId="10055"/>
            <ac:spMk id="6" creationId="{5CCBC6B5-2033-18FC-626B-74F04E5AC34D}"/>
          </ac:spMkLst>
        </pc:spChg>
        <pc:picChg chg="add del mod">
          <ac:chgData name="Phil Hartley" userId="bc7ab026-fd35-47ba-b8de-9162fbb0b307" providerId="ADAL" clId="{29105ABD-702C-4319-BA46-263F6F2E0BE0}" dt="2026-02-27T22:25:58.997" v="1703" actId="21"/>
          <ac:picMkLst>
            <pc:docMk/>
            <pc:sldMk cId="885911120" sldId="10055"/>
            <ac:picMk id="4" creationId="{44D91D2D-EB2D-1093-51AE-6AAD75DF6AD6}"/>
          </ac:picMkLst>
        </pc:picChg>
      </pc:sldChg>
      <pc:sldChg chg="add del">
        <pc:chgData name="Phil Hartley" userId="bc7ab026-fd35-47ba-b8de-9162fbb0b307" providerId="ADAL" clId="{29105ABD-702C-4319-BA46-263F6F2E0BE0}" dt="2026-02-27T22:24:01.093" v="1700" actId="47"/>
        <pc:sldMkLst>
          <pc:docMk/>
          <pc:sldMk cId="1588501670" sldId="10068"/>
        </pc:sldMkLst>
      </pc:sldChg>
      <pc:sldChg chg="add del">
        <pc:chgData name="Phil Hartley" userId="bc7ab026-fd35-47ba-b8de-9162fbb0b307" providerId="ADAL" clId="{29105ABD-702C-4319-BA46-263F6F2E0BE0}" dt="2026-02-27T21:44:59.151" v="1544" actId="2696"/>
        <pc:sldMkLst>
          <pc:docMk/>
          <pc:sldMk cId="3359916593" sldId="10068"/>
        </pc:sldMkLst>
      </pc:sldChg>
      <pc:sldChg chg="del">
        <pc:chgData name="Phil Hartley" userId="bc7ab026-fd35-47ba-b8de-9162fbb0b307" providerId="ADAL" clId="{29105ABD-702C-4319-BA46-263F6F2E0BE0}" dt="2026-02-27T21:45:25.844" v="1549" actId="47"/>
        <pc:sldMkLst>
          <pc:docMk/>
          <pc:sldMk cId="3179228944" sldId="10071"/>
        </pc:sldMkLst>
      </pc:sldChg>
      <pc:sldChg chg="del">
        <pc:chgData name="Phil Hartley" userId="bc7ab026-fd35-47ba-b8de-9162fbb0b307" providerId="ADAL" clId="{29105ABD-702C-4319-BA46-263F6F2E0BE0}" dt="2026-02-27T15:23:21.735" v="25" actId="47"/>
        <pc:sldMkLst>
          <pc:docMk/>
          <pc:sldMk cId="4254339667" sldId="10072"/>
        </pc:sldMkLst>
      </pc:sldChg>
      <pc:sldChg chg="add ord">
        <pc:chgData name="Phil Hartley" userId="bc7ab026-fd35-47ba-b8de-9162fbb0b307" providerId="ADAL" clId="{29105ABD-702C-4319-BA46-263F6F2E0BE0}" dt="2026-02-27T22:23:54.683" v="1699"/>
        <pc:sldMkLst>
          <pc:docMk/>
          <pc:sldMk cId="3550228779" sldId="10076"/>
        </pc:sldMkLst>
      </pc:sldChg>
      <pc:sldChg chg="add del">
        <pc:chgData name="Phil Hartley" userId="bc7ab026-fd35-47ba-b8de-9162fbb0b307" providerId="ADAL" clId="{29105ABD-702C-4319-BA46-263F6F2E0BE0}" dt="2026-02-27T22:24:02.686" v="1701" actId="47"/>
        <pc:sldMkLst>
          <pc:docMk/>
          <pc:sldMk cId="719269732" sldId="10077"/>
        </pc:sldMkLst>
      </pc:sldChg>
      <pc:sldChg chg="add del">
        <pc:chgData name="Phil Hartley" userId="bc7ab026-fd35-47ba-b8de-9162fbb0b307" providerId="ADAL" clId="{29105ABD-702C-4319-BA46-263F6F2E0BE0}" dt="2026-02-27T21:44:59.151" v="1544" actId="2696"/>
        <pc:sldMkLst>
          <pc:docMk/>
          <pc:sldMk cId="1777115978" sldId="10077"/>
        </pc:sldMkLst>
      </pc:sldChg>
      <pc:sldChg chg="del">
        <pc:chgData name="Phil Hartley" userId="bc7ab026-fd35-47ba-b8de-9162fbb0b307" providerId="ADAL" clId="{29105ABD-702C-4319-BA46-263F6F2E0BE0}" dt="2026-02-27T17:38:03.394" v="1101" actId="47"/>
        <pc:sldMkLst>
          <pc:docMk/>
          <pc:sldMk cId="3476982155" sldId="10077"/>
        </pc:sldMkLst>
      </pc:sldChg>
      <pc:sldChg chg="del">
        <pc:chgData name="Phil Hartley" userId="bc7ab026-fd35-47ba-b8de-9162fbb0b307" providerId="ADAL" clId="{29105ABD-702C-4319-BA46-263F6F2E0BE0}" dt="2026-02-27T17:38:03.394" v="1101" actId="47"/>
        <pc:sldMkLst>
          <pc:docMk/>
          <pc:sldMk cId="1922620531" sldId="10078"/>
        </pc:sldMkLst>
      </pc:sldChg>
      <pc:sldChg chg="del">
        <pc:chgData name="Phil Hartley" userId="bc7ab026-fd35-47ba-b8de-9162fbb0b307" providerId="ADAL" clId="{29105ABD-702C-4319-BA46-263F6F2E0BE0}" dt="2026-02-27T17:38:03.394" v="1101" actId="47"/>
        <pc:sldMkLst>
          <pc:docMk/>
          <pc:sldMk cId="4144320558" sldId="10079"/>
        </pc:sldMkLst>
      </pc:sldChg>
      <pc:sldChg chg="modSp add ord">
        <pc:chgData name="Phil Hartley" userId="bc7ab026-fd35-47ba-b8de-9162fbb0b307" providerId="ADAL" clId="{29105ABD-702C-4319-BA46-263F6F2E0BE0}" dt="2026-02-27T21:45:20.878" v="1547"/>
        <pc:sldMkLst>
          <pc:docMk/>
          <pc:sldMk cId="670547126" sldId="10080"/>
        </pc:sldMkLst>
        <pc:spChg chg="mod">
          <ac:chgData name="Phil Hartley" userId="bc7ab026-fd35-47ba-b8de-9162fbb0b307" providerId="ADAL" clId="{29105ABD-702C-4319-BA46-263F6F2E0BE0}" dt="2026-02-27T17:44:32.436" v="1129" actId="6549"/>
          <ac:spMkLst>
            <pc:docMk/>
            <pc:sldMk cId="670547126" sldId="10080"/>
            <ac:spMk id="5" creationId="{16F77B2A-A470-70EA-A462-951C25C48E62}"/>
          </ac:spMkLst>
        </pc:spChg>
      </pc:sldChg>
      <pc:sldChg chg="delSp modSp new del mod">
        <pc:chgData name="Phil Hartley" userId="bc7ab026-fd35-47ba-b8de-9162fbb0b307" providerId="ADAL" clId="{29105ABD-702C-4319-BA46-263F6F2E0BE0}" dt="2026-02-27T15:50:06.279" v="74" actId="47"/>
        <pc:sldMkLst>
          <pc:docMk/>
          <pc:sldMk cId="3889549797" sldId="10080"/>
        </pc:sldMkLst>
        <pc:spChg chg="del">
          <ac:chgData name="Phil Hartley" userId="bc7ab026-fd35-47ba-b8de-9162fbb0b307" providerId="ADAL" clId="{29105ABD-702C-4319-BA46-263F6F2E0BE0}" dt="2026-02-27T15:48:55.158" v="67" actId="21"/>
          <ac:spMkLst>
            <pc:docMk/>
            <pc:sldMk cId="3889549797" sldId="10080"/>
            <ac:spMk id="2" creationId="{F6BB6644-00AE-B9B0-6D84-A1AF1E8A87BB}"/>
          </ac:spMkLst>
        </pc:spChg>
        <pc:spChg chg="mod">
          <ac:chgData name="Phil Hartley" userId="bc7ab026-fd35-47ba-b8de-9162fbb0b307" providerId="ADAL" clId="{29105ABD-702C-4319-BA46-263F6F2E0BE0}" dt="2026-02-27T15:49:58.527" v="72" actId="21"/>
          <ac:spMkLst>
            <pc:docMk/>
            <pc:sldMk cId="3889549797" sldId="10080"/>
            <ac:spMk id="3" creationId="{FD8D9D3E-81FE-4934-D66B-7129C60B1B8F}"/>
          </ac:spMkLst>
        </pc:spChg>
      </pc:sldChg>
      <pc:sldChg chg="add del">
        <pc:chgData name="Phil Hartley" userId="bc7ab026-fd35-47ba-b8de-9162fbb0b307" providerId="ADAL" clId="{29105ABD-702C-4319-BA46-263F6F2E0BE0}" dt="2026-02-27T17:34:50.828" v="1097" actId="47"/>
        <pc:sldMkLst>
          <pc:docMk/>
          <pc:sldMk cId="4172347001" sldId="10081"/>
        </pc:sldMkLst>
      </pc:sldChg>
      <pc:sldChg chg="modSp new mod">
        <pc:chgData name="Phil Hartley" userId="bc7ab026-fd35-47ba-b8de-9162fbb0b307" providerId="ADAL" clId="{29105ABD-702C-4319-BA46-263F6F2E0BE0}" dt="2026-02-27T16:02:08.150" v="519" actId="20577"/>
        <pc:sldMkLst>
          <pc:docMk/>
          <pc:sldMk cId="2997202122" sldId="10082"/>
        </pc:sldMkLst>
        <pc:spChg chg="mod">
          <ac:chgData name="Phil Hartley" userId="bc7ab026-fd35-47ba-b8de-9162fbb0b307" providerId="ADAL" clId="{29105ABD-702C-4319-BA46-263F6F2E0BE0}" dt="2026-02-27T15:50:01.963" v="73"/>
          <ac:spMkLst>
            <pc:docMk/>
            <pc:sldMk cId="2997202122" sldId="10082"/>
            <ac:spMk id="2" creationId="{0116FCD2-293E-8102-582A-65F487043E0C}"/>
          </ac:spMkLst>
        </pc:spChg>
        <pc:spChg chg="mod">
          <ac:chgData name="Phil Hartley" userId="bc7ab026-fd35-47ba-b8de-9162fbb0b307" providerId="ADAL" clId="{29105ABD-702C-4319-BA46-263F6F2E0BE0}" dt="2026-02-27T16:02:08.150" v="519" actId="20577"/>
          <ac:spMkLst>
            <pc:docMk/>
            <pc:sldMk cId="2997202122" sldId="10082"/>
            <ac:spMk id="3" creationId="{FA59F4DA-A516-9688-69E1-913D9C521A3C}"/>
          </ac:spMkLst>
        </pc:spChg>
      </pc:sldChg>
      <pc:sldChg chg="modSp new mod">
        <pc:chgData name="Phil Hartley" userId="bc7ab026-fd35-47ba-b8de-9162fbb0b307" providerId="ADAL" clId="{29105ABD-702C-4319-BA46-263F6F2E0BE0}" dt="2026-02-27T16:24:41.270" v="708" actId="20577"/>
        <pc:sldMkLst>
          <pc:docMk/>
          <pc:sldMk cId="86072670" sldId="10083"/>
        </pc:sldMkLst>
        <pc:spChg chg="mod">
          <ac:chgData name="Phil Hartley" userId="bc7ab026-fd35-47ba-b8de-9162fbb0b307" providerId="ADAL" clId="{29105ABD-702C-4319-BA46-263F6F2E0BE0}" dt="2026-02-27T16:24:41.270" v="708" actId="20577"/>
          <ac:spMkLst>
            <pc:docMk/>
            <pc:sldMk cId="86072670" sldId="10083"/>
            <ac:spMk id="2" creationId="{BF5A2D90-A1B4-666C-86B3-5D6C195345B3}"/>
          </ac:spMkLst>
        </pc:spChg>
        <pc:spChg chg="mod">
          <ac:chgData name="Phil Hartley" userId="bc7ab026-fd35-47ba-b8de-9162fbb0b307" providerId="ADAL" clId="{29105ABD-702C-4319-BA46-263F6F2E0BE0}" dt="2026-02-27T16:04:41.500" v="535" actId="6549"/>
          <ac:spMkLst>
            <pc:docMk/>
            <pc:sldMk cId="86072670" sldId="10083"/>
            <ac:spMk id="3" creationId="{541F9EFA-E6F4-4A95-8AFC-060CDBD5FF82}"/>
          </ac:spMkLst>
        </pc:spChg>
      </pc:sldChg>
      <pc:sldChg chg="modSp new mod ord">
        <pc:chgData name="Phil Hartley" userId="bc7ab026-fd35-47ba-b8de-9162fbb0b307" providerId="ADAL" clId="{29105ABD-702C-4319-BA46-263F6F2E0BE0}" dt="2026-02-27T21:41:34.419" v="1535" actId="114"/>
        <pc:sldMkLst>
          <pc:docMk/>
          <pc:sldMk cId="506431843" sldId="10084"/>
        </pc:sldMkLst>
        <pc:spChg chg="mod">
          <ac:chgData name="Phil Hartley" userId="bc7ab026-fd35-47ba-b8de-9162fbb0b307" providerId="ADAL" clId="{29105ABD-702C-4319-BA46-263F6F2E0BE0}" dt="2026-02-27T16:24:48.218" v="709" actId="20577"/>
          <ac:spMkLst>
            <pc:docMk/>
            <pc:sldMk cId="506431843" sldId="10084"/>
            <ac:spMk id="2" creationId="{D0D8B094-401C-42AA-2CF5-1207138FF54D}"/>
          </ac:spMkLst>
        </pc:spChg>
        <pc:spChg chg="mod">
          <ac:chgData name="Phil Hartley" userId="bc7ab026-fd35-47ba-b8de-9162fbb0b307" providerId="ADAL" clId="{29105ABD-702C-4319-BA46-263F6F2E0BE0}" dt="2026-02-27T21:41:34.419" v="1535" actId="114"/>
          <ac:spMkLst>
            <pc:docMk/>
            <pc:sldMk cId="506431843" sldId="10084"/>
            <ac:spMk id="3" creationId="{DF5252A7-8F90-9E92-5BB8-A2FE5E4EA452}"/>
          </ac:spMkLst>
        </pc:spChg>
      </pc:sldChg>
      <pc:sldChg chg="addSp delSp modSp new mod ord modAnim">
        <pc:chgData name="Phil Hartley" userId="bc7ab026-fd35-47ba-b8de-9162fbb0b307" providerId="ADAL" clId="{29105ABD-702C-4319-BA46-263F6F2E0BE0}" dt="2026-02-27T22:39:17.764" v="1751"/>
        <pc:sldMkLst>
          <pc:docMk/>
          <pc:sldMk cId="4012073482" sldId="10085"/>
        </pc:sldMkLst>
        <pc:spChg chg="del">
          <ac:chgData name="Phil Hartley" userId="bc7ab026-fd35-47ba-b8de-9162fbb0b307" providerId="ADAL" clId="{29105ABD-702C-4319-BA46-263F6F2E0BE0}" dt="2026-02-27T17:07:20.957" v="798" actId="931"/>
          <ac:spMkLst>
            <pc:docMk/>
            <pc:sldMk cId="4012073482" sldId="10085"/>
            <ac:spMk id="2" creationId="{788474AB-0763-A735-7A62-93B2C64477FF}"/>
          </ac:spMkLst>
        </pc:spChg>
        <pc:spChg chg="mod">
          <ac:chgData name="Phil Hartley" userId="bc7ab026-fd35-47ba-b8de-9162fbb0b307" providerId="ADAL" clId="{29105ABD-702C-4319-BA46-263F6F2E0BE0}" dt="2026-02-27T17:08:05.199" v="822" actId="20577"/>
          <ac:spMkLst>
            <pc:docMk/>
            <pc:sldMk cId="4012073482" sldId="10085"/>
            <ac:spMk id="3" creationId="{EB93A811-6684-E08B-F10A-5C67A6F3B46D}"/>
          </ac:spMkLst>
        </pc:spChg>
        <pc:spChg chg="add mod">
          <ac:chgData name="Phil Hartley" userId="bc7ab026-fd35-47ba-b8de-9162fbb0b307" providerId="ADAL" clId="{29105ABD-702C-4319-BA46-263F6F2E0BE0}" dt="2026-02-27T21:10:12.022" v="1307" actId="1076"/>
          <ac:spMkLst>
            <pc:docMk/>
            <pc:sldMk cId="4012073482" sldId="10085"/>
            <ac:spMk id="7" creationId="{673C2A03-D5C3-81BA-1AB0-9D184058027A}"/>
          </ac:spMkLst>
        </pc:spChg>
        <pc:picChg chg="add mod">
          <ac:chgData name="Phil Hartley" userId="bc7ab026-fd35-47ba-b8de-9162fbb0b307" providerId="ADAL" clId="{29105ABD-702C-4319-BA46-263F6F2E0BE0}" dt="2026-02-27T17:07:20.957" v="798" actId="931"/>
          <ac:picMkLst>
            <pc:docMk/>
            <pc:sldMk cId="4012073482" sldId="10085"/>
            <ac:picMk id="5" creationId="{EBCE0B79-5C55-509B-8F52-AFA90A4600DF}"/>
          </ac:picMkLst>
        </pc:picChg>
      </pc:sldChg>
      <pc:sldChg chg="new del">
        <pc:chgData name="Phil Hartley" userId="bc7ab026-fd35-47ba-b8de-9162fbb0b307" providerId="ADAL" clId="{29105ABD-702C-4319-BA46-263F6F2E0BE0}" dt="2026-02-27T17:13:36.322" v="1096" actId="47"/>
        <pc:sldMkLst>
          <pc:docMk/>
          <pc:sldMk cId="89970800" sldId="10086"/>
        </pc:sldMkLst>
      </pc:sldChg>
      <pc:sldChg chg="addSp delSp modSp new mod modAnim">
        <pc:chgData name="Phil Hartley" userId="bc7ab026-fd35-47ba-b8de-9162fbb0b307" providerId="ADAL" clId="{29105ABD-702C-4319-BA46-263F6F2E0BE0}" dt="2026-02-27T22:40:00.579" v="1755"/>
        <pc:sldMkLst>
          <pc:docMk/>
          <pc:sldMk cId="1089225708" sldId="10086"/>
        </pc:sldMkLst>
        <pc:spChg chg="del">
          <ac:chgData name="Phil Hartley" userId="bc7ab026-fd35-47ba-b8de-9162fbb0b307" providerId="ADAL" clId="{29105ABD-702C-4319-BA46-263F6F2E0BE0}" dt="2026-02-27T21:05:10.064" v="1302" actId="931"/>
          <ac:spMkLst>
            <pc:docMk/>
            <pc:sldMk cId="1089225708" sldId="10086"/>
            <ac:spMk id="2" creationId="{A97174D2-4C31-C79C-3F36-57080F9E3FF2}"/>
          </ac:spMkLst>
        </pc:spChg>
        <pc:spChg chg="mod">
          <ac:chgData name="Phil Hartley" userId="bc7ab026-fd35-47ba-b8de-9162fbb0b307" providerId="ADAL" clId="{29105ABD-702C-4319-BA46-263F6F2E0BE0}" dt="2026-02-27T21:04:15.253" v="1301" actId="20577"/>
          <ac:spMkLst>
            <pc:docMk/>
            <pc:sldMk cId="1089225708" sldId="10086"/>
            <ac:spMk id="3" creationId="{B0F70213-EF96-D2EC-7566-9D088DBD6170}"/>
          </ac:spMkLst>
        </pc:spChg>
        <pc:spChg chg="add del mod">
          <ac:chgData name="Phil Hartley" userId="bc7ab026-fd35-47ba-b8de-9162fbb0b307" providerId="ADAL" clId="{29105ABD-702C-4319-BA46-263F6F2E0BE0}" dt="2026-02-27T21:05:16.280" v="1303" actId="21"/>
          <ac:spMkLst>
            <pc:docMk/>
            <pc:sldMk cId="1089225708" sldId="10086"/>
            <ac:spMk id="6" creationId="{03E10FC9-C7CF-E793-7193-2A8C8539E447}"/>
          </ac:spMkLst>
        </pc:spChg>
        <pc:spChg chg="add del mod">
          <ac:chgData name="Phil Hartley" userId="bc7ab026-fd35-47ba-b8de-9162fbb0b307" providerId="ADAL" clId="{29105ABD-702C-4319-BA46-263F6F2E0BE0}" dt="2026-02-27T21:05:45.156" v="1304" actId="931"/>
          <ac:spMkLst>
            <pc:docMk/>
            <pc:sldMk cId="1089225708" sldId="10086"/>
            <ac:spMk id="8" creationId="{03B371C1-C479-73DC-6CC6-BC11E80882B1}"/>
          </ac:spMkLst>
        </pc:spChg>
        <pc:spChg chg="add del mod">
          <ac:chgData name="Phil Hartley" userId="bc7ab026-fd35-47ba-b8de-9162fbb0b307" providerId="ADAL" clId="{29105ABD-702C-4319-BA46-263F6F2E0BE0}" dt="2026-02-27T21:07:07.413" v="1306" actId="931"/>
          <ac:spMkLst>
            <pc:docMk/>
            <pc:sldMk cId="1089225708" sldId="10086"/>
            <ac:spMk id="14" creationId="{695E39C5-A1C5-2A26-D975-4BC287749979}"/>
          </ac:spMkLst>
        </pc:spChg>
        <pc:spChg chg="add mod">
          <ac:chgData name="Phil Hartley" userId="bc7ab026-fd35-47ba-b8de-9162fbb0b307" providerId="ADAL" clId="{29105ABD-702C-4319-BA46-263F6F2E0BE0}" dt="2026-02-27T21:53:24.558" v="1631" actId="1076"/>
          <ac:spMkLst>
            <pc:docMk/>
            <pc:sldMk cId="1089225708" sldId="10086"/>
            <ac:spMk id="18" creationId="{B5AF9A50-5F66-D55F-7C54-6EF4A79194AF}"/>
          </ac:spMkLst>
        </pc:spChg>
        <pc:picChg chg="add del mod">
          <ac:chgData name="Phil Hartley" userId="bc7ab026-fd35-47ba-b8de-9162fbb0b307" providerId="ADAL" clId="{29105ABD-702C-4319-BA46-263F6F2E0BE0}" dt="2026-02-27T21:05:16.280" v="1303" actId="21"/>
          <ac:picMkLst>
            <pc:docMk/>
            <pc:sldMk cId="1089225708" sldId="10086"/>
            <ac:picMk id="5" creationId="{AB6DB7AC-8EB4-9BA6-3268-35E8CA271850}"/>
          </ac:picMkLst>
        </pc:picChg>
        <pc:picChg chg="add del mod">
          <ac:chgData name="Phil Hartley" userId="bc7ab026-fd35-47ba-b8de-9162fbb0b307" providerId="ADAL" clId="{29105ABD-702C-4319-BA46-263F6F2E0BE0}" dt="2026-02-27T21:05:50.803" v="1305" actId="21"/>
          <ac:picMkLst>
            <pc:docMk/>
            <pc:sldMk cId="1089225708" sldId="10086"/>
            <ac:picMk id="10" creationId="{E7383E15-2D4A-C2C5-0385-4222C00D0B1B}"/>
          </ac:picMkLst>
        </pc:picChg>
        <pc:picChg chg="add del mod">
          <ac:chgData name="Phil Hartley" userId="bc7ab026-fd35-47ba-b8de-9162fbb0b307" providerId="ADAL" clId="{29105ABD-702C-4319-BA46-263F6F2E0BE0}" dt="2026-02-27T21:05:50.803" v="1305" actId="21"/>
          <ac:picMkLst>
            <pc:docMk/>
            <pc:sldMk cId="1089225708" sldId="10086"/>
            <ac:picMk id="12" creationId="{24D0487B-E32B-6557-2A17-7B35AC10E878}"/>
          </ac:picMkLst>
        </pc:picChg>
        <pc:picChg chg="add mod">
          <ac:chgData name="Phil Hartley" userId="bc7ab026-fd35-47ba-b8de-9162fbb0b307" providerId="ADAL" clId="{29105ABD-702C-4319-BA46-263F6F2E0BE0}" dt="2026-02-27T21:07:07.413" v="1306" actId="931"/>
          <ac:picMkLst>
            <pc:docMk/>
            <pc:sldMk cId="1089225708" sldId="10086"/>
            <ac:picMk id="16" creationId="{802A381D-97DE-77C6-AF73-6F37B48B1713}"/>
          </ac:picMkLst>
        </pc:picChg>
      </pc:sldChg>
      <pc:sldChg chg="addSp delSp modSp new mod">
        <pc:chgData name="Phil Hartley" userId="bc7ab026-fd35-47ba-b8de-9162fbb0b307" providerId="ADAL" clId="{29105ABD-702C-4319-BA46-263F6F2E0BE0}" dt="2026-02-27T22:02:27.871" v="1652" actId="207"/>
        <pc:sldMkLst>
          <pc:docMk/>
          <pc:sldMk cId="3815214060" sldId="10087"/>
        </pc:sldMkLst>
        <pc:spChg chg="del">
          <ac:chgData name="Phil Hartley" userId="bc7ab026-fd35-47ba-b8de-9162fbb0b307" providerId="ADAL" clId="{29105ABD-702C-4319-BA46-263F6F2E0BE0}" dt="2026-02-27T21:55:45.114" v="1640" actId="931"/>
          <ac:spMkLst>
            <pc:docMk/>
            <pc:sldMk cId="3815214060" sldId="10087"/>
            <ac:spMk id="2" creationId="{C946CEA2-02C9-8479-C7A1-3D93FB9CA59F}"/>
          </ac:spMkLst>
        </pc:spChg>
        <pc:spChg chg="mod">
          <ac:chgData name="Phil Hartley" userId="bc7ab026-fd35-47ba-b8de-9162fbb0b307" providerId="ADAL" clId="{29105ABD-702C-4319-BA46-263F6F2E0BE0}" dt="2026-02-27T21:53:11.474" v="1630" actId="20577"/>
          <ac:spMkLst>
            <pc:docMk/>
            <pc:sldMk cId="3815214060" sldId="10087"/>
            <ac:spMk id="3" creationId="{4467D4A0-5EBC-3A9E-6DAB-7BC3999B275D}"/>
          </ac:spMkLst>
        </pc:spChg>
        <pc:spChg chg="add mod">
          <ac:chgData name="Phil Hartley" userId="bc7ab026-fd35-47ba-b8de-9162fbb0b307" providerId="ADAL" clId="{29105ABD-702C-4319-BA46-263F6F2E0BE0}" dt="2026-02-27T22:02:27.871" v="1652" actId="207"/>
          <ac:spMkLst>
            <pc:docMk/>
            <pc:sldMk cId="3815214060" sldId="10087"/>
            <ac:spMk id="5" creationId="{6A55F320-1573-A1B4-1ED0-BF1A92070B7A}"/>
          </ac:spMkLst>
        </pc:spChg>
        <pc:spChg chg="add mod">
          <ac:chgData name="Phil Hartley" userId="bc7ab026-fd35-47ba-b8de-9162fbb0b307" providerId="ADAL" clId="{29105ABD-702C-4319-BA46-263F6F2E0BE0}" dt="2026-02-27T21:55:51.838" v="1641" actId="1076"/>
          <ac:spMkLst>
            <pc:docMk/>
            <pc:sldMk cId="3815214060" sldId="10087"/>
            <ac:spMk id="8" creationId="{AA390BB4-45BF-FFE6-A551-29A673B27438}"/>
          </ac:spMkLst>
        </pc:spChg>
        <pc:picChg chg="add mod">
          <ac:chgData name="Phil Hartley" userId="bc7ab026-fd35-47ba-b8de-9162fbb0b307" providerId="ADAL" clId="{29105ABD-702C-4319-BA46-263F6F2E0BE0}" dt="2026-02-27T21:55:51.838" v="1641" actId="1076"/>
          <ac:picMkLst>
            <pc:docMk/>
            <pc:sldMk cId="3815214060" sldId="10087"/>
            <ac:picMk id="7" creationId="{126DBAE0-3408-383B-0BBC-ADF7A6B323D6}"/>
          </ac:picMkLst>
        </pc:picChg>
      </pc:sldChg>
      <pc:sldChg chg="add del">
        <pc:chgData name="Phil Hartley" userId="bc7ab026-fd35-47ba-b8de-9162fbb0b307" providerId="ADAL" clId="{29105ABD-702C-4319-BA46-263F6F2E0BE0}" dt="2026-02-27T22:23:32.571" v="1692" actId="47"/>
        <pc:sldMkLst>
          <pc:docMk/>
          <pc:sldMk cId="1643914250" sldId="10088"/>
        </pc:sldMkLst>
      </pc:sldChg>
      <pc:sldChg chg="add del">
        <pc:chgData name="Phil Hartley" userId="bc7ab026-fd35-47ba-b8de-9162fbb0b307" providerId="ADAL" clId="{29105ABD-702C-4319-BA46-263F6F2E0BE0}" dt="2026-02-27T22:23:33.432" v="1693" actId="47"/>
        <pc:sldMkLst>
          <pc:docMk/>
          <pc:sldMk cId="363457041" sldId="10089"/>
        </pc:sldMkLst>
      </pc:sldChg>
      <pc:sldChg chg="add del">
        <pc:chgData name="Phil Hartley" userId="bc7ab026-fd35-47ba-b8de-9162fbb0b307" providerId="ADAL" clId="{29105ABD-702C-4319-BA46-263F6F2E0BE0}" dt="2026-02-27T22:05:02.439" v="1690" actId="47"/>
        <pc:sldMkLst>
          <pc:docMk/>
          <pc:sldMk cId="3921793614" sldId="10090"/>
        </pc:sldMkLst>
      </pc:sldChg>
      <pc:sldChg chg="add del">
        <pc:chgData name="Phil Hartley" userId="bc7ab026-fd35-47ba-b8de-9162fbb0b307" providerId="ADAL" clId="{29105ABD-702C-4319-BA46-263F6F2E0BE0}" dt="2026-02-27T22:23:31.414" v="1691" actId="47"/>
        <pc:sldMkLst>
          <pc:docMk/>
          <pc:sldMk cId="2535369102" sldId="10091"/>
        </pc:sldMkLst>
      </pc:sldChg>
      <pc:sldChg chg="add">
        <pc:chgData name="Phil Hartley" userId="bc7ab026-fd35-47ba-b8de-9162fbb0b307" providerId="ADAL" clId="{29105ABD-702C-4319-BA46-263F6F2E0BE0}" dt="2026-02-27T21:52:45.203" v="1594"/>
        <pc:sldMkLst>
          <pc:docMk/>
          <pc:sldMk cId="54713907" sldId="10092"/>
        </pc:sldMkLst>
      </pc:sldChg>
      <pc:sldChg chg="modSp add mod">
        <pc:chgData name="Phil Hartley" userId="bc7ab026-fd35-47ba-b8de-9162fbb0b307" providerId="ADAL" clId="{29105ABD-702C-4319-BA46-263F6F2E0BE0}" dt="2026-02-27T22:04:56.346" v="1689" actId="20577"/>
        <pc:sldMkLst>
          <pc:docMk/>
          <pc:sldMk cId="2619179126" sldId="10093"/>
        </pc:sldMkLst>
        <pc:spChg chg="mod">
          <ac:chgData name="Phil Hartley" userId="bc7ab026-fd35-47ba-b8de-9162fbb0b307" providerId="ADAL" clId="{29105ABD-702C-4319-BA46-263F6F2E0BE0}" dt="2026-02-27T22:04:56.346" v="1689" actId="20577"/>
          <ac:spMkLst>
            <pc:docMk/>
            <pc:sldMk cId="2619179126" sldId="10093"/>
            <ac:spMk id="3" creationId="{43DB4AD9-0F62-EE95-4F4F-7A14AD124856}"/>
          </ac:spMkLst>
        </pc:spChg>
      </pc:sldChg>
      <pc:sldChg chg="addSp delSp modSp new mod">
        <pc:chgData name="Phil Hartley" userId="bc7ab026-fd35-47ba-b8de-9162fbb0b307" providerId="ADAL" clId="{29105ABD-702C-4319-BA46-263F6F2E0BE0}" dt="2026-02-27T22:33:09.096" v="1738" actId="931"/>
        <pc:sldMkLst>
          <pc:docMk/>
          <pc:sldMk cId="2933897547" sldId="10094"/>
        </pc:sldMkLst>
        <pc:spChg chg="del">
          <ac:chgData name="Phil Hartley" userId="bc7ab026-fd35-47ba-b8de-9162fbb0b307" providerId="ADAL" clId="{29105ABD-702C-4319-BA46-263F6F2E0BE0}" dt="2026-02-27T22:33:09.096" v="1738" actId="931"/>
          <ac:spMkLst>
            <pc:docMk/>
            <pc:sldMk cId="2933897547" sldId="10094"/>
            <ac:spMk id="2" creationId="{33DF51EB-41D4-F3AC-85F2-8A2F9332E3AF}"/>
          </ac:spMkLst>
        </pc:spChg>
        <pc:spChg chg="mod">
          <ac:chgData name="Phil Hartley" userId="bc7ab026-fd35-47ba-b8de-9162fbb0b307" providerId="ADAL" clId="{29105ABD-702C-4319-BA46-263F6F2E0BE0}" dt="2026-02-27T22:30:16.619" v="1728" actId="20577"/>
          <ac:spMkLst>
            <pc:docMk/>
            <pc:sldMk cId="2933897547" sldId="10094"/>
            <ac:spMk id="3" creationId="{6978BFFA-D54C-3206-0878-7784E5B56A57}"/>
          </ac:spMkLst>
        </pc:spChg>
        <pc:spChg chg="add mod">
          <ac:chgData name="Phil Hartley" userId="bc7ab026-fd35-47ba-b8de-9162fbb0b307" providerId="ADAL" clId="{29105ABD-702C-4319-BA46-263F6F2E0BE0}" dt="2026-02-27T22:32:04.461" v="1737" actId="255"/>
          <ac:spMkLst>
            <pc:docMk/>
            <pc:sldMk cId="2933897547" sldId="10094"/>
            <ac:spMk id="5" creationId="{60A506BC-A761-33BF-DF4F-276E9427A935}"/>
          </ac:spMkLst>
        </pc:spChg>
        <pc:picChg chg="add mod">
          <ac:chgData name="Phil Hartley" userId="bc7ab026-fd35-47ba-b8de-9162fbb0b307" providerId="ADAL" clId="{29105ABD-702C-4319-BA46-263F6F2E0BE0}" dt="2026-02-27T22:33:09.096" v="1738" actId="931"/>
          <ac:picMkLst>
            <pc:docMk/>
            <pc:sldMk cId="2933897547" sldId="10094"/>
            <ac:picMk id="7" creationId="{57552A9C-99B8-EC23-365E-B947CD95C6A5}"/>
          </ac:picMkLst>
        </pc:picChg>
      </pc:sldChg>
      <pc:sldMasterChg chg="delSldLayout">
        <pc:chgData name="Phil Hartley" userId="bc7ab026-fd35-47ba-b8de-9162fbb0b307" providerId="ADAL" clId="{29105ABD-702C-4319-BA46-263F6F2E0BE0}" dt="2026-02-27T17:38:03.394" v="1101" actId="47"/>
        <pc:sldMasterMkLst>
          <pc:docMk/>
          <pc:sldMasterMk cId="1760828579" sldId="2147483648"/>
        </pc:sldMasterMkLst>
        <pc:sldLayoutChg chg="del">
          <pc:chgData name="Phil Hartley" userId="bc7ab026-fd35-47ba-b8de-9162fbb0b307" providerId="ADAL" clId="{29105ABD-702C-4319-BA46-263F6F2E0BE0}" dt="2026-02-27T17:38:03.394" v="1101" actId="47"/>
          <pc:sldLayoutMkLst>
            <pc:docMk/>
            <pc:sldMasterMk cId="1760828579" sldId="2147483648"/>
            <pc:sldLayoutMk cId="1539172855"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4FFE48-D468-4B26-9C11-75BD0E840F18}" type="datetimeFigureOut">
              <a:rPr lang="en-US" smtClean="0"/>
              <a:t>2/27/2026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51184-8ADC-4961-AE37-2DBC057446DD}" type="slidenum">
              <a:rPr lang="en-US" smtClean="0"/>
              <a:t>‹#›</a:t>
            </a:fld>
            <a:endParaRPr lang="en-US"/>
          </a:p>
        </p:txBody>
      </p:sp>
    </p:spTree>
    <p:extLst>
      <p:ext uri="{BB962C8B-B14F-4D97-AF65-F5344CB8AC3E}">
        <p14:creationId xmlns:p14="http://schemas.microsoft.com/office/powerpoint/2010/main" val="4209329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9D059-1EA3-1D55-2A34-ACAEEDB75E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DD5B59-4A80-A09E-8439-C9F10AEC19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9F802B-1BE0-9E7F-6A85-5A4D7FA1AE28}"/>
              </a:ext>
            </a:extLst>
          </p:cNvPr>
          <p:cNvSpPr>
            <a:spLocks noGrp="1"/>
          </p:cNvSpPr>
          <p:nvPr>
            <p:ph type="dt" sz="half" idx="10"/>
          </p:nvPr>
        </p:nvSpPr>
        <p:spPr/>
        <p:txBody>
          <a:bodyPr/>
          <a:lstStyle/>
          <a:p>
            <a:fld id="{5C2BE581-67F0-423B-A942-7D87DB746869}" type="datetimeFigureOut">
              <a:rPr lang="en-US" smtClean="0"/>
              <a:t>2/27/2026</a:t>
            </a:fld>
            <a:endParaRPr lang="en-US"/>
          </a:p>
        </p:txBody>
      </p:sp>
      <p:sp>
        <p:nvSpPr>
          <p:cNvPr id="5" name="Footer Placeholder 4">
            <a:extLst>
              <a:ext uri="{FF2B5EF4-FFF2-40B4-BE49-F238E27FC236}">
                <a16:creationId xmlns:a16="http://schemas.microsoft.com/office/drawing/2014/main" id="{0D5203A8-AF9A-1672-BAAA-2929B9A67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362B65-4498-AD3E-BC19-68FB1946F9E9}"/>
              </a:ext>
            </a:extLst>
          </p:cNvPr>
          <p:cNvSpPr>
            <a:spLocks noGrp="1"/>
          </p:cNvSpPr>
          <p:nvPr>
            <p:ph type="sldNum" sz="quarter" idx="12"/>
          </p:nvPr>
        </p:nvSpPr>
        <p:spPr/>
        <p:txBody>
          <a:bodyPr/>
          <a:lstStyle/>
          <a:p>
            <a:fld id="{A775997C-3507-42B8-9A58-DF727560D759}" type="slidenum">
              <a:rPr lang="en-US" smtClean="0"/>
              <a:t>‹#›</a:t>
            </a:fld>
            <a:endParaRPr lang="en-US"/>
          </a:p>
        </p:txBody>
      </p:sp>
    </p:spTree>
    <p:extLst>
      <p:ext uri="{BB962C8B-B14F-4D97-AF65-F5344CB8AC3E}">
        <p14:creationId xmlns:p14="http://schemas.microsoft.com/office/powerpoint/2010/main" val="170580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DCF67-586A-3BD5-E1C1-9374FF8081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CCB491-A65D-2CB6-13DE-CA39E9DF2F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E014A-1773-B9D1-8774-29A1D80BD607}"/>
              </a:ext>
            </a:extLst>
          </p:cNvPr>
          <p:cNvSpPr>
            <a:spLocks noGrp="1"/>
          </p:cNvSpPr>
          <p:nvPr>
            <p:ph type="dt" sz="half" idx="10"/>
          </p:nvPr>
        </p:nvSpPr>
        <p:spPr/>
        <p:txBody>
          <a:bodyPr/>
          <a:lstStyle/>
          <a:p>
            <a:fld id="{5C2BE581-67F0-423B-A942-7D87DB746869}" type="datetimeFigureOut">
              <a:rPr lang="en-US" smtClean="0"/>
              <a:t>2/27/2026</a:t>
            </a:fld>
            <a:endParaRPr lang="en-US"/>
          </a:p>
        </p:txBody>
      </p:sp>
      <p:sp>
        <p:nvSpPr>
          <p:cNvPr id="5" name="Footer Placeholder 4">
            <a:extLst>
              <a:ext uri="{FF2B5EF4-FFF2-40B4-BE49-F238E27FC236}">
                <a16:creationId xmlns:a16="http://schemas.microsoft.com/office/drawing/2014/main" id="{D9C902F9-BCF8-DF2F-9DC4-7D6DDFC85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59AE0-0C03-55C1-FD90-24C06855D95E}"/>
              </a:ext>
            </a:extLst>
          </p:cNvPr>
          <p:cNvSpPr>
            <a:spLocks noGrp="1"/>
          </p:cNvSpPr>
          <p:nvPr>
            <p:ph type="sldNum" sz="quarter" idx="12"/>
          </p:nvPr>
        </p:nvSpPr>
        <p:spPr/>
        <p:txBody>
          <a:bodyPr/>
          <a:lstStyle/>
          <a:p>
            <a:fld id="{A775997C-3507-42B8-9A58-DF727560D759}" type="slidenum">
              <a:rPr lang="en-US" smtClean="0"/>
              <a:t>‹#›</a:t>
            </a:fld>
            <a:endParaRPr lang="en-US"/>
          </a:p>
        </p:txBody>
      </p:sp>
    </p:spTree>
    <p:extLst>
      <p:ext uri="{BB962C8B-B14F-4D97-AF65-F5344CB8AC3E}">
        <p14:creationId xmlns:p14="http://schemas.microsoft.com/office/powerpoint/2010/main" val="206379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E9CDBC-9920-39DA-EBDE-54937DB264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76E47E-54AD-2C76-A307-5FC476FF76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012CB9-1CE5-F7F2-E068-2DD6A2155F80}"/>
              </a:ext>
            </a:extLst>
          </p:cNvPr>
          <p:cNvSpPr>
            <a:spLocks noGrp="1"/>
          </p:cNvSpPr>
          <p:nvPr>
            <p:ph type="dt" sz="half" idx="10"/>
          </p:nvPr>
        </p:nvSpPr>
        <p:spPr/>
        <p:txBody>
          <a:bodyPr/>
          <a:lstStyle/>
          <a:p>
            <a:fld id="{5C2BE581-67F0-423B-A942-7D87DB746869}" type="datetimeFigureOut">
              <a:rPr lang="en-US" smtClean="0"/>
              <a:t>2/27/2026</a:t>
            </a:fld>
            <a:endParaRPr lang="en-US"/>
          </a:p>
        </p:txBody>
      </p:sp>
      <p:sp>
        <p:nvSpPr>
          <p:cNvPr id="5" name="Footer Placeholder 4">
            <a:extLst>
              <a:ext uri="{FF2B5EF4-FFF2-40B4-BE49-F238E27FC236}">
                <a16:creationId xmlns:a16="http://schemas.microsoft.com/office/drawing/2014/main" id="{EF16D547-7C32-A3B4-EBF1-0F3CDBD55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BA7FDD-D3E2-170D-7CCD-83749C96A4A3}"/>
              </a:ext>
            </a:extLst>
          </p:cNvPr>
          <p:cNvSpPr>
            <a:spLocks noGrp="1"/>
          </p:cNvSpPr>
          <p:nvPr>
            <p:ph type="sldNum" sz="quarter" idx="12"/>
          </p:nvPr>
        </p:nvSpPr>
        <p:spPr/>
        <p:txBody>
          <a:bodyPr/>
          <a:lstStyle/>
          <a:p>
            <a:fld id="{A775997C-3507-42B8-9A58-DF727560D759}" type="slidenum">
              <a:rPr lang="en-US" smtClean="0"/>
              <a:t>‹#›</a:t>
            </a:fld>
            <a:endParaRPr lang="en-US"/>
          </a:p>
        </p:txBody>
      </p:sp>
    </p:spTree>
    <p:extLst>
      <p:ext uri="{BB962C8B-B14F-4D97-AF65-F5344CB8AC3E}">
        <p14:creationId xmlns:p14="http://schemas.microsoft.com/office/powerpoint/2010/main" val="2682307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IMAGE-LAYOUT-79">
    <p:spTree>
      <p:nvGrpSpPr>
        <p:cNvPr id="1" name=""/>
        <p:cNvGrpSpPr/>
        <p:nvPr/>
      </p:nvGrpSpPr>
      <p:grpSpPr>
        <a:xfrm>
          <a:off x="0" y="0"/>
          <a:ext cx="0" cy="0"/>
          <a:chOff x="0" y="0"/>
          <a:chExt cx="0" cy="0"/>
        </a:xfrm>
      </p:grpSpPr>
      <p:sp>
        <p:nvSpPr>
          <p:cNvPr id="3" name="Picture Placeholder 2"/>
          <p:cNvSpPr>
            <a:spLocks noGrp="1" noChangeAspect="1"/>
          </p:cNvSpPr>
          <p:nvPr>
            <p:ph type="pic" sz="quarter" idx="11"/>
          </p:nvPr>
        </p:nvSpPr>
        <p:spPr>
          <a:xfrm>
            <a:off x="7010400" y="1549400"/>
            <a:ext cx="4267200" cy="4267200"/>
          </a:xfrm>
          <a:prstGeom prst="roundRect">
            <a:avLst>
              <a:gd name="adj" fmla="val 4762"/>
            </a:avLst>
          </a:prstGeom>
          <a:solidFill>
            <a:schemeClr val="bg2">
              <a:lumMod val="75000"/>
            </a:schemeClr>
          </a:solidFill>
          <a:ln w="63500">
            <a:noFill/>
          </a:ln>
          <a:effectLst>
            <a:outerShdw blurRad="635000" dist="1206500" dir="5400000" sx="85000" sy="85000" algn="t" rotWithShape="0">
              <a:prstClr val="black">
                <a:alpha val="30000"/>
              </a:prstClr>
            </a:outerShdw>
          </a:effectLst>
        </p:spPr>
        <p:txBody>
          <a:bodyPr/>
          <a:lstStyle>
            <a:lvl1pPr>
              <a:defRPr lang="uk-UA" sz="1333"/>
            </a:lvl1pPr>
          </a:lstStyle>
          <a:p>
            <a:pPr lvl="0"/>
            <a:r>
              <a:rPr lang="en-US"/>
              <a:t>Click icon to add picture</a:t>
            </a:r>
            <a:endParaRPr lang="uk-UA"/>
          </a:p>
        </p:txBody>
      </p:sp>
      <p:sp>
        <p:nvSpPr>
          <p:cNvPr id="4" name="Title 7">
            <a:extLst>
              <a:ext uri="{FF2B5EF4-FFF2-40B4-BE49-F238E27FC236}">
                <a16:creationId xmlns:a16="http://schemas.microsoft.com/office/drawing/2014/main" id="{517F3F6B-62E6-B9B6-8D0E-83457723A238}"/>
              </a:ext>
            </a:extLst>
          </p:cNvPr>
          <p:cNvSpPr>
            <a:spLocks noGrp="1"/>
          </p:cNvSpPr>
          <p:nvPr>
            <p:ph type="title" hasCustomPrompt="1"/>
          </p:nvPr>
        </p:nvSpPr>
        <p:spPr>
          <a:xfrm>
            <a:off x="584201" y="331410"/>
            <a:ext cx="11021568" cy="830997"/>
          </a:xfrm>
          <a:prstGeom prst="rect">
            <a:avLst/>
          </a:prstGeom>
          <a:noFill/>
        </p:spPr>
        <p:txBody>
          <a:bodyPr wrap="square" rtlCol="0" anchor="t">
            <a:spAutoFit/>
          </a:bodyPr>
          <a:lstStyle>
            <a:lvl1pPr>
              <a:lnSpc>
                <a:spcPct val="100000"/>
              </a:lnSpc>
              <a:defRPr lang="uk-UA" sz="4800" b="1">
                <a:latin typeface="+mj-lt"/>
                <a:ea typeface="Roboto Condensed" panose="02000000000000000000" pitchFamily="2" charset="0"/>
                <a:cs typeface="+mn-cs"/>
              </a:defRPr>
            </a:lvl1pPr>
          </a:lstStyle>
          <a:p>
            <a:pPr marL="0" lvl="0"/>
            <a:r>
              <a:rPr lang="en-US" dirty="0"/>
              <a:t>Click To Edit Master Title Style</a:t>
            </a:r>
            <a:endParaRPr lang="uk-UA" dirty="0"/>
          </a:p>
        </p:txBody>
      </p:sp>
      <p:cxnSp>
        <p:nvCxnSpPr>
          <p:cNvPr id="5" name="Straight Connector 4">
            <a:extLst>
              <a:ext uri="{FF2B5EF4-FFF2-40B4-BE49-F238E27FC236}">
                <a16:creationId xmlns:a16="http://schemas.microsoft.com/office/drawing/2014/main" id="{AF3F98EE-A036-AEA9-F669-DFF3CA472C60}"/>
              </a:ext>
            </a:extLst>
          </p:cNvPr>
          <p:cNvCxnSpPr/>
          <p:nvPr/>
        </p:nvCxnSpPr>
        <p:spPr>
          <a:xfrm>
            <a:off x="469900" y="457200"/>
            <a:ext cx="0" cy="548640"/>
          </a:xfrm>
          <a:prstGeom prst="line">
            <a:avLst/>
          </a:prstGeom>
          <a:ln w="381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578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MAGE-LAYOUT-169">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975360" y="1600200"/>
            <a:ext cx="4815840" cy="3403600"/>
          </a:xfrm>
          <a:prstGeom prst="roundRect">
            <a:avLst>
              <a:gd name="adj" fmla="val 0"/>
            </a:avLst>
          </a:prstGeom>
          <a:solidFill>
            <a:schemeClr val="bg2">
              <a:lumMod val="75000"/>
            </a:schemeClr>
          </a:solidFill>
          <a:effectLst/>
        </p:spPr>
        <p:txBody>
          <a:bodyPr/>
          <a:lstStyle>
            <a:lvl1pPr>
              <a:defRPr sz="1333"/>
            </a:lvl1pPr>
          </a:lstStyle>
          <a:p>
            <a:r>
              <a:rPr lang="en-US"/>
              <a:t>Click icon to add picture</a:t>
            </a:r>
            <a:endParaRPr lang="uk-UA"/>
          </a:p>
        </p:txBody>
      </p:sp>
      <p:sp>
        <p:nvSpPr>
          <p:cNvPr id="6" name="Picture Placeholder 2">
            <a:extLst>
              <a:ext uri="{FF2B5EF4-FFF2-40B4-BE49-F238E27FC236}">
                <a16:creationId xmlns:a16="http://schemas.microsoft.com/office/drawing/2014/main" id="{D93DD7FB-E4FC-4AF4-B0BA-1265828E453C}"/>
              </a:ext>
            </a:extLst>
          </p:cNvPr>
          <p:cNvSpPr>
            <a:spLocks noGrp="1"/>
          </p:cNvSpPr>
          <p:nvPr>
            <p:ph type="pic" sz="quarter" idx="14"/>
          </p:nvPr>
        </p:nvSpPr>
        <p:spPr>
          <a:xfrm>
            <a:off x="6094985" y="1600200"/>
            <a:ext cx="4815840" cy="3403600"/>
          </a:xfrm>
          <a:prstGeom prst="roundRect">
            <a:avLst>
              <a:gd name="adj" fmla="val 0"/>
            </a:avLst>
          </a:prstGeom>
          <a:solidFill>
            <a:schemeClr val="bg2">
              <a:lumMod val="75000"/>
            </a:schemeClr>
          </a:solidFill>
          <a:effectLst/>
        </p:spPr>
        <p:txBody>
          <a:bodyPr/>
          <a:lstStyle>
            <a:lvl1pPr>
              <a:defRPr sz="1333"/>
            </a:lvl1pPr>
          </a:lstStyle>
          <a:p>
            <a:r>
              <a:rPr lang="en-US"/>
              <a:t>Click icon to add picture</a:t>
            </a:r>
            <a:endParaRPr lang="uk-UA"/>
          </a:p>
        </p:txBody>
      </p:sp>
      <p:sp>
        <p:nvSpPr>
          <p:cNvPr id="7" name="Title 7">
            <a:extLst>
              <a:ext uri="{FF2B5EF4-FFF2-40B4-BE49-F238E27FC236}">
                <a16:creationId xmlns:a16="http://schemas.microsoft.com/office/drawing/2014/main" id="{452AE0BE-0B82-87BF-2E0C-49AF1CD57B02}"/>
              </a:ext>
            </a:extLst>
          </p:cNvPr>
          <p:cNvSpPr>
            <a:spLocks noGrp="1"/>
          </p:cNvSpPr>
          <p:nvPr>
            <p:ph type="title" hasCustomPrompt="1"/>
          </p:nvPr>
        </p:nvSpPr>
        <p:spPr>
          <a:xfrm>
            <a:off x="584201" y="331410"/>
            <a:ext cx="11021568" cy="830997"/>
          </a:xfrm>
          <a:prstGeom prst="rect">
            <a:avLst/>
          </a:prstGeom>
          <a:noFill/>
        </p:spPr>
        <p:txBody>
          <a:bodyPr wrap="square" rtlCol="0" anchor="t">
            <a:spAutoFit/>
          </a:bodyPr>
          <a:lstStyle>
            <a:lvl1pPr>
              <a:lnSpc>
                <a:spcPct val="100000"/>
              </a:lnSpc>
              <a:defRPr lang="uk-UA" sz="4800" b="1">
                <a:latin typeface="+mj-lt"/>
                <a:ea typeface="Roboto Condensed" panose="02000000000000000000" pitchFamily="2" charset="0"/>
                <a:cs typeface="+mn-cs"/>
              </a:defRPr>
            </a:lvl1pPr>
          </a:lstStyle>
          <a:p>
            <a:pPr marL="0" lvl="0"/>
            <a:r>
              <a:rPr lang="en-US" dirty="0"/>
              <a:t>Click To Edit Master Title Style</a:t>
            </a:r>
            <a:endParaRPr lang="uk-UA" dirty="0"/>
          </a:p>
        </p:txBody>
      </p:sp>
      <p:cxnSp>
        <p:nvCxnSpPr>
          <p:cNvPr id="8" name="Straight Connector 7">
            <a:extLst>
              <a:ext uri="{FF2B5EF4-FFF2-40B4-BE49-F238E27FC236}">
                <a16:creationId xmlns:a16="http://schemas.microsoft.com/office/drawing/2014/main" id="{A59B5A8B-525E-B36F-9C50-BED67DDFA9A9}"/>
              </a:ext>
            </a:extLst>
          </p:cNvPr>
          <p:cNvCxnSpPr/>
          <p:nvPr/>
        </p:nvCxnSpPr>
        <p:spPr>
          <a:xfrm>
            <a:off x="469900" y="457200"/>
            <a:ext cx="0" cy="548640"/>
          </a:xfrm>
          <a:prstGeom prst="line">
            <a:avLst/>
          </a:prstGeom>
          <a:ln w="381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815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26EA-1981-0943-272F-4204F5C6AF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E0A768-2BA3-EBC3-038C-61303F0971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B7010-EE62-A587-2B8E-C50693848645}"/>
              </a:ext>
            </a:extLst>
          </p:cNvPr>
          <p:cNvSpPr>
            <a:spLocks noGrp="1"/>
          </p:cNvSpPr>
          <p:nvPr>
            <p:ph type="dt" sz="half" idx="10"/>
          </p:nvPr>
        </p:nvSpPr>
        <p:spPr/>
        <p:txBody>
          <a:bodyPr/>
          <a:lstStyle/>
          <a:p>
            <a:fld id="{5C2BE581-67F0-423B-A942-7D87DB746869}" type="datetimeFigureOut">
              <a:rPr lang="en-US" smtClean="0"/>
              <a:t>2/27/2026</a:t>
            </a:fld>
            <a:endParaRPr lang="en-US"/>
          </a:p>
        </p:txBody>
      </p:sp>
      <p:sp>
        <p:nvSpPr>
          <p:cNvPr id="5" name="Footer Placeholder 4">
            <a:extLst>
              <a:ext uri="{FF2B5EF4-FFF2-40B4-BE49-F238E27FC236}">
                <a16:creationId xmlns:a16="http://schemas.microsoft.com/office/drawing/2014/main" id="{CD430706-BED2-FD95-E3BD-09128577D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B5848-EEFC-124A-7CC9-BEA42B0C48EB}"/>
              </a:ext>
            </a:extLst>
          </p:cNvPr>
          <p:cNvSpPr>
            <a:spLocks noGrp="1"/>
          </p:cNvSpPr>
          <p:nvPr>
            <p:ph type="sldNum" sz="quarter" idx="12"/>
          </p:nvPr>
        </p:nvSpPr>
        <p:spPr/>
        <p:txBody>
          <a:bodyPr/>
          <a:lstStyle/>
          <a:p>
            <a:fld id="{A775997C-3507-42B8-9A58-DF727560D759}" type="slidenum">
              <a:rPr lang="en-US" smtClean="0"/>
              <a:t>‹#›</a:t>
            </a:fld>
            <a:endParaRPr lang="en-US"/>
          </a:p>
        </p:txBody>
      </p:sp>
    </p:spTree>
    <p:extLst>
      <p:ext uri="{BB962C8B-B14F-4D97-AF65-F5344CB8AC3E}">
        <p14:creationId xmlns:p14="http://schemas.microsoft.com/office/powerpoint/2010/main" val="332183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23B9E-FDBE-37A4-8F48-6F74F1EC9A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AF8F26-03E7-E0F5-87EE-1D0DBC7D7BC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E9DF3C-4253-A7EE-AAC4-1CFC024025CD}"/>
              </a:ext>
            </a:extLst>
          </p:cNvPr>
          <p:cNvSpPr>
            <a:spLocks noGrp="1"/>
          </p:cNvSpPr>
          <p:nvPr>
            <p:ph type="dt" sz="half" idx="10"/>
          </p:nvPr>
        </p:nvSpPr>
        <p:spPr/>
        <p:txBody>
          <a:bodyPr/>
          <a:lstStyle/>
          <a:p>
            <a:fld id="{5C2BE581-67F0-423B-A942-7D87DB746869}" type="datetimeFigureOut">
              <a:rPr lang="en-US" smtClean="0"/>
              <a:t>2/27/2026</a:t>
            </a:fld>
            <a:endParaRPr lang="en-US"/>
          </a:p>
        </p:txBody>
      </p:sp>
      <p:sp>
        <p:nvSpPr>
          <p:cNvPr id="5" name="Footer Placeholder 4">
            <a:extLst>
              <a:ext uri="{FF2B5EF4-FFF2-40B4-BE49-F238E27FC236}">
                <a16:creationId xmlns:a16="http://schemas.microsoft.com/office/drawing/2014/main" id="{ECB356C0-6DFA-5846-B714-1B86B8FEB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A7C26-BC7B-956E-8401-29D71A1A0D30}"/>
              </a:ext>
            </a:extLst>
          </p:cNvPr>
          <p:cNvSpPr>
            <a:spLocks noGrp="1"/>
          </p:cNvSpPr>
          <p:nvPr>
            <p:ph type="sldNum" sz="quarter" idx="12"/>
          </p:nvPr>
        </p:nvSpPr>
        <p:spPr/>
        <p:txBody>
          <a:bodyPr/>
          <a:lstStyle/>
          <a:p>
            <a:fld id="{A775997C-3507-42B8-9A58-DF727560D759}" type="slidenum">
              <a:rPr lang="en-US" smtClean="0"/>
              <a:t>‹#›</a:t>
            </a:fld>
            <a:endParaRPr lang="en-US"/>
          </a:p>
        </p:txBody>
      </p:sp>
    </p:spTree>
    <p:extLst>
      <p:ext uri="{BB962C8B-B14F-4D97-AF65-F5344CB8AC3E}">
        <p14:creationId xmlns:p14="http://schemas.microsoft.com/office/powerpoint/2010/main" val="2533097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4FA72-2632-6502-D381-20D587836C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CF1105-85FC-3681-9E40-43D98D1910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FB7978-980A-452A-F398-FF8FA26F29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E4C97A-95BA-C8F6-240F-455809E03CFD}"/>
              </a:ext>
            </a:extLst>
          </p:cNvPr>
          <p:cNvSpPr>
            <a:spLocks noGrp="1"/>
          </p:cNvSpPr>
          <p:nvPr>
            <p:ph type="dt" sz="half" idx="10"/>
          </p:nvPr>
        </p:nvSpPr>
        <p:spPr/>
        <p:txBody>
          <a:bodyPr/>
          <a:lstStyle/>
          <a:p>
            <a:fld id="{5C2BE581-67F0-423B-A942-7D87DB746869}" type="datetimeFigureOut">
              <a:rPr lang="en-US" smtClean="0"/>
              <a:t>2/27/2026</a:t>
            </a:fld>
            <a:endParaRPr lang="en-US"/>
          </a:p>
        </p:txBody>
      </p:sp>
      <p:sp>
        <p:nvSpPr>
          <p:cNvPr id="6" name="Footer Placeholder 5">
            <a:extLst>
              <a:ext uri="{FF2B5EF4-FFF2-40B4-BE49-F238E27FC236}">
                <a16:creationId xmlns:a16="http://schemas.microsoft.com/office/drawing/2014/main" id="{68C5FEFE-178E-FD99-A85F-22A0FCE7C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46C547-CAD8-AF5A-F312-21D0B5C9CA39}"/>
              </a:ext>
            </a:extLst>
          </p:cNvPr>
          <p:cNvSpPr>
            <a:spLocks noGrp="1"/>
          </p:cNvSpPr>
          <p:nvPr>
            <p:ph type="sldNum" sz="quarter" idx="12"/>
          </p:nvPr>
        </p:nvSpPr>
        <p:spPr/>
        <p:txBody>
          <a:bodyPr/>
          <a:lstStyle/>
          <a:p>
            <a:fld id="{A775997C-3507-42B8-9A58-DF727560D759}" type="slidenum">
              <a:rPr lang="en-US" smtClean="0"/>
              <a:t>‹#›</a:t>
            </a:fld>
            <a:endParaRPr lang="en-US"/>
          </a:p>
        </p:txBody>
      </p:sp>
    </p:spTree>
    <p:extLst>
      <p:ext uri="{BB962C8B-B14F-4D97-AF65-F5344CB8AC3E}">
        <p14:creationId xmlns:p14="http://schemas.microsoft.com/office/powerpoint/2010/main" val="88530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DA1E-2061-1909-1FA9-EABFC28DE5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4D554F-1A63-848F-9216-96E3B5E709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F512F9-0986-377B-E3DB-20259A099E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0F1F32-BA34-CB63-C730-A6DCD86EE0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77F75F-2512-8817-B826-1F74676AAE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306047-39A1-52B9-441E-A4BB06645F4F}"/>
              </a:ext>
            </a:extLst>
          </p:cNvPr>
          <p:cNvSpPr>
            <a:spLocks noGrp="1"/>
          </p:cNvSpPr>
          <p:nvPr>
            <p:ph type="dt" sz="half" idx="10"/>
          </p:nvPr>
        </p:nvSpPr>
        <p:spPr/>
        <p:txBody>
          <a:bodyPr/>
          <a:lstStyle/>
          <a:p>
            <a:fld id="{5C2BE581-67F0-423B-A942-7D87DB746869}" type="datetimeFigureOut">
              <a:rPr lang="en-US" smtClean="0"/>
              <a:t>2/27/2026</a:t>
            </a:fld>
            <a:endParaRPr lang="en-US"/>
          </a:p>
        </p:txBody>
      </p:sp>
      <p:sp>
        <p:nvSpPr>
          <p:cNvPr id="8" name="Footer Placeholder 7">
            <a:extLst>
              <a:ext uri="{FF2B5EF4-FFF2-40B4-BE49-F238E27FC236}">
                <a16:creationId xmlns:a16="http://schemas.microsoft.com/office/drawing/2014/main" id="{5B56B6F8-6A78-903F-7ABA-3E5CB862E9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10428F-326C-0AEE-9FB5-6E472653F9FB}"/>
              </a:ext>
            </a:extLst>
          </p:cNvPr>
          <p:cNvSpPr>
            <a:spLocks noGrp="1"/>
          </p:cNvSpPr>
          <p:nvPr>
            <p:ph type="sldNum" sz="quarter" idx="12"/>
          </p:nvPr>
        </p:nvSpPr>
        <p:spPr/>
        <p:txBody>
          <a:bodyPr/>
          <a:lstStyle/>
          <a:p>
            <a:fld id="{A775997C-3507-42B8-9A58-DF727560D759}" type="slidenum">
              <a:rPr lang="en-US" smtClean="0"/>
              <a:t>‹#›</a:t>
            </a:fld>
            <a:endParaRPr lang="en-US"/>
          </a:p>
        </p:txBody>
      </p:sp>
    </p:spTree>
    <p:extLst>
      <p:ext uri="{BB962C8B-B14F-4D97-AF65-F5344CB8AC3E}">
        <p14:creationId xmlns:p14="http://schemas.microsoft.com/office/powerpoint/2010/main" val="168773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A32F4-AEBB-7A8A-A476-765C9DC9D8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BFF3D8-BBAE-AE0B-26C9-6A58F4EE4DAD}"/>
              </a:ext>
            </a:extLst>
          </p:cNvPr>
          <p:cNvSpPr>
            <a:spLocks noGrp="1"/>
          </p:cNvSpPr>
          <p:nvPr>
            <p:ph type="dt" sz="half" idx="10"/>
          </p:nvPr>
        </p:nvSpPr>
        <p:spPr/>
        <p:txBody>
          <a:bodyPr/>
          <a:lstStyle/>
          <a:p>
            <a:fld id="{5C2BE581-67F0-423B-A942-7D87DB746869}" type="datetimeFigureOut">
              <a:rPr lang="en-US" smtClean="0"/>
              <a:t>2/27/2026</a:t>
            </a:fld>
            <a:endParaRPr lang="en-US"/>
          </a:p>
        </p:txBody>
      </p:sp>
      <p:sp>
        <p:nvSpPr>
          <p:cNvPr id="4" name="Footer Placeholder 3">
            <a:extLst>
              <a:ext uri="{FF2B5EF4-FFF2-40B4-BE49-F238E27FC236}">
                <a16:creationId xmlns:a16="http://schemas.microsoft.com/office/drawing/2014/main" id="{3FD4241E-9CCC-C4AB-211D-6DD6AD6F11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763AB5-BA47-F892-27A0-E09A1434E3FA}"/>
              </a:ext>
            </a:extLst>
          </p:cNvPr>
          <p:cNvSpPr>
            <a:spLocks noGrp="1"/>
          </p:cNvSpPr>
          <p:nvPr>
            <p:ph type="sldNum" sz="quarter" idx="12"/>
          </p:nvPr>
        </p:nvSpPr>
        <p:spPr/>
        <p:txBody>
          <a:bodyPr/>
          <a:lstStyle/>
          <a:p>
            <a:fld id="{A775997C-3507-42B8-9A58-DF727560D759}" type="slidenum">
              <a:rPr lang="en-US" smtClean="0"/>
              <a:t>‹#›</a:t>
            </a:fld>
            <a:endParaRPr lang="en-US"/>
          </a:p>
        </p:txBody>
      </p:sp>
    </p:spTree>
    <p:extLst>
      <p:ext uri="{BB962C8B-B14F-4D97-AF65-F5344CB8AC3E}">
        <p14:creationId xmlns:p14="http://schemas.microsoft.com/office/powerpoint/2010/main" val="4491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4E81-8C4B-918F-4285-51BBD023E7DF}"/>
              </a:ext>
            </a:extLst>
          </p:cNvPr>
          <p:cNvSpPr>
            <a:spLocks noGrp="1"/>
          </p:cNvSpPr>
          <p:nvPr>
            <p:ph type="dt" sz="half" idx="10"/>
          </p:nvPr>
        </p:nvSpPr>
        <p:spPr/>
        <p:txBody>
          <a:bodyPr/>
          <a:lstStyle/>
          <a:p>
            <a:fld id="{5C2BE581-67F0-423B-A942-7D87DB746869}" type="datetimeFigureOut">
              <a:rPr lang="en-US" smtClean="0"/>
              <a:t>2/27/2026</a:t>
            </a:fld>
            <a:endParaRPr lang="en-US"/>
          </a:p>
        </p:txBody>
      </p:sp>
      <p:sp>
        <p:nvSpPr>
          <p:cNvPr id="3" name="Footer Placeholder 2">
            <a:extLst>
              <a:ext uri="{FF2B5EF4-FFF2-40B4-BE49-F238E27FC236}">
                <a16:creationId xmlns:a16="http://schemas.microsoft.com/office/drawing/2014/main" id="{4C36D5AF-3B03-33B3-2288-3283F097EE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6641EB-2152-A802-40A9-646105E0D44B}"/>
              </a:ext>
            </a:extLst>
          </p:cNvPr>
          <p:cNvSpPr>
            <a:spLocks noGrp="1"/>
          </p:cNvSpPr>
          <p:nvPr>
            <p:ph type="sldNum" sz="quarter" idx="12"/>
          </p:nvPr>
        </p:nvSpPr>
        <p:spPr/>
        <p:txBody>
          <a:bodyPr/>
          <a:lstStyle/>
          <a:p>
            <a:fld id="{A775997C-3507-42B8-9A58-DF727560D759}" type="slidenum">
              <a:rPr lang="en-US" smtClean="0"/>
              <a:t>‹#›</a:t>
            </a:fld>
            <a:endParaRPr lang="en-US"/>
          </a:p>
        </p:txBody>
      </p:sp>
    </p:spTree>
    <p:extLst>
      <p:ext uri="{BB962C8B-B14F-4D97-AF65-F5344CB8AC3E}">
        <p14:creationId xmlns:p14="http://schemas.microsoft.com/office/powerpoint/2010/main" val="288875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F86FF-1C67-BDF7-A16F-5EDB952A7E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27EC75-33C5-739A-2F2E-18CCAD56F1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3D9D38-8568-78A3-9452-0D0D87FE9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3060EB-D46A-3BD6-AB16-8FCA11C46126}"/>
              </a:ext>
            </a:extLst>
          </p:cNvPr>
          <p:cNvSpPr>
            <a:spLocks noGrp="1"/>
          </p:cNvSpPr>
          <p:nvPr>
            <p:ph type="dt" sz="half" idx="10"/>
          </p:nvPr>
        </p:nvSpPr>
        <p:spPr/>
        <p:txBody>
          <a:bodyPr/>
          <a:lstStyle/>
          <a:p>
            <a:fld id="{5C2BE581-67F0-423B-A942-7D87DB746869}" type="datetimeFigureOut">
              <a:rPr lang="en-US" smtClean="0"/>
              <a:t>2/27/2026</a:t>
            </a:fld>
            <a:endParaRPr lang="en-US"/>
          </a:p>
        </p:txBody>
      </p:sp>
      <p:sp>
        <p:nvSpPr>
          <p:cNvPr id="6" name="Footer Placeholder 5">
            <a:extLst>
              <a:ext uri="{FF2B5EF4-FFF2-40B4-BE49-F238E27FC236}">
                <a16:creationId xmlns:a16="http://schemas.microsoft.com/office/drawing/2014/main" id="{990B4CBB-CDB0-CD9B-F7E5-56E96C0F81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E4C1C-71B5-1738-3B95-D1C2D0111BD0}"/>
              </a:ext>
            </a:extLst>
          </p:cNvPr>
          <p:cNvSpPr>
            <a:spLocks noGrp="1"/>
          </p:cNvSpPr>
          <p:nvPr>
            <p:ph type="sldNum" sz="quarter" idx="12"/>
          </p:nvPr>
        </p:nvSpPr>
        <p:spPr/>
        <p:txBody>
          <a:bodyPr/>
          <a:lstStyle/>
          <a:p>
            <a:fld id="{A775997C-3507-42B8-9A58-DF727560D759}" type="slidenum">
              <a:rPr lang="en-US" smtClean="0"/>
              <a:t>‹#›</a:t>
            </a:fld>
            <a:endParaRPr lang="en-US"/>
          </a:p>
        </p:txBody>
      </p:sp>
    </p:spTree>
    <p:extLst>
      <p:ext uri="{BB962C8B-B14F-4D97-AF65-F5344CB8AC3E}">
        <p14:creationId xmlns:p14="http://schemas.microsoft.com/office/powerpoint/2010/main" val="3637101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91349-C4A4-C39A-84BF-1967270B7D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502CE5-B02B-3894-B746-AC8BDEABF0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16B2C1-5FB4-64AD-8BD0-D2E50159C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6AE50-AAAF-1D4D-1311-8E89FC009233}"/>
              </a:ext>
            </a:extLst>
          </p:cNvPr>
          <p:cNvSpPr>
            <a:spLocks noGrp="1"/>
          </p:cNvSpPr>
          <p:nvPr>
            <p:ph type="dt" sz="half" idx="10"/>
          </p:nvPr>
        </p:nvSpPr>
        <p:spPr/>
        <p:txBody>
          <a:bodyPr/>
          <a:lstStyle/>
          <a:p>
            <a:fld id="{5C2BE581-67F0-423B-A942-7D87DB746869}" type="datetimeFigureOut">
              <a:rPr lang="en-US" smtClean="0"/>
              <a:t>2/27/2026</a:t>
            </a:fld>
            <a:endParaRPr lang="en-US"/>
          </a:p>
        </p:txBody>
      </p:sp>
      <p:sp>
        <p:nvSpPr>
          <p:cNvPr id="6" name="Footer Placeholder 5">
            <a:extLst>
              <a:ext uri="{FF2B5EF4-FFF2-40B4-BE49-F238E27FC236}">
                <a16:creationId xmlns:a16="http://schemas.microsoft.com/office/drawing/2014/main" id="{F0C17CA7-D10F-7733-3B37-6D5692DD3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44F064-BF4F-817F-BD3E-425FD35902D0}"/>
              </a:ext>
            </a:extLst>
          </p:cNvPr>
          <p:cNvSpPr>
            <a:spLocks noGrp="1"/>
          </p:cNvSpPr>
          <p:nvPr>
            <p:ph type="sldNum" sz="quarter" idx="12"/>
          </p:nvPr>
        </p:nvSpPr>
        <p:spPr/>
        <p:txBody>
          <a:bodyPr/>
          <a:lstStyle/>
          <a:p>
            <a:fld id="{A775997C-3507-42B8-9A58-DF727560D759}" type="slidenum">
              <a:rPr lang="en-US" smtClean="0"/>
              <a:t>‹#›</a:t>
            </a:fld>
            <a:endParaRPr lang="en-US"/>
          </a:p>
        </p:txBody>
      </p:sp>
    </p:spTree>
    <p:extLst>
      <p:ext uri="{BB962C8B-B14F-4D97-AF65-F5344CB8AC3E}">
        <p14:creationId xmlns:p14="http://schemas.microsoft.com/office/powerpoint/2010/main" val="238934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42692A-A1A9-32BD-B9E0-A0F58A1E53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7A7AFB-E9DA-6429-0C21-C65EF40805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ADF606-AF71-83D2-312A-EEF4DA7A03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BE581-67F0-423B-A942-7D87DB746869}" type="datetimeFigureOut">
              <a:rPr lang="en-US" smtClean="0"/>
              <a:t>2/27/2026</a:t>
            </a:fld>
            <a:endParaRPr lang="en-US"/>
          </a:p>
        </p:txBody>
      </p:sp>
      <p:sp>
        <p:nvSpPr>
          <p:cNvPr id="5" name="Footer Placeholder 4">
            <a:extLst>
              <a:ext uri="{FF2B5EF4-FFF2-40B4-BE49-F238E27FC236}">
                <a16:creationId xmlns:a16="http://schemas.microsoft.com/office/drawing/2014/main" id="{9A4281F9-4879-D068-5DB6-9BBE490C4F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9CB8AF0-EFAA-8E8E-4423-4A64B7D0C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75997C-3507-42B8-9A58-DF727560D759}" type="slidenum">
              <a:rPr lang="en-US" smtClean="0"/>
              <a:t>‹#›</a:t>
            </a:fld>
            <a:endParaRPr lang="en-US"/>
          </a:p>
        </p:txBody>
      </p:sp>
    </p:spTree>
    <p:extLst>
      <p:ext uri="{BB962C8B-B14F-4D97-AF65-F5344CB8AC3E}">
        <p14:creationId xmlns:p14="http://schemas.microsoft.com/office/powerpoint/2010/main" val="176082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phartley@pkknlaw.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roundup.org.za/article/charges-against-women-farms-director-withdrawn/" TargetMode="External"/><Relationship Id="rId2" Type="http://schemas.openxmlformats.org/officeDocument/2006/relationships/image" Target="../media/image9.jpg"/><Relationship Id="rId1" Type="http://schemas.openxmlformats.org/officeDocument/2006/relationships/slideLayout" Target="../slideLayouts/slideLayout12.xml"/><Relationship Id="rId4" Type="http://schemas.openxmlformats.org/officeDocument/2006/relationships/hyperlink" Target="https://creativecommons.org/licenses/by-nd/3.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lickr.com/photos/donotlick/4350320223/" TargetMode="External"/><Relationship Id="rId2" Type="http://schemas.openxmlformats.org/officeDocument/2006/relationships/image" Target="../media/image11.jpg"/><Relationship Id="rId1" Type="http://schemas.openxmlformats.org/officeDocument/2006/relationships/slideLayout" Target="../slideLayouts/slideLayout12.xml"/><Relationship Id="rId4" Type="http://schemas.openxmlformats.org/officeDocument/2006/relationships/hyperlink" Target="https://creativecommons.org/licenses/by/3.0/"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dol.gov/agencies/oasam/centers-offices/civil-rights-center/statutes/section-504-rehabilitation-act-of-1973" TargetMode="External"/><Relationship Id="rId2" Type="http://schemas.openxmlformats.org/officeDocument/2006/relationships/hyperlink" Target="https://archive.ada.gov/pubs/adastatute08.pdf" TargetMode="Externa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pexels.com/search/little%20kid%20at%20school/" TargetMode="External"/><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bookshelf-library-literature-books-413705/" TargetMode="External"/><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C54D01-3CB1-4E39-B24B-922C8B1E229D}"/>
              </a:ext>
            </a:extLst>
          </p:cNvPr>
          <p:cNvSpPr>
            <a:spLocks noGrp="1"/>
          </p:cNvSpPr>
          <p:nvPr>
            <p:ph type="ctrTitle"/>
          </p:nvPr>
        </p:nvSpPr>
        <p:spPr>
          <a:xfrm>
            <a:off x="269685" y="91440"/>
            <a:ext cx="5353875" cy="2704987"/>
          </a:xfrm>
        </p:spPr>
        <p:txBody>
          <a:bodyPr vert="horz" lIns="91440" tIns="45720" rIns="91440" bIns="45720" rtlCol="0" anchor="b">
            <a:normAutofit fontScale="90000"/>
          </a:bodyPr>
          <a:lstStyle/>
          <a:p>
            <a:r>
              <a:rPr lang="en-US" sz="4400" dirty="0"/>
              <a:t>Dealing with Crossover Claims: When Regular and Special Education Meet</a:t>
            </a:r>
            <a:br>
              <a:rPr lang="en-US" dirty="0"/>
            </a:br>
            <a:r>
              <a:rPr lang="en-US" sz="1700" dirty="0">
                <a:effectLst/>
              </a:rPr>
              <a:t> </a:t>
            </a:r>
            <a:br>
              <a:rPr lang="en-US" sz="1700" dirty="0">
                <a:effectLst/>
              </a:rPr>
            </a:br>
            <a:endParaRPr lang="en-US" sz="1700" b="1" dirty="0"/>
          </a:p>
        </p:txBody>
      </p:sp>
      <p:sp>
        <p:nvSpPr>
          <p:cNvPr id="5" name="Subtitle 4">
            <a:extLst>
              <a:ext uri="{FF2B5EF4-FFF2-40B4-BE49-F238E27FC236}">
                <a16:creationId xmlns:a16="http://schemas.microsoft.com/office/drawing/2014/main" id="{2B8AE42B-79DF-4741-BA43-3687C5F26E01}"/>
              </a:ext>
            </a:extLst>
          </p:cNvPr>
          <p:cNvSpPr>
            <a:spLocks noGrp="1"/>
          </p:cNvSpPr>
          <p:nvPr>
            <p:ph type="subTitle" idx="1"/>
          </p:nvPr>
        </p:nvSpPr>
        <p:spPr>
          <a:xfrm>
            <a:off x="525717" y="2796427"/>
            <a:ext cx="4663649" cy="3274503"/>
          </a:xfrm>
        </p:spPr>
        <p:txBody>
          <a:bodyPr vert="horz" lIns="91440" tIns="45720" rIns="91440" bIns="45720" rtlCol="0">
            <a:normAutofit/>
          </a:bodyPr>
          <a:lstStyle/>
          <a:p>
            <a:r>
              <a:rPr lang="en-US" dirty="0"/>
              <a:t>Phil Hartley</a:t>
            </a:r>
          </a:p>
          <a:p>
            <a:r>
              <a:rPr lang="en-US" dirty="0"/>
              <a:t>Pereira, Kirby, Kinsinger &amp; Nguyen</a:t>
            </a:r>
          </a:p>
          <a:p>
            <a:r>
              <a:rPr lang="en-US" dirty="0">
                <a:hlinkClick r:id="rId2"/>
              </a:rPr>
              <a:t>phartley@pkknlaw.com</a:t>
            </a:r>
            <a:endParaRPr lang="en-US" dirty="0"/>
          </a:p>
          <a:p>
            <a:r>
              <a:rPr lang="en-US" dirty="0"/>
              <a:t>cell – 770-654-3616</a:t>
            </a:r>
          </a:p>
          <a:p>
            <a:endParaRPr lang="en-US" dirty="0"/>
          </a:p>
          <a:p>
            <a:r>
              <a:rPr lang="en-US" dirty="0"/>
              <a:t>2026 Spring Conference</a:t>
            </a:r>
            <a:br>
              <a:rPr lang="en-US" dirty="0"/>
            </a:br>
            <a:r>
              <a:rPr lang="en-US" dirty="0"/>
              <a:t>March 2, 2026</a:t>
            </a:r>
          </a:p>
        </p:txBody>
      </p:sp>
      <p:pic>
        <p:nvPicPr>
          <p:cNvPr id="1026" name="Picture 2" descr="G-CASE home">
            <a:extLst>
              <a:ext uri="{FF2B5EF4-FFF2-40B4-BE49-F238E27FC236}">
                <a16:creationId xmlns:a16="http://schemas.microsoft.com/office/drawing/2014/main" id="{E1A19761-A22D-431F-830C-131CA44D3A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23" r="9510"/>
          <a:stretch/>
        </p:blipFill>
        <p:spPr bwMode="auto">
          <a:xfrm>
            <a:off x="6443808" y="552793"/>
            <a:ext cx="4680155" cy="566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137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26DBAE0-3408-383B-0BBC-ADF7A6B323D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500" r="12500"/>
          <a:stretch>
            <a:fillRect/>
          </a:stretch>
        </p:blipFill>
        <p:spPr>
          <a:xfrm>
            <a:off x="7467600" y="2028558"/>
            <a:ext cx="4267200" cy="4267200"/>
          </a:xfrm>
        </p:spPr>
      </p:pic>
      <p:sp>
        <p:nvSpPr>
          <p:cNvPr id="3" name="Title 2">
            <a:extLst>
              <a:ext uri="{FF2B5EF4-FFF2-40B4-BE49-F238E27FC236}">
                <a16:creationId xmlns:a16="http://schemas.microsoft.com/office/drawing/2014/main" id="{4467D4A0-5EBC-3A9E-6DAB-7BC3999B275D}"/>
              </a:ext>
            </a:extLst>
          </p:cNvPr>
          <p:cNvSpPr>
            <a:spLocks noGrp="1"/>
          </p:cNvSpPr>
          <p:nvPr>
            <p:ph type="title"/>
          </p:nvPr>
        </p:nvSpPr>
        <p:spPr>
          <a:xfrm>
            <a:off x="584201" y="331410"/>
            <a:ext cx="11021568" cy="1569660"/>
          </a:xfrm>
        </p:spPr>
        <p:txBody>
          <a:bodyPr/>
          <a:lstStyle/>
          <a:p>
            <a:r>
              <a:rPr lang="en-US" dirty="0"/>
              <a:t>O.C.G.A. 20-2-786  </a:t>
            </a:r>
            <a:br>
              <a:rPr lang="en-US" dirty="0"/>
            </a:br>
            <a:r>
              <a:rPr lang="en-US" dirty="0"/>
              <a:t>Georgia’s Parent Bill of Rights </a:t>
            </a:r>
          </a:p>
        </p:txBody>
      </p:sp>
      <p:sp>
        <p:nvSpPr>
          <p:cNvPr id="5" name="TextBox 4">
            <a:extLst>
              <a:ext uri="{FF2B5EF4-FFF2-40B4-BE49-F238E27FC236}">
                <a16:creationId xmlns:a16="http://schemas.microsoft.com/office/drawing/2014/main" id="{6A55F320-1573-A1B4-1ED0-BF1A92070B7A}"/>
              </a:ext>
            </a:extLst>
          </p:cNvPr>
          <p:cNvSpPr txBox="1"/>
          <p:nvPr/>
        </p:nvSpPr>
        <p:spPr>
          <a:xfrm>
            <a:off x="393192" y="1901070"/>
            <a:ext cx="6637128" cy="3970318"/>
          </a:xfrm>
          <a:prstGeom prst="rect">
            <a:avLst/>
          </a:prstGeom>
          <a:noFill/>
        </p:spPr>
        <p:txBody>
          <a:bodyPr wrap="square">
            <a:spAutoFit/>
          </a:bodyPr>
          <a:lstStyle/>
          <a:p>
            <a:pPr lvl="1"/>
            <a:r>
              <a:rPr lang="en-US" b="1" dirty="0"/>
              <a:t>(1)</a:t>
            </a:r>
            <a:r>
              <a:rPr lang="en-US" dirty="0"/>
              <a:t> All parental rights are reserved to the parent of a minor child in this state without obstruction or interference from a state or local government entity, governing body, or any officer, employee, or agent thereof, including, but not limited to:</a:t>
            </a:r>
          </a:p>
          <a:p>
            <a:pPr lvl="2"/>
            <a:r>
              <a:rPr lang="en-US" b="1" dirty="0"/>
              <a:t>(A)</a:t>
            </a:r>
            <a:r>
              <a:rPr lang="en-US" dirty="0"/>
              <a:t> The right to direct the upbringing and the moral or </a:t>
            </a:r>
            <a:r>
              <a:rPr lang="en-US" dirty="0">
                <a:solidFill>
                  <a:srgbClr val="FF0000"/>
                </a:solidFill>
              </a:rPr>
              <a:t>religious training</a:t>
            </a:r>
            <a:r>
              <a:rPr lang="en-US" dirty="0"/>
              <a:t> of his or her minor child;</a:t>
            </a:r>
          </a:p>
          <a:p>
            <a:pPr lvl="2"/>
            <a:r>
              <a:rPr lang="en-US" b="1" dirty="0"/>
              <a:t>(B)</a:t>
            </a:r>
            <a:r>
              <a:rPr lang="en-US" dirty="0"/>
              <a:t> The right to review </a:t>
            </a:r>
            <a:r>
              <a:rPr lang="en-US" dirty="0">
                <a:solidFill>
                  <a:srgbClr val="FF0000"/>
                </a:solidFill>
              </a:rPr>
              <a:t>all instructional materials</a:t>
            </a:r>
            <a:r>
              <a:rPr lang="en-US" dirty="0"/>
              <a:t> intended for use in the classroom of his or her minor child;</a:t>
            </a:r>
          </a:p>
          <a:p>
            <a:pPr lvl="2"/>
            <a:r>
              <a:rPr lang="en-US" b="1" dirty="0"/>
              <a:t>(D)</a:t>
            </a:r>
            <a:r>
              <a:rPr lang="en-US" dirty="0"/>
              <a:t> The right to access and review </a:t>
            </a:r>
            <a:r>
              <a:rPr lang="en-US" dirty="0">
                <a:solidFill>
                  <a:srgbClr val="FF0000"/>
                </a:solidFill>
              </a:rPr>
              <a:t>all records</a:t>
            </a:r>
            <a:r>
              <a:rPr lang="en-US" dirty="0"/>
              <a:t> relating to his or her minor child, including, but not limited to, current grade reports and attendance records, unless otherwise prohibited by law;</a:t>
            </a:r>
          </a:p>
        </p:txBody>
      </p:sp>
      <p:sp>
        <p:nvSpPr>
          <p:cNvPr id="8" name="TextBox 7">
            <a:extLst>
              <a:ext uri="{FF2B5EF4-FFF2-40B4-BE49-F238E27FC236}">
                <a16:creationId xmlns:a16="http://schemas.microsoft.com/office/drawing/2014/main" id="{AA390BB4-45BF-FFE6-A551-29A673B27438}"/>
              </a:ext>
            </a:extLst>
          </p:cNvPr>
          <p:cNvSpPr txBox="1"/>
          <p:nvPr/>
        </p:nvSpPr>
        <p:spPr>
          <a:xfrm>
            <a:off x="7467600" y="6295758"/>
            <a:ext cx="4267200" cy="230832"/>
          </a:xfrm>
          <a:prstGeom prst="rect">
            <a:avLst/>
          </a:prstGeom>
          <a:noFill/>
        </p:spPr>
        <p:txBody>
          <a:bodyPr wrap="square" rtlCol="0">
            <a:spAutoFit/>
          </a:bodyPr>
          <a:lstStyle/>
          <a:p>
            <a:r>
              <a:rPr lang="en-US" sz="900">
                <a:hlinkClick r:id="rId3" tooltip="https://groundup.org.za/article/charges-against-women-farms-director-withdrawn/"/>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3815214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2C9EF-55F4-9277-5254-CC33351F02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771AA4-41ED-0F76-3087-C085D974C23D}"/>
              </a:ext>
            </a:extLst>
          </p:cNvPr>
          <p:cNvSpPr>
            <a:spLocks noGrp="1"/>
          </p:cNvSpPr>
          <p:nvPr>
            <p:ph type="title"/>
          </p:nvPr>
        </p:nvSpPr>
        <p:spPr/>
        <p:txBody>
          <a:bodyPr/>
          <a:lstStyle/>
          <a:p>
            <a:endParaRPr lang="en-US"/>
          </a:p>
        </p:txBody>
      </p:sp>
      <p:pic>
        <p:nvPicPr>
          <p:cNvPr id="2052" name="Picture 4" descr="linda mcmahon">
            <a:extLst>
              <a:ext uri="{FF2B5EF4-FFF2-40B4-BE49-F238E27FC236}">
                <a16:creationId xmlns:a16="http://schemas.microsoft.com/office/drawing/2014/main" id="{CD250E21-D003-980C-1C2C-BC91DC41BD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319" y="-311726"/>
            <a:ext cx="12897122" cy="740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13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49C46-97B6-97C4-D3DC-1D697312FB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F20280-4B4E-3D34-7D85-59A1576F1894}"/>
              </a:ext>
            </a:extLst>
          </p:cNvPr>
          <p:cNvSpPr>
            <a:spLocks noGrp="1"/>
          </p:cNvSpPr>
          <p:nvPr>
            <p:ph type="title"/>
          </p:nvPr>
        </p:nvSpPr>
        <p:spPr/>
        <p:txBody>
          <a:bodyPr/>
          <a:lstStyle/>
          <a:p>
            <a:r>
              <a:rPr lang="en-US" dirty="0"/>
              <a:t>Recent Actions by USDOE/OCR</a:t>
            </a:r>
          </a:p>
        </p:txBody>
      </p:sp>
      <p:sp>
        <p:nvSpPr>
          <p:cNvPr id="3" name="Content Placeholder 2">
            <a:extLst>
              <a:ext uri="{FF2B5EF4-FFF2-40B4-BE49-F238E27FC236}">
                <a16:creationId xmlns:a16="http://schemas.microsoft.com/office/drawing/2014/main" id="{43DB4AD9-0F62-EE95-4F4F-7A14AD124856}"/>
              </a:ext>
            </a:extLst>
          </p:cNvPr>
          <p:cNvSpPr>
            <a:spLocks noGrp="1"/>
          </p:cNvSpPr>
          <p:nvPr>
            <p:ph idx="1"/>
          </p:nvPr>
        </p:nvSpPr>
        <p:spPr/>
        <p:txBody>
          <a:bodyPr/>
          <a:lstStyle/>
          <a:p>
            <a:r>
              <a:rPr lang="en-US" dirty="0"/>
              <a:t>Drops appeal from Md. DC that DCL on DEI and certification requirement violated APA</a:t>
            </a:r>
          </a:p>
          <a:p>
            <a:r>
              <a:rPr lang="en-US" dirty="0"/>
              <a:t>Multiple Title IX investigations involving transgender issues including reimbursement rules and threats to funding in Va. </a:t>
            </a:r>
          </a:p>
          <a:p>
            <a:r>
              <a:rPr lang="en-US" dirty="0"/>
              <a:t>Any investigation is truly expedited</a:t>
            </a:r>
          </a:p>
          <a:p>
            <a:r>
              <a:rPr lang="en-US" dirty="0"/>
              <a:t>Beginning of move of certain staff to DOL</a:t>
            </a:r>
          </a:p>
        </p:txBody>
      </p:sp>
    </p:spTree>
    <p:extLst>
      <p:ext uri="{BB962C8B-B14F-4D97-AF65-F5344CB8AC3E}">
        <p14:creationId xmlns:p14="http://schemas.microsoft.com/office/powerpoint/2010/main" val="2619179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FCD2-293E-8102-582A-65F487043E0C}"/>
              </a:ext>
            </a:extLst>
          </p:cNvPr>
          <p:cNvSpPr>
            <a:spLocks noGrp="1"/>
          </p:cNvSpPr>
          <p:nvPr>
            <p:ph type="title"/>
          </p:nvPr>
        </p:nvSpPr>
        <p:spPr/>
        <p:txBody>
          <a:bodyPr/>
          <a:lstStyle/>
          <a:p>
            <a:r>
              <a:rPr lang="en-US" dirty="0"/>
              <a:t>CB v. Henry County School District, (11</a:t>
            </a:r>
            <a:r>
              <a:rPr lang="en-US" baseline="30000" dirty="0"/>
              <a:t>th</a:t>
            </a:r>
            <a:r>
              <a:rPr lang="en-US" dirty="0"/>
              <a:t> Cir. 2026)</a:t>
            </a:r>
          </a:p>
        </p:txBody>
      </p:sp>
      <p:sp>
        <p:nvSpPr>
          <p:cNvPr id="3" name="Content Placeholder 2">
            <a:extLst>
              <a:ext uri="{FF2B5EF4-FFF2-40B4-BE49-F238E27FC236}">
                <a16:creationId xmlns:a16="http://schemas.microsoft.com/office/drawing/2014/main" id="{FA59F4DA-A516-9688-69E1-913D9C521A3C}"/>
              </a:ext>
            </a:extLst>
          </p:cNvPr>
          <p:cNvSpPr>
            <a:spLocks noGrp="1"/>
          </p:cNvSpPr>
          <p:nvPr>
            <p:ph idx="1"/>
          </p:nvPr>
        </p:nvSpPr>
        <p:spPr/>
        <p:txBody>
          <a:bodyPr>
            <a:normAutofit fontScale="92500" lnSpcReduction="10000"/>
          </a:bodyPr>
          <a:lstStyle/>
          <a:p>
            <a:r>
              <a:rPr lang="en-US" dirty="0"/>
              <a:t>Down Syndrome student in 4</a:t>
            </a:r>
            <a:r>
              <a:rPr lang="en-US" baseline="30000" dirty="0"/>
              <a:t>th</a:t>
            </a:r>
            <a:r>
              <a:rPr lang="en-US" dirty="0"/>
              <a:t> grade moved by IEP team from resource class for academics to MI class</a:t>
            </a:r>
          </a:p>
          <a:p>
            <a:r>
              <a:rPr lang="en-US" dirty="0"/>
              <a:t>Parents object and bring due process action, instituting stay put</a:t>
            </a:r>
          </a:p>
          <a:p>
            <a:r>
              <a:rPr lang="en-US" dirty="0"/>
              <a:t>District court agrees with ALJ that move from one special ed class to another did not invoke LRE; appeal to 11</a:t>
            </a:r>
            <a:r>
              <a:rPr lang="en-US" baseline="30000" dirty="0"/>
              <a:t>th</a:t>
            </a:r>
            <a:r>
              <a:rPr lang="en-US" dirty="0"/>
              <a:t> Circuit</a:t>
            </a:r>
          </a:p>
          <a:p>
            <a:r>
              <a:rPr lang="en-US" dirty="0"/>
              <a:t>11</a:t>
            </a:r>
            <a:r>
              <a:rPr lang="en-US" baseline="30000" dirty="0"/>
              <a:t>th</a:t>
            </a:r>
            <a:r>
              <a:rPr lang="en-US" dirty="0"/>
              <a:t> Circuit agreed finding the challenge was more of methodology</a:t>
            </a:r>
          </a:p>
          <a:p>
            <a:r>
              <a:rPr lang="en-US" dirty="0"/>
              <a:t>“… the text of the IDEA makes clear that the least-restrictive-environment requirement applies only to the placement choice between a regular education class and a special education class—not to placement choices among different types of special education classes.” </a:t>
            </a:r>
          </a:p>
          <a:p>
            <a:endParaRPr lang="en-US" dirty="0"/>
          </a:p>
        </p:txBody>
      </p:sp>
    </p:spTree>
    <p:extLst>
      <p:ext uri="{BB962C8B-B14F-4D97-AF65-F5344CB8AC3E}">
        <p14:creationId xmlns:p14="http://schemas.microsoft.com/office/powerpoint/2010/main" val="2997202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A2D90-A1B4-666C-86B3-5D6C195345B3}"/>
              </a:ext>
            </a:extLst>
          </p:cNvPr>
          <p:cNvSpPr>
            <a:spLocks noGrp="1"/>
          </p:cNvSpPr>
          <p:nvPr>
            <p:ph type="title"/>
          </p:nvPr>
        </p:nvSpPr>
        <p:spPr/>
        <p:txBody>
          <a:bodyPr/>
          <a:lstStyle/>
          <a:p>
            <a:r>
              <a:rPr lang="en-US" dirty="0"/>
              <a:t>Consequences of litigation, CB v. Henry County School District </a:t>
            </a:r>
          </a:p>
        </p:txBody>
      </p:sp>
      <p:sp>
        <p:nvSpPr>
          <p:cNvPr id="3" name="Content Placeholder 2">
            <a:extLst>
              <a:ext uri="{FF2B5EF4-FFF2-40B4-BE49-F238E27FC236}">
                <a16:creationId xmlns:a16="http://schemas.microsoft.com/office/drawing/2014/main" id="{541F9EFA-E6F4-4A95-8AFC-060CDBD5FF82}"/>
              </a:ext>
            </a:extLst>
          </p:cNvPr>
          <p:cNvSpPr>
            <a:spLocks noGrp="1"/>
          </p:cNvSpPr>
          <p:nvPr>
            <p:ph idx="1"/>
          </p:nvPr>
        </p:nvSpPr>
        <p:spPr/>
        <p:txBody>
          <a:bodyPr/>
          <a:lstStyle/>
          <a:p>
            <a:r>
              <a:rPr lang="en-US" dirty="0"/>
              <a:t>“…since the parents obtained the stay put order when C.B. was entering the fifth grade, he has remained subject to the Georgia Milestones Assessment. By the time of this appeal, C.B. was seventeen years old and in the eleventh grade.”</a:t>
            </a:r>
          </a:p>
        </p:txBody>
      </p:sp>
    </p:spTree>
    <p:extLst>
      <p:ext uri="{BB962C8B-B14F-4D97-AF65-F5344CB8AC3E}">
        <p14:creationId xmlns:p14="http://schemas.microsoft.com/office/powerpoint/2010/main" val="86072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C4C3E-8971-0D82-D181-6DD657576A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5352CAE-F4E1-12DB-6262-D5E80855534F}"/>
              </a:ext>
            </a:extLst>
          </p:cNvPr>
          <p:cNvSpPr>
            <a:spLocks noGrp="1"/>
          </p:cNvSpPr>
          <p:nvPr>
            <p:ph type="title"/>
          </p:nvPr>
        </p:nvSpPr>
        <p:spPr>
          <a:xfrm>
            <a:off x="585216" y="399962"/>
            <a:ext cx="11021568" cy="1446550"/>
          </a:xfrm>
        </p:spPr>
        <p:txBody>
          <a:bodyPr/>
          <a:lstStyle/>
          <a:p>
            <a:r>
              <a:rPr lang="en-US" sz="4400" dirty="0"/>
              <a:t>Spencer v. Cherokee County School District</a:t>
            </a:r>
            <a:r>
              <a:rPr lang="en-US" sz="4400" noProof="0" dirty="0"/>
              <a:t>, Ga. COA 2025</a:t>
            </a:r>
          </a:p>
        </p:txBody>
      </p:sp>
      <p:sp>
        <p:nvSpPr>
          <p:cNvPr id="5" name="TextBox 4">
            <a:extLst>
              <a:ext uri="{FF2B5EF4-FFF2-40B4-BE49-F238E27FC236}">
                <a16:creationId xmlns:a16="http://schemas.microsoft.com/office/drawing/2014/main" id="{16F77B2A-A470-70EA-A462-951C25C48E62}"/>
              </a:ext>
            </a:extLst>
          </p:cNvPr>
          <p:cNvSpPr txBox="1"/>
          <p:nvPr/>
        </p:nvSpPr>
        <p:spPr>
          <a:xfrm>
            <a:off x="372100" y="2189450"/>
            <a:ext cx="7741551" cy="4093428"/>
          </a:xfrm>
          <a:prstGeom prst="rect">
            <a:avLst/>
          </a:prstGeom>
          <a:noFill/>
        </p:spPr>
        <p:txBody>
          <a:bodyPr wrap="square">
            <a:spAutoFit/>
          </a:bodyPr>
          <a:lstStyle/>
          <a:p>
            <a:r>
              <a:rPr lang="en-US" sz="2000" dirty="0">
                <a:latin typeface="Roboto Condensed"/>
              </a:rPr>
              <a:t>Parent sought to copy an entire book that was part of the sex ed curriculum under the ORA</a:t>
            </a:r>
          </a:p>
          <a:p>
            <a:endParaRPr lang="en-US" sz="2000" dirty="0">
              <a:latin typeface="Roboto Condensed"/>
            </a:endParaRPr>
          </a:p>
          <a:p>
            <a:r>
              <a:rPr kumimoji="0" lang="en-US" sz="2000" i="0" u="none" strike="noStrike" kern="1200" cap="none" spc="0" normalizeH="0" baseline="0" noProof="0" dirty="0">
                <a:ln>
                  <a:noFill/>
                </a:ln>
                <a:effectLst/>
                <a:uLnTx/>
                <a:uFillTx/>
                <a:latin typeface="Roboto Condensed"/>
              </a:rPr>
              <a:t>Trial</a:t>
            </a:r>
            <a:r>
              <a:rPr kumimoji="0" lang="en-US" sz="2000" i="0" u="none" strike="noStrike" kern="1200" cap="none" spc="0" normalizeH="0" noProof="0" dirty="0">
                <a:ln>
                  <a:noFill/>
                </a:ln>
                <a:effectLst/>
                <a:uLnTx/>
                <a:uFillTx/>
                <a:latin typeface="Roboto Condensed"/>
              </a:rPr>
              <a:t> court’s summary judgment for the District reversed by the COA in 2-1 vote</a:t>
            </a:r>
          </a:p>
          <a:p>
            <a:endParaRPr kumimoji="0" lang="en-US" sz="2000" i="0" u="none" strike="noStrike" kern="1200" cap="none" spc="0" normalizeH="0" noProof="0" dirty="0">
              <a:ln>
                <a:noFill/>
              </a:ln>
              <a:effectLst/>
              <a:uLnTx/>
              <a:uFillTx/>
              <a:latin typeface="Roboto Condensed"/>
            </a:endParaRPr>
          </a:p>
          <a:p>
            <a:r>
              <a:rPr lang="en-US" sz="2000" dirty="0">
                <a:latin typeface="Roboto Condensed" panose="02000000000000000000" pitchFamily="2" charset="0"/>
                <a:ea typeface="Roboto Condensed" panose="02000000000000000000" pitchFamily="2" charset="0"/>
                <a:cs typeface="Roboto Condensed" panose="02000000000000000000" pitchFamily="2" charset="0"/>
              </a:rPr>
              <a:t>“Specifically, the rights provided by the ORA are for personal </a:t>
            </a:r>
            <a:r>
              <a:rPr lang="en-US" sz="2000" i="1" dirty="0">
                <a:latin typeface="Roboto Condensed" panose="02000000000000000000" pitchFamily="2" charset="0"/>
                <a:ea typeface="Roboto Condensed" panose="02000000000000000000" pitchFamily="2" charset="0"/>
                <a:cs typeface="Roboto Condensed" panose="02000000000000000000" pitchFamily="2" charset="0"/>
              </a:rPr>
              <a:t>inspection and copying of public records</a:t>
            </a:r>
            <a:r>
              <a:rPr lang="en-US" sz="2000" dirty="0">
                <a:latin typeface="Roboto Condensed" panose="02000000000000000000" pitchFamily="2" charset="0"/>
                <a:ea typeface="Roboto Condensed" panose="02000000000000000000" pitchFamily="2" charset="0"/>
                <a:cs typeface="Roboto Condensed" panose="02000000000000000000" pitchFamily="2" charset="0"/>
              </a:rPr>
              <a:t>, without mention of copyright status. The federal</a:t>
            </a:r>
          </a:p>
          <a:p>
            <a:r>
              <a:rPr lang="en-US" sz="2000" dirty="0">
                <a:latin typeface="Roboto Condensed" panose="02000000000000000000" pitchFamily="2" charset="0"/>
                <a:ea typeface="Roboto Condensed" panose="02000000000000000000" pitchFamily="2" charset="0"/>
                <a:cs typeface="Roboto Condensed" panose="02000000000000000000" pitchFamily="2" charset="0"/>
              </a:rPr>
              <a:t>copyright law, on the other hand, </a:t>
            </a:r>
            <a:r>
              <a:rPr lang="en-US" sz="2000" i="1" dirty="0">
                <a:latin typeface="Roboto Condensed" panose="02000000000000000000" pitchFamily="2" charset="0"/>
                <a:ea typeface="Roboto Condensed" panose="02000000000000000000" pitchFamily="2" charset="0"/>
                <a:cs typeface="Roboto Condensed" panose="02000000000000000000" pitchFamily="2" charset="0"/>
              </a:rPr>
              <a:t>protects the exclusive right of the copyright owner to reproduce</a:t>
            </a:r>
            <a:r>
              <a:rPr lang="en-US" sz="2000" dirty="0">
                <a:latin typeface="Roboto Condensed" panose="02000000000000000000" pitchFamily="2" charset="0"/>
                <a:ea typeface="Roboto Condensed" panose="02000000000000000000" pitchFamily="2" charset="0"/>
                <a:cs typeface="Roboto Condensed" panose="02000000000000000000" pitchFamily="2" charset="0"/>
              </a:rPr>
              <a:t>, perform, distribute or display the copyrighted work.”</a:t>
            </a:r>
          </a:p>
          <a:p>
            <a:endParaRPr kumimoji="0" lang="en-US" sz="2000" i="0" u="none" strike="noStrike" kern="1200" cap="none" spc="0" normalizeH="0" noProof="0" dirty="0">
              <a:ln>
                <a:noFill/>
              </a:ln>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a:p>
            <a:r>
              <a:rPr kumimoji="0" lang="en-US" sz="2000" i="0" u="none" strike="noStrike" kern="1200" cap="none" spc="0" normalizeH="0" noProof="0" dirty="0">
                <a:ln>
                  <a:noFill/>
                </a:ln>
                <a:effectLst/>
                <a:uLnTx/>
                <a:uFillTx/>
                <a:latin typeface="Roboto Condensed" panose="02000000000000000000" pitchFamily="2" charset="0"/>
                <a:ea typeface="Roboto Condensed" panose="02000000000000000000" pitchFamily="2" charset="0"/>
                <a:cs typeface="Roboto Condensed" panose="02000000000000000000" pitchFamily="2" charset="0"/>
              </a:rPr>
              <a:t>Think testing protocols</a:t>
            </a:r>
          </a:p>
          <a:p>
            <a:endParaRPr kumimoji="0" lang="en-US" sz="2000" i="0" u="none" strike="noStrike" kern="1200" cap="none" spc="0" normalizeH="0" baseline="0" noProof="0" dirty="0">
              <a:ln>
                <a:noFill/>
              </a:ln>
              <a:effectLst/>
              <a:uLnTx/>
              <a:uFillTx/>
              <a:latin typeface="Roboto Condensed"/>
            </a:endParaRPr>
          </a:p>
        </p:txBody>
      </p:sp>
      <p:sp>
        <p:nvSpPr>
          <p:cNvPr id="4" name="Picture Placeholder 3">
            <a:extLst>
              <a:ext uri="{FF2B5EF4-FFF2-40B4-BE49-F238E27FC236}">
                <a16:creationId xmlns:a16="http://schemas.microsoft.com/office/drawing/2014/main" id="{1BAEDE35-EA22-D043-52E4-BDFE4EB365B5}"/>
              </a:ext>
            </a:extLst>
          </p:cNvPr>
          <p:cNvSpPr>
            <a:spLocks noGrp="1"/>
          </p:cNvSpPr>
          <p:nvPr>
            <p:ph type="pic" sz="quarter" idx="11"/>
          </p:nvPr>
        </p:nvSpPr>
        <p:spPr>
          <a:xfrm>
            <a:off x="8185532" y="1749939"/>
            <a:ext cx="2952521" cy="3707091"/>
          </a:xfrm>
        </p:spPr>
        <p:txBody>
          <a:bodyPr/>
          <a:lstStyle/>
          <a:p>
            <a:endParaRPr lang="en-US" dirty="0"/>
          </a:p>
        </p:txBody>
      </p:sp>
      <p:pic>
        <p:nvPicPr>
          <p:cNvPr id="6" name="Content Placeholder 5" descr="Georgia State Capitol with a gold dome&#10;&#10;AI-generated content may be incorrect.">
            <a:extLst>
              <a:ext uri="{FF2B5EF4-FFF2-40B4-BE49-F238E27FC236}">
                <a16:creationId xmlns:a16="http://schemas.microsoft.com/office/drawing/2014/main" id="{D9CAAF2F-2FE6-6BA2-E4DA-D671CA85C551}"/>
              </a:ext>
            </a:extLst>
          </p:cNvPr>
          <p:cNvPicPr>
            <a:picLocks noChangeAspect="1"/>
          </p:cNvPicPr>
          <p:nvPr/>
        </p:nvPicPr>
        <p:blipFill>
          <a:blip r:embed="rId2">
            <a:extLst>
              <a:ext uri="{837473B0-CC2E-450A-ABE3-18F120FF3D39}">
                <a1611:picAttrSrcUrl xmlns:a1611="http://schemas.microsoft.com/office/drawing/2016/11/main" r:id="rId3"/>
              </a:ext>
            </a:extLst>
          </a:blip>
          <a:stretch/>
        </p:blipFill>
        <p:spPr>
          <a:xfrm>
            <a:off x="8295329" y="1908969"/>
            <a:ext cx="2661046" cy="3548062"/>
          </a:xfrm>
          <a:prstGeom prst="rect">
            <a:avLst/>
          </a:prstGeom>
        </p:spPr>
      </p:pic>
      <p:sp>
        <p:nvSpPr>
          <p:cNvPr id="8" name="TextBox 7">
            <a:extLst>
              <a:ext uri="{FF2B5EF4-FFF2-40B4-BE49-F238E27FC236}">
                <a16:creationId xmlns:a16="http://schemas.microsoft.com/office/drawing/2014/main" id="{8DF37C00-433D-10A3-9804-EC8BD0240A99}"/>
              </a:ext>
            </a:extLst>
          </p:cNvPr>
          <p:cNvSpPr txBox="1"/>
          <p:nvPr/>
        </p:nvSpPr>
        <p:spPr>
          <a:xfrm>
            <a:off x="250434" y="6111493"/>
            <a:ext cx="2709862" cy="369332"/>
          </a:xfrm>
          <a:prstGeom prst="rect">
            <a:avLst/>
          </a:prstGeom>
          <a:noFill/>
        </p:spPr>
        <p:txBody>
          <a:bodyPr wrap="square" rtlCol="0">
            <a:spAutoFit/>
          </a:bodyPr>
          <a:lstStyle/>
          <a:p>
            <a:r>
              <a:rPr lang="en-US" sz="900">
                <a:hlinkClick r:id="rId3" tooltip="https://www.flickr.com/photos/donotlick/4350320223/"/>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670547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 shot of a row of graduates">
            <a:extLst>
              <a:ext uri="{FF2B5EF4-FFF2-40B4-BE49-F238E27FC236}">
                <a16:creationId xmlns:a16="http://schemas.microsoft.com/office/drawing/2014/main" id="{3B448007-8C0C-4219-BC1D-2A362D2163B9}"/>
              </a:ext>
            </a:extLst>
          </p:cNvPr>
          <p:cNvPicPr>
            <a:picLocks noChangeAspect="1"/>
          </p:cNvPicPr>
          <p:nvPr/>
        </p:nvPicPr>
        <p:blipFill rotWithShape="1">
          <a:blip r:embed="rId2"/>
          <a:srcRect r="5882" b="-1"/>
          <a:stretch/>
        </p:blipFill>
        <p:spPr>
          <a:xfrm>
            <a:off x="-200631" y="0"/>
            <a:ext cx="7182195" cy="6857990"/>
          </a:xfrm>
          <a:prstGeom prst="rect">
            <a:avLst/>
          </a:prstGeom>
        </p:spPr>
      </p:pic>
      <p:sp>
        <p:nvSpPr>
          <p:cNvPr id="2" name="Title 1">
            <a:extLst>
              <a:ext uri="{FF2B5EF4-FFF2-40B4-BE49-F238E27FC236}">
                <a16:creationId xmlns:a16="http://schemas.microsoft.com/office/drawing/2014/main" id="{61F71D19-0E88-4A01-A316-553FA3834066}"/>
              </a:ext>
            </a:extLst>
          </p:cNvPr>
          <p:cNvSpPr>
            <a:spLocks noGrp="1"/>
          </p:cNvSpPr>
          <p:nvPr>
            <p:ph type="title"/>
          </p:nvPr>
        </p:nvSpPr>
        <p:spPr>
          <a:xfrm>
            <a:off x="7531610" y="365125"/>
            <a:ext cx="3822189" cy="1899912"/>
          </a:xfrm>
        </p:spPr>
        <p:txBody>
          <a:bodyPr>
            <a:normAutofit/>
          </a:bodyPr>
          <a:lstStyle/>
          <a:p>
            <a:endParaRPr lang="en-US" sz="4000"/>
          </a:p>
        </p:txBody>
      </p:sp>
      <p:sp>
        <p:nvSpPr>
          <p:cNvPr id="3" name="Content Placeholder 2">
            <a:extLst>
              <a:ext uri="{FF2B5EF4-FFF2-40B4-BE49-F238E27FC236}">
                <a16:creationId xmlns:a16="http://schemas.microsoft.com/office/drawing/2014/main" id="{1D10E09D-F771-41D0-865D-D0DC755AC53C}"/>
              </a:ext>
            </a:extLst>
          </p:cNvPr>
          <p:cNvSpPr>
            <a:spLocks noGrp="1"/>
          </p:cNvSpPr>
          <p:nvPr>
            <p:ph idx="1"/>
          </p:nvPr>
        </p:nvSpPr>
        <p:spPr>
          <a:xfrm>
            <a:off x="6984610" y="105508"/>
            <a:ext cx="5322604" cy="6752482"/>
          </a:xfrm>
        </p:spPr>
        <p:txBody>
          <a:bodyPr>
            <a:normAutofit/>
          </a:bodyPr>
          <a:lstStyle/>
          <a:p>
            <a:pPr marL="0" indent="0">
              <a:buNone/>
            </a:pPr>
            <a:r>
              <a:rPr lang="en-US" sz="6000" dirty="0"/>
              <a:t>BELIEVE IN PUBLIC EDUCATION</a:t>
            </a:r>
          </a:p>
        </p:txBody>
      </p:sp>
    </p:spTree>
    <p:extLst>
      <p:ext uri="{BB962C8B-B14F-4D97-AF65-F5344CB8AC3E}">
        <p14:creationId xmlns:p14="http://schemas.microsoft.com/office/powerpoint/2010/main" val="575966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B0BEB5-DDCB-A4A0-D878-D24DA54FA482}"/>
              </a:ext>
            </a:extLst>
          </p:cNvPr>
          <p:cNvSpPr/>
          <p:nvPr/>
        </p:nvSpPr>
        <p:spPr>
          <a:xfrm>
            <a:off x="975360" y="5003800"/>
            <a:ext cx="4815840" cy="1066800"/>
          </a:xfrm>
          <a:prstGeom prst="rect">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867">
              <a:solidFill>
                <a:schemeClr val="tx1"/>
              </a:solidFill>
            </a:endParaRPr>
          </a:p>
        </p:txBody>
      </p:sp>
      <p:sp>
        <p:nvSpPr>
          <p:cNvPr id="5" name="Title 4"/>
          <p:cNvSpPr>
            <a:spLocks noGrp="1"/>
          </p:cNvSpPr>
          <p:nvPr>
            <p:ph type="title"/>
          </p:nvPr>
        </p:nvSpPr>
        <p:spPr/>
        <p:txBody>
          <a:bodyPr/>
          <a:lstStyle/>
          <a:p>
            <a:r>
              <a:rPr lang="en-US" dirty="0">
                <a:solidFill>
                  <a:schemeClr val="accent3"/>
                </a:solidFill>
              </a:rPr>
              <a:t>Remember…</a:t>
            </a:r>
            <a:endParaRPr lang="uk-UA" dirty="0"/>
          </a:p>
        </p:txBody>
      </p:sp>
      <p:sp>
        <p:nvSpPr>
          <p:cNvPr id="18" name="TextBox 17"/>
          <p:cNvSpPr txBox="1"/>
          <p:nvPr/>
        </p:nvSpPr>
        <p:spPr>
          <a:xfrm>
            <a:off x="1230886" y="5178127"/>
            <a:ext cx="4330021" cy="830997"/>
          </a:xfrm>
          <a:prstGeom prst="rect">
            <a:avLst/>
          </a:prstGeom>
          <a:noFill/>
        </p:spPr>
        <p:txBody>
          <a:bodyPr wrap="square" rtlCol="0">
            <a:spAutoFit/>
          </a:bodyPr>
          <a:lstStyle/>
          <a:p>
            <a:r>
              <a:rPr lang="en-US" sz="2400" b="1" dirty="0">
                <a:solidFill>
                  <a:schemeClr val="bg1"/>
                </a:solidFill>
                <a:latin typeface="+mj-lt"/>
              </a:rPr>
              <a:t>Fry v. Napoleon Community Schools</a:t>
            </a:r>
            <a:endParaRPr lang="en-US" sz="2400" dirty="0">
              <a:solidFill>
                <a:schemeClr val="bg1"/>
              </a:solidFill>
              <a:latin typeface="+mj-lt"/>
            </a:endParaRPr>
          </a:p>
        </p:txBody>
      </p:sp>
      <p:sp>
        <p:nvSpPr>
          <p:cNvPr id="14" name="Rectangle 13">
            <a:extLst>
              <a:ext uri="{FF2B5EF4-FFF2-40B4-BE49-F238E27FC236}">
                <a16:creationId xmlns:a16="http://schemas.microsoft.com/office/drawing/2014/main" id="{61CB5C60-1458-8104-54B1-4C319A4FFCB5}"/>
              </a:ext>
            </a:extLst>
          </p:cNvPr>
          <p:cNvSpPr/>
          <p:nvPr/>
        </p:nvSpPr>
        <p:spPr>
          <a:xfrm>
            <a:off x="6094985" y="5003800"/>
            <a:ext cx="4815840" cy="1066800"/>
          </a:xfrm>
          <a:prstGeom prst="rect">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867">
              <a:solidFill>
                <a:schemeClr val="tx1"/>
              </a:solidFill>
            </a:endParaRPr>
          </a:p>
        </p:txBody>
      </p:sp>
      <p:sp>
        <p:nvSpPr>
          <p:cNvPr id="15" name="TextBox 14">
            <a:extLst>
              <a:ext uri="{FF2B5EF4-FFF2-40B4-BE49-F238E27FC236}">
                <a16:creationId xmlns:a16="http://schemas.microsoft.com/office/drawing/2014/main" id="{511F5AE5-2FF7-49DD-4FAC-781D869935C2}"/>
              </a:ext>
            </a:extLst>
          </p:cNvPr>
          <p:cNvSpPr txBox="1"/>
          <p:nvPr/>
        </p:nvSpPr>
        <p:spPr>
          <a:xfrm>
            <a:off x="6350511" y="5178127"/>
            <a:ext cx="4246383" cy="461665"/>
          </a:xfrm>
          <a:prstGeom prst="rect">
            <a:avLst/>
          </a:prstGeom>
          <a:noFill/>
        </p:spPr>
        <p:txBody>
          <a:bodyPr wrap="square" rtlCol="0">
            <a:spAutoFit/>
          </a:bodyPr>
          <a:lstStyle/>
          <a:p>
            <a:r>
              <a:rPr lang="en-US" sz="2400" b="1" dirty="0">
                <a:solidFill>
                  <a:schemeClr val="bg1"/>
                </a:solidFill>
                <a:latin typeface="+mj-lt"/>
              </a:rPr>
              <a:t>Perez v. Sturgis Public Schools</a:t>
            </a:r>
            <a:endParaRPr lang="en-US" sz="2400" dirty="0">
              <a:solidFill>
                <a:schemeClr val="bg1"/>
              </a:solidFill>
              <a:latin typeface="+mj-lt"/>
            </a:endParaRPr>
          </a:p>
        </p:txBody>
      </p:sp>
      <p:pic>
        <p:nvPicPr>
          <p:cNvPr id="4" name="Picture Placeholder 3" descr="A person in a wheelchair with a dog&#10;&#10;AI-generated content may be incorrect.">
            <a:extLst>
              <a:ext uri="{FF2B5EF4-FFF2-40B4-BE49-F238E27FC236}">
                <a16:creationId xmlns:a16="http://schemas.microsoft.com/office/drawing/2014/main" id="{010F606E-9700-55A2-D115-098C26F8842F}"/>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889" b="2889"/>
          <a:stretch>
            <a:fillRect/>
          </a:stretch>
        </p:blipFill>
        <p:spPr/>
      </p:pic>
      <p:pic>
        <p:nvPicPr>
          <p:cNvPr id="8" name="Picture Placeholder 7" descr="A person sitting on the ground&#10;&#10;AI-generated content may be incorrect.">
            <a:extLst>
              <a:ext uri="{FF2B5EF4-FFF2-40B4-BE49-F238E27FC236}">
                <a16:creationId xmlns:a16="http://schemas.microsoft.com/office/drawing/2014/main" id="{4E8D3C00-46B3-BEA0-3F9A-FCE45BE7923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877" b="28707"/>
          <a:stretch/>
        </p:blipFill>
        <p:spPr>
          <a:xfrm>
            <a:off x="6094985" y="1600200"/>
            <a:ext cx="4815840" cy="3403600"/>
          </a:xfrm>
        </p:spPr>
      </p:pic>
    </p:spTree>
    <p:extLst>
      <p:ext uri="{BB962C8B-B14F-4D97-AF65-F5344CB8AC3E}">
        <p14:creationId xmlns:p14="http://schemas.microsoft.com/office/powerpoint/2010/main" val="4191409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8B094-401C-42AA-2CF5-1207138FF54D}"/>
              </a:ext>
            </a:extLst>
          </p:cNvPr>
          <p:cNvSpPr>
            <a:spLocks noGrp="1"/>
          </p:cNvSpPr>
          <p:nvPr>
            <p:ph type="title"/>
          </p:nvPr>
        </p:nvSpPr>
        <p:spPr/>
        <p:txBody>
          <a:bodyPr/>
          <a:lstStyle/>
          <a:p>
            <a:r>
              <a:rPr lang="en-US" dirty="0"/>
              <a:t>Powell v.  School Board of Volusia County (11</a:t>
            </a:r>
            <a:r>
              <a:rPr lang="en-US" baseline="30000" dirty="0"/>
              <a:t>th</a:t>
            </a:r>
            <a:r>
              <a:rPr lang="en-US" dirty="0"/>
              <a:t> Cir. 2023)</a:t>
            </a:r>
          </a:p>
        </p:txBody>
      </p:sp>
      <p:sp>
        <p:nvSpPr>
          <p:cNvPr id="3" name="Content Placeholder 2">
            <a:extLst>
              <a:ext uri="{FF2B5EF4-FFF2-40B4-BE49-F238E27FC236}">
                <a16:creationId xmlns:a16="http://schemas.microsoft.com/office/drawing/2014/main" id="{DF5252A7-8F90-9E92-5BB8-A2FE5E4EA452}"/>
              </a:ext>
            </a:extLst>
          </p:cNvPr>
          <p:cNvSpPr>
            <a:spLocks noGrp="1"/>
          </p:cNvSpPr>
          <p:nvPr>
            <p:ph idx="1"/>
          </p:nvPr>
        </p:nvSpPr>
        <p:spPr/>
        <p:txBody>
          <a:bodyPr/>
          <a:lstStyle/>
          <a:p>
            <a:r>
              <a:rPr lang="en-US" dirty="0"/>
              <a:t>“Appellants unambiguously sought compensatory monetary damages under the ADA and not compensatory education under the IDEA. Consequently, in light of </a:t>
            </a:r>
            <a:r>
              <a:rPr lang="en-US" i="1" dirty="0"/>
              <a:t>Perez</a:t>
            </a:r>
            <a:r>
              <a:rPr lang="en-US" dirty="0"/>
              <a:t>, the Appellants should have been allowed to proceed with their claims regardless of the IDEA’s exhaustion requirements.” </a:t>
            </a:r>
          </a:p>
        </p:txBody>
      </p:sp>
    </p:spTree>
    <p:extLst>
      <p:ext uri="{BB962C8B-B14F-4D97-AF65-F5344CB8AC3E}">
        <p14:creationId xmlns:p14="http://schemas.microsoft.com/office/powerpoint/2010/main" val="506431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D0464-D875-5147-789D-8738861838F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9539BA-7D9B-CDBD-3B61-5ABC54ED7FB3}"/>
              </a:ext>
            </a:extLst>
          </p:cNvPr>
          <p:cNvSpPr>
            <a:spLocks noGrp="1"/>
          </p:cNvSpPr>
          <p:nvPr>
            <p:ph type="title"/>
          </p:nvPr>
        </p:nvSpPr>
        <p:spPr>
          <a:xfrm>
            <a:off x="585216" y="399962"/>
            <a:ext cx="11021568" cy="707886"/>
          </a:xfrm>
        </p:spPr>
        <p:txBody>
          <a:bodyPr/>
          <a:lstStyle/>
          <a:p>
            <a:r>
              <a:rPr lang="en-US" sz="4000" dirty="0"/>
              <a:t>A.J.T. v. Osseo Area Schools, (USSC 2025)</a:t>
            </a:r>
            <a:endParaRPr lang="en-US" sz="4000" noProof="0" dirty="0"/>
          </a:p>
        </p:txBody>
      </p:sp>
      <p:sp>
        <p:nvSpPr>
          <p:cNvPr id="6" name="TextBox 5">
            <a:extLst>
              <a:ext uri="{FF2B5EF4-FFF2-40B4-BE49-F238E27FC236}">
                <a16:creationId xmlns:a16="http://schemas.microsoft.com/office/drawing/2014/main" id="{121F20B5-4BCD-C20D-D597-A46628F9BFA6}"/>
              </a:ext>
            </a:extLst>
          </p:cNvPr>
          <p:cNvSpPr txBox="1"/>
          <p:nvPr/>
        </p:nvSpPr>
        <p:spPr>
          <a:xfrm>
            <a:off x="219456" y="1590566"/>
            <a:ext cx="6391656" cy="2462213"/>
          </a:xfrm>
          <a:prstGeom prst="rect">
            <a:avLst/>
          </a:prstGeom>
          <a:noFill/>
        </p:spPr>
        <p:txBody>
          <a:bodyPr wrap="square" rtlCol="0">
            <a:spAutoFit/>
          </a:bodyPr>
          <a:lstStyle/>
          <a:p>
            <a:pPr lvl="0">
              <a:spcAft>
                <a:spcPts val="600"/>
              </a:spcAft>
              <a:defRPr/>
            </a:pPr>
            <a:r>
              <a:rPr lang="en-US" sz="1800" dirty="0"/>
              <a:t>Schoolchildren bringing claims related to their education under either the </a:t>
            </a:r>
            <a:r>
              <a:rPr lang="en-US" sz="1800" b="1" dirty="0">
                <a:hlinkClick r:id="rId2"/>
              </a:rPr>
              <a:t>Americans with Disabilities Act</a:t>
            </a:r>
            <a:r>
              <a:rPr lang="en-US" sz="1800" dirty="0"/>
              <a:t> or </a:t>
            </a:r>
            <a:r>
              <a:rPr lang="en-US" sz="1800" b="1" dirty="0">
                <a:hlinkClick r:id="rId3"/>
              </a:rPr>
              <a:t>Section 504 of the Rehabilitation Act</a:t>
            </a:r>
            <a:r>
              <a:rPr lang="en-US" sz="1800" dirty="0"/>
              <a:t> are </a:t>
            </a:r>
            <a:r>
              <a:rPr lang="en-US" sz="1800" dirty="0">
                <a:solidFill>
                  <a:srgbClr val="FF0000"/>
                </a:solidFill>
              </a:rPr>
              <a:t>not</a:t>
            </a:r>
            <a:r>
              <a:rPr lang="en-US" sz="1800" dirty="0"/>
              <a:t> required to make a heightened showing of “bad faith or gross misjudgment” but instead are subject to the same standards that apply in other disability discrimination contexts.</a:t>
            </a:r>
          </a:p>
          <a:p>
            <a:pPr lvl="0">
              <a:spcAft>
                <a:spcPts val="600"/>
              </a:spcAft>
              <a:defRPr/>
            </a:pPr>
            <a:r>
              <a:rPr kumimoji="0" lang="en-US" sz="1800" i="0" u="none" strike="noStrike" kern="1200" cap="none" spc="0" normalizeH="0" baseline="0" noProof="0" dirty="0">
                <a:ln>
                  <a:noFill/>
                </a:ln>
                <a:effectLst/>
                <a:uLnTx/>
                <a:uFillTx/>
                <a:latin typeface="Roboto Condensed"/>
                <a:ea typeface="+mn-ea"/>
                <a:cs typeface="+mn-cs"/>
              </a:rPr>
              <a:t>Unanimous decision by Court</a:t>
            </a:r>
          </a:p>
          <a:p>
            <a:pPr lvl="0">
              <a:spcAft>
                <a:spcPts val="600"/>
              </a:spcAft>
              <a:defRPr/>
            </a:pPr>
            <a:r>
              <a:rPr kumimoji="0" lang="en-US" sz="1800" i="0" u="none" strike="noStrike" kern="1200" cap="none" spc="0" normalizeH="0" baseline="0" noProof="0" dirty="0">
                <a:ln>
                  <a:noFill/>
                </a:ln>
                <a:effectLst/>
                <a:uLnTx/>
                <a:uFillTx/>
                <a:latin typeface="Roboto Condensed"/>
                <a:ea typeface="+mn-ea"/>
                <a:cs typeface="+mn-cs"/>
              </a:rPr>
              <a:t>Same standard as </a:t>
            </a:r>
            <a:r>
              <a:rPr kumimoji="0" lang="en-US" sz="1800" i="0" u="none" strike="noStrike" kern="1200" cap="none" spc="0" normalizeH="0" baseline="0" noProof="0" dirty="0" err="1">
                <a:ln>
                  <a:noFill/>
                </a:ln>
                <a:effectLst/>
                <a:uLnTx/>
                <a:uFillTx/>
                <a:latin typeface="Roboto Condensed"/>
                <a:ea typeface="+mn-ea"/>
                <a:cs typeface="+mn-cs"/>
              </a:rPr>
              <a:t>applie</a:t>
            </a:r>
            <a:r>
              <a:rPr lang="en-US" dirty="0">
                <a:latin typeface="Roboto Condensed"/>
              </a:rPr>
              <a:t>d to all section 504 or Title VI or IX claims</a:t>
            </a:r>
            <a:endParaRPr kumimoji="0" lang="en-US" sz="1800" i="0" u="none" strike="noStrike" kern="1200" cap="none" spc="0" normalizeH="0" baseline="0" noProof="0" dirty="0">
              <a:ln>
                <a:noFill/>
              </a:ln>
              <a:effectLst/>
              <a:uLnTx/>
              <a:uFillTx/>
              <a:latin typeface="Roboto Condensed"/>
              <a:ea typeface="+mn-ea"/>
              <a:cs typeface="+mn-cs"/>
            </a:endParaRPr>
          </a:p>
        </p:txBody>
      </p:sp>
      <p:pic>
        <p:nvPicPr>
          <p:cNvPr id="5" name="Picture Placeholder 4">
            <a:extLst>
              <a:ext uri="{FF2B5EF4-FFF2-40B4-BE49-F238E27FC236}">
                <a16:creationId xmlns:a16="http://schemas.microsoft.com/office/drawing/2014/main" id="{A792F57E-868E-2F2D-07EE-3F29D277E523}"/>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30081" t="-804" r="4353" b="804"/>
          <a:stretch/>
        </p:blipFill>
        <p:spPr>
          <a:xfrm>
            <a:off x="7053329" y="1800878"/>
            <a:ext cx="4354150" cy="3736680"/>
          </a:xfrm>
        </p:spPr>
      </p:pic>
    </p:spTree>
    <p:extLst>
      <p:ext uri="{BB962C8B-B14F-4D97-AF65-F5344CB8AC3E}">
        <p14:creationId xmlns:p14="http://schemas.microsoft.com/office/powerpoint/2010/main" val="1753578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BCE0B79-5C55-509B-8F52-AFA90A4600DF}"/>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667" r="16667"/>
          <a:stretch>
            <a:fillRect/>
          </a:stretch>
        </p:blipFill>
        <p:spPr/>
      </p:pic>
      <p:sp>
        <p:nvSpPr>
          <p:cNvPr id="3" name="Title 2">
            <a:extLst>
              <a:ext uri="{FF2B5EF4-FFF2-40B4-BE49-F238E27FC236}">
                <a16:creationId xmlns:a16="http://schemas.microsoft.com/office/drawing/2014/main" id="{EB93A811-6684-E08B-F10A-5C67A6F3B46D}"/>
              </a:ext>
            </a:extLst>
          </p:cNvPr>
          <p:cNvSpPr>
            <a:spLocks noGrp="1"/>
          </p:cNvSpPr>
          <p:nvPr>
            <p:ph type="title"/>
          </p:nvPr>
        </p:nvSpPr>
        <p:spPr>
          <a:xfrm>
            <a:off x="584201" y="331410"/>
            <a:ext cx="11021568" cy="830997"/>
          </a:xfrm>
        </p:spPr>
        <p:txBody>
          <a:bodyPr/>
          <a:lstStyle/>
          <a:p>
            <a:r>
              <a:rPr lang="en-US" dirty="0"/>
              <a:t>So Why Does It Matter?</a:t>
            </a:r>
          </a:p>
        </p:txBody>
      </p:sp>
      <p:sp>
        <p:nvSpPr>
          <p:cNvPr id="7" name="TextBox 6">
            <a:extLst>
              <a:ext uri="{FF2B5EF4-FFF2-40B4-BE49-F238E27FC236}">
                <a16:creationId xmlns:a16="http://schemas.microsoft.com/office/drawing/2014/main" id="{673C2A03-D5C3-81BA-1AB0-9D184058027A}"/>
              </a:ext>
            </a:extLst>
          </p:cNvPr>
          <p:cNvSpPr txBox="1"/>
          <p:nvPr/>
        </p:nvSpPr>
        <p:spPr>
          <a:xfrm>
            <a:off x="370266" y="1549400"/>
            <a:ext cx="6592824" cy="3262432"/>
          </a:xfrm>
          <a:prstGeom prst="rect">
            <a:avLst/>
          </a:prstGeom>
          <a:noFill/>
        </p:spPr>
        <p:txBody>
          <a:bodyPr wrap="square">
            <a:spAutoFit/>
          </a:bodyPr>
          <a:lstStyle/>
          <a:p>
            <a:pPr lvl="0">
              <a:spcAft>
                <a:spcPts val="600"/>
              </a:spcAft>
              <a:defRPr/>
            </a:pPr>
            <a:r>
              <a:rPr lang="en-US" sz="2800" dirty="0"/>
              <a:t>Two bites at the Apple</a:t>
            </a:r>
          </a:p>
          <a:p>
            <a:pPr lvl="0">
              <a:spcAft>
                <a:spcPts val="600"/>
              </a:spcAft>
              <a:defRPr/>
            </a:pPr>
            <a:r>
              <a:rPr lang="en-US" sz="2800" dirty="0"/>
              <a:t>Special education claims turn more to administrative complaints and lawsuits, especially more difficult claims</a:t>
            </a:r>
          </a:p>
          <a:p>
            <a:pPr lvl="0">
              <a:spcAft>
                <a:spcPts val="600"/>
              </a:spcAft>
              <a:defRPr/>
            </a:pPr>
            <a:r>
              <a:rPr lang="en-US" sz="2800" dirty="0"/>
              <a:t>Lawsuits are more likely to add other claims, Title VI, Title IX, section 1983, claims against individual educators</a:t>
            </a:r>
          </a:p>
        </p:txBody>
      </p:sp>
    </p:spTree>
    <p:extLst>
      <p:ext uri="{BB962C8B-B14F-4D97-AF65-F5344CB8AC3E}">
        <p14:creationId xmlns:p14="http://schemas.microsoft.com/office/powerpoint/2010/main" val="401207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F70213-EF96-D2EC-7566-9D088DBD6170}"/>
              </a:ext>
            </a:extLst>
          </p:cNvPr>
          <p:cNvSpPr>
            <a:spLocks noGrp="1"/>
          </p:cNvSpPr>
          <p:nvPr>
            <p:ph type="title"/>
          </p:nvPr>
        </p:nvSpPr>
        <p:spPr/>
        <p:txBody>
          <a:bodyPr/>
          <a:lstStyle/>
          <a:p>
            <a:r>
              <a:rPr lang="en-US" dirty="0"/>
              <a:t>School Choice and Special Education</a:t>
            </a:r>
          </a:p>
        </p:txBody>
      </p:sp>
      <p:pic>
        <p:nvPicPr>
          <p:cNvPr id="16" name="Picture Placeholder 15" descr="Group of girls with arms around each other">
            <a:extLst>
              <a:ext uri="{FF2B5EF4-FFF2-40B4-BE49-F238E27FC236}">
                <a16:creationId xmlns:a16="http://schemas.microsoft.com/office/drawing/2014/main" id="{802A381D-97DE-77C6-AF73-6F37B48B1713}"/>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663" r="16663"/>
          <a:stretch>
            <a:fillRect/>
          </a:stretch>
        </p:blipFill>
        <p:spPr/>
      </p:pic>
      <p:sp>
        <p:nvSpPr>
          <p:cNvPr id="18" name="TextBox 17">
            <a:extLst>
              <a:ext uri="{FF2B5EF4-FFF2-40B4-BE49-F238E27FC236}">
                <a16:creationId xmlns:a16="http://schemas.microsoft.com/office/drawing/2014/main" id="{B5AF9A50-5F66-D55F-7C54-6EF4A79194AF}"/>
              </a:ext>
            </a:extLst>
          </p:cNvPr>
          <p:cNvSpPr txBox="1"/>
          <p:nvPr/>
        </p:nvSpPr>
        <p:spPr>
          <a:xfrm>
            <a:off x="785887" y="1720840"/>
            <a:ext cx="6045476" cy="3416320"/>
          </a:xfrm>
          <a:prstGeom prst="rect">
            <a:avLst/>
          </a:prstGeom>
          <a:noFill/>
        </p:spPr>
        <p:txBody>
          <a:bodyPr wrap="square">
            <a:spAutoFit/>
          </a:bodyPr>
          <a:lstStyle/>
          <a:p>
            <a:pPr lvl="0">
              <a:spcAft>
                <a:spcPts val="600"/>
              </a:spcAft>
              <a:defRPr/>
            </a:pPr>
            <a:r>
              <a:rPr lang="en-US" sz="2800" dirty="0"/>
              <a:t>Not just SB 10 anymore</a:t>
            </a:r>
          </a:p>
          <a:p>
            <a:pPr lvl="0">
              <a:spcAft>
                <a:spcPts val="600"/>
              </a:spcAft>
              <a:defRPr/>
            </a:pPr>
            <a:r>
              <a:rPr lang="en-US" sz="2800" dirty="0"/>
              <a:t>Tax Credits will be the growing vehicle</a:t>
            </a:r>
          </a:p>
          <a:p>
            <a:pPr lvl="0">
              <a:spcAft>
                <a:spcPts val="600"/>
              </a:spcAft>
              <a:defRPr/>
            </a:pPr>
            <a:r>
              <a:rPr lang="en-US" sz="2800" dirty="0"/>
              <a:t>Easier for a more affluent population to understand</a:t>
            </a:r>
          </a:p>
          <a:p>
            <a:pPr lvl="0">
              <a:spcAft>
                <a:spcPts val="600"/>
              </a:spcAft>
              <a:defRPr/>
            </a:pPr>
            <a:r>
              <a:rPr lang="en-US" sz="2800" dirty="0"/>
              <a:t>Federal Tax Credits, Georgia has opted in, but procedures not yet clear</a:t>
            </a:r>
          </a:p>
          <a:p>
            <a:pPr lvl="0">
              <a:spcAft>
                <a:spcPts val="600"/>
              </a:spcAft>
              <a:defRPr/>
            </a:pPr>
            <a:r>
              <a:rPr lang="en-US" sz="2800" dirty="0"/>
              <a:t>Funding consequences</a:t>
            </a:r>
          </a:p>
        </p:txBody>
      </p:sp>
    </p:spTree>
    <p:extLst>
      <p:ext uri="{BB962C8B-B14F-4D97-AF65-F5344CB8AC3E}">
        <p14:creationId xmlns:p14="http://schemas.microsoft.com/office/powerpoint/2010/main" val="108922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D8F13-4388-0141-A3AE-9D83A47DB7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2B74D6B-DBE0-7B39-4A3A-981C2931B8EE}"/>
              </a:ext>
            </a:extLst>
          </p:cNvPr>
          <p:cNvSpPr>
            <a:spLocks noGrp="1"/>
          </p:cNvSpPr>
          <p:nvPr>
            <p:ph type="title"/>
          </p:nvPr>
        </p:nvSpPr>
        <p:spPr>
          <a:xfrm>
            <a:off x="585216" y="399962"/>
            <a:ext cx="11021568" cy="707886"/>
          </a:xfrm>
        </p:spPr>
        <p:txBody>
          <a:bodyPr/>
          <a:lstStyle/>
          <a:p>
            <a:r>
              <a:rPr lang="en-US" sz="4000" i="1" noProof="0" dirty="0"/>
              <a:t>Mahmoud v. Taylor</a:t>
            </a:r>
            <a:endParaRPr lang="en-US" sz="4000" noProof="0" dirty="0"/>
          </a:p>
        </p:txBody>
      </p:sp>
      <p:sp>
        <p:nvSpPr>
          <p:cNvPr id="6" name="TextBox 5">
            <a:extLst>
              <a:ext uri="{FF2B5EF4-FFF2-40B4-BE49-F238E27FC236}">
                <a16:creationId xmlns:a16="http://schemas.microsoft.com/office/drawing/2014/main" id="{5CCBC6B5-2033-18FC-626B-74F04E5AC34D}"/>
              </a:ext>
            </a:extLst>
          </p:cNvPr>
          <p:cNvSpPr txBox="1"/>
          <p:nvPr/>
        </p:nvSpPr>
        <p:spPr>
          <a:xfrm>
            <a:off x="731520" y="1549002"/>
            <a:ext cx="6419062" cy="4909036"/>
          </a:xfrm>
          <a:prstGeom prst="rect">
            <a:avLst/>
          </a:prstGeom>
          <a:noFill/>
        </p:spPr>
        <p:txBody>
          <a:bodyPr wrap="square" rtlCol="0">
            <a:spAutoFit/>
          </a:bodyPr>
          <a:lstStyle/>
          <a:p>
            <a:pPr marR="0" lvl="0" algn="l" defTabSz="1371600" rtl="0" eaLnBrk="1" fontAlgn="auto" latinLnBrk="0" hangingPunct="1">
              <a:lnSpc>
                <a:spcPct val="100000"/>
              </a:lnSpc>
              <a:spcBef>
                <a:spcPts val="0"/>
              </a:spcBef>
              <a:spcAft>
                <a:spcPts val="600"/>
              </a:spcAft>
              <a:buClrTx/>
              <a:buSzTx/>
              <a:tabLst/>
              <a:defRPr/>
            </a:pPr>
            <a:r>
              <a:rPr lang="en-US" sz="2800" b="1" dirty="0">
                <a:solidFill>
                  <a:srgbClr val="171C30"/>
                </a:solidFill>
                <a:latin typeface="Roboto Condensed"/>
              </a:rPr>
              <a:t>“[W]e hold that the Board's introduction of the “LGBTQ+-inclusive” storybooks—combined with its decision to withhold notice to parents and to forbid opt outs—substantially interferes with the religious development of their children and imposes the kind of burden on religious exercise that </a:t>
            </a:r>
            <a:r>
              <a:rPr lang="en-US" sz="2800" b="1" i="1" dirty="0">
                <a:solidFill>
                  <a:srgbClr val="171C30"/>
                </a:solidFill>
                <a:latin typeface="Roboto Condensed"/>
              </a:rPr>
              <a:t>Yoder</a:t>
            </a:r>
            <a:r>
              <a:rPr lang="en-US" sz="2800" b="1" dirty="0">
                <a:solidFill>
                  <a:srgbClr val="171C30"/>
                </a:solidFill>
                <a:latin typeface="Roboto Condensed"/>
              </a:rPr>
              <a:t> found unacceptable.”</a:t>
            </a:r>
          </a:p>
          <a:p>
            <a:pPr marR="0" lvl="0" algn="l" defTabSz="1371600" rtl="0" eaLnBrk="1" fontAlgn="auto" latinLnBrk="0" hangingPunct="1">
              <a:lnSpc>
                <a:spcPct val="100000"/>
              </a:lnSpc>
              <a:spcBef>
                <a:spcPts val="0"/>
              </a:spcBef>
              <a:spcAft>
                <a:spcPts val="600"/>
              </a:spcAft>
              <a:buClrTx/>
              <a:buSzTx/>
              <a:tabLst/>
              <a:defRPr/>
            </a:pPr>
            <a:r>
              <a:rPr kumimoji="0" lang="en-US" sz="2800" b="1" i="0" u="none" strike="noStrike" kern="1200" cap="none" spc="0" normalizeH="0" baseline="0" noProof="0" dirty="0">
                <a:ln>
                  <a:noFill/>
                </a:ln>
                <a:solidFill>
                  <a:srgbClr val="171C30"/>
                </a:solidFill>
                <a:effectLst/>
                <a:uLnTx/>
                <a:uFillTx/>
                <a:latin typeface="Roboto Condensed"/>
                <a:ea typeface="+mn-ea"/>
                <a:cs typeface="+mn-cs"/>
              </a:rPr>
              <a:t>3 school district</a:t>
            </a:r>
            <a:r>
              <a:rPr lang="en-US" sz="2800" b="1" dirty="0">
                <a:solidFill>
                  <a:srgbClr val="171C30"/>
                </a:solidFill>
                <a:latin typeface="Roboto Condensed"/>
              </a:rPr>
              <a:t>s being investigated for violating religious rights of parents, without a parental complaint</a:t>
            </a:r>
            <a:endParaRPr kumimoji="0" lang="en-US" sz="2800" b="1" i="0" u="none" strike="noStrike" kern="1200" cap="none" spc="0" normalizeH="0" baseline="0" noProof="0" dirty="0">
              <a:ln>
                <a:noFill/>
              </a:ln>
              <a:solidFill>
                <a:srgbClr val="171C30"/>
              </a:solidFill>
              <a:effectLst/>
              <a:uLnTx/>
              <a:uFillTx/>
              <a:latin typeface="Roboto Condensed"/>
              <a:ea typeface="+mn-ea"/>
              <a:cs typeface="+mn-cs"/>
            </a:endParaRPr>
          </a:p>
        </p:txBody>
      </p:sp>
      <p:pic>
        <p:nvPicPr>
          <p:cNvPr id="2" name="Picture Placeholder 4">
            <a:extLst>
              <a:ext uri="{FF2B5EF4-FFF2-40B4-BE49-F238E27FC236}">
                <a16:creationId xmlns:a16="http://schemas.microsoft.com/office/drawing/2014/main" id="{973D76C6-6B21-9693-FB44-CD60EF9D7D60}"/>
              </a:ext>
            </a:extLst>
          </p:cNvPr>
          <p:cNvPicPr>
            <a:picLocks noChangeAspect="1"/>
          </p:cNvPicPr>
          <p:nvPr/>
        </p:nvPicPr>
        <p:blipFill>
          <a:blip r:embed="rId2">
            <a:extLst>
              <a:ext uri="{28A0092B-C50C-407E-A947-70E740481C1C}">
                <a14:useLocalDpi xmlns:a14="http://schemas.microsoft.com/office/drawing/2010/main" val="0"/>
              </a:ext>
            </a:extLst>
          </a:blip>
          <a:srcRect t="3010" b="1160"/>
          <a:stretch/>
        </p:blipFill>
        <p:spPr>
          <a:xfrm>
            <a:off x="7450497" y="1301920"/>
            <a:ext cx="3456601" cy="4254160"/>
          </a:xfrm>
          <a:prstGeom prst="roundRect">
            <a:avLst>
              <a:gd name="adj" fmla="val 4762"/>
            </a:avLst>
          </a:prstGeom>
          <a:solidFill>
            <a:schemeClr val="bg2">
              <a:lumMod val="75000"/>
            </a:schemeClr>
          </a:solidFill>
          <a:ln w="63500">
            <a:noFill/>
          </a:ln>
          <a:effectLst>
            <a:outerShdw blurRad="635000" dist="1206500" dir="5400000" sx="85000" sy="85000" algn="t" rotWithShape="0">
              <a:prstClr val="black">
                <a:alpha val="30000"/>
              </a:prstClr>
            </a:outerShdw>
          </a:effectLst>
        </p:spPr>
      </p:pic>
    </p:spTree>
    <p:extLst>
      <p:ext uri="{BB962C8B-B14F-4D97-AF65-F5344CB8AC3E}">
        <p14:creationId xmlns:p14="http://schemas.microsoft.com/office/powerpoint/2010/main" val="885911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7552A9C-99B8-EC23-365E-B947CD95C6A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875" r="16875"/>
          <a:stretch>
            <a:fillRect/>
          </a:stretch>
        </p:blipFill>
        <p:spPr/>
      </p:pic>
      <p:sp>
        <p:nvSpPr>
          <p:cNvPr id="3" name="Title 2">
            <a:extLst>
              <a:ext uri="{FF2B5EF4-FFF2-40B4-BE49-F238E27FC236}">
                <a16:creationId xmlns:a16="http://schemas.microsoft.com/office/drawing/2014/main" id="{6978BFFA-D54C-3206-0878-7784E5B56A57}"/>
              </a:ext>
            </a:extLst>
          </p:cNvPr>
          <p:cNvSpPr>
            <a:spLocks noGrp="1"/>
          </p:cNvSpPr>
          <p:nvPr>
            <p:ph type="title"/>
          </p:nvPr>
        </p:nvSpPr>
        <p:spPr/>
        <p:txBody>
          <a:bodyPr/>
          <a:lstStyle/>
          <a:p>
            <a:r>
              <a:rPr lang="en-US" dirty="0"/>
              <a:t>Mahmoud v. Taylor</a:t>
            </a:r>
          </a:p>
        </p:txBody>
      </p:sp>
      <p:sp>
        <p:nvSpPr>
          <p:cNvPr id="5" name="TextBox 4">
            <a:extLst>
              <a:ext uri="{FF2B5EF4-FFF2-40B4-BE49-F238E27FC236}">
                <a16:creationId xmlns:a16="http://schemas.microsoft.com/office/drawing/2014/main" id="{60A506BC-A761-33BF-DF4F-276E9427A935}"/>
              </a:ext>
            </a:extLst>
          </p:cNvPr>
          <p:cNvSpPr txBox="1"/>
          <p:nvPr/>
        </p:nvSpPr>
        <p:spPr>
          <a:xfrm>
            <a:off x="486918" y="2766718"/>
            <a:ext cx="6233922" cy="3108543"/>
          </a:xfrm>
          <a:prstGeom prst="rect">
            <a:avLst/>
          </a:prstGeom>
          <a:noFill/>
        </p:spPr>
        <p:txBody>
          <a:bodyPr wrap="square">
            <a:spAutoFit/>
          </a:bodyPr>
          <a:lstStyle/>
          <a:p>
            <a:r>
              <a:rPr lang="en-US" sz="2800" b="1"/>
              <a:t>The government’s operation of public schools is not a matter of “internal affairs” akin to the administration of Social Security or the selection of “filing cabinets.” It implicates direct, coercive interactions between the State and its young residents.</a:t>
            </a:r>
            <a:endParaRPr lang="en-US" sz="2800"/>
          </a:p>
        </p:txBody>
      </p:sp>
    </p:spTree>
    <p:extLst>
      <p:ext uri="{BB962C8B-B14F-4D97-AF65-F5344CB8AC3E}">
        <p14:creationId xmlns:p14="http://schemas.microsoft.com/office/powerpoint/2010/main" val="2933897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928DE-7A7E-CF4D-46AD-20BE66A49B4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DECEB4E-9DB7-A75A-7BB2-1AC37E1A05ED}"/>
              </a:ext>
            </a:extLst>
          </p:cNvPr>
          <p:cNvSpPr>
            <a:spLocks noGrp="1"/>
          </p:cNvSpPr>
          <p:nvPr>
            <p:ph type="title"/>
          </p:nvPr>
        </p:nvSpPr>
        <p:spPr>
          <a:xfrm>
            <a:off x="585216" y="399962"/>
            <a:ext cx="11021568" cy="707886"/>
          </a:xfrm>
        </p:spPr>
        <p:txBody>
          <a:bodyPr/>
          <a:lstStyle/>
          <a:p>
            <a:r>
              <a:rPr lang="en-US" sz="4000" i="1" dirty="0"/>
              <a:t>Littlejohn v. School Board of Leon County</a:t>
            </a:r>
            <a:endParaRPr lang="en-US" sz="4000" noProof="0" dirty="0"/>
          </a:p>
        </p:txBody>
      </p:sp>
      <p:sp>
        <p:nvSpPr>
          <p:cNvPr id="6" name="TextBox 5">
            <a:extLst>
              <a:ext uri="{FF2B5EF4-FFF2-40B4-BE49-F238E27FC236}">
                <a16:creationId xmlns:a16="http://schemas.microsoft.com/office/drawing/2014/main" id="{63452355-0A8F-945E-3369-D7B01E7BCBED}"/>
              </a:ext>
            </a:extLst>
          </p:cNvPr>
          <p:cNvSpPr txBox="1"/>
          <p:nvPr/>
        </p:nvSpPr>
        <p:spPr>
          <a:xfrm>
            <a:off x="585216" y="1582952"/>
            <a:ext cx="10761070" cy="5278368"/>
          </a:xfrm>
          <a:prstGeom prst="rect">
            <a:avLst/>
          </a:prstGeom>
          <a:noFill/>
        </p:spPr>
        <p:txBody>
          <a:bodyPr wrap="square" rtlCol="0">
            <a:spAutoFit/>
          </a:bodyPr>
          <a:lstStyle/>
          <a:p>
            <a:pPr marL="342900" marR="0" lvl="0" indent="-342900" algn="l" defTabSz="13716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b="1" dirty="0">
                <a:solidFill>
                  <a:srgbClr val="171C30"/>
                </a:solidFill>
                <a:latin typeface="Roboto Condensed"/>
              </a:rPr>
              <a:t>2-1 decision in favor of the School District with four different opinions</a:t>
            </a:r>
          </a:p>
          <a:p>
            <a:pPr marL="342900" marR="0" lvl="0" indent="-342900" algn="l" defTabSz="13716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b="1" dirty="0">
                <a:solidFill>
                  <a:srgbClr val="171C30"/>
                </a:solidFill>
                <a:latin typeface="Roboto Condensed"/>
              </a:rPr>
              <a:t> Parents allege a substantive due process violation when school allowed 13-year- old student to express a gender identity and then develop a support plan without parent’s knowledge. </a:t>
            </a:r>
          </a:p>
          <a:p>
            <a:pPr marL="342900" marR="0" lvl="0" indent="-342900" algn="l" defTabSz="13716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171C30"/>
                </a:solidFill>
                <a:effectLst/>
                <a:uLnTx/>
                <a:uFillTx/>
                <a:latin typeface="Roboto Condensed"/>
                <a:ea typeface="+mn-ea"/>
                <a:cs typeface="+mn-cs"/>
              </a:rPr>
              <a:t>Under current law the question is whether the action of school officials “shocked the conscience” and the answer was no, by the majority</a:t>
            </a:r>
          </a:p>
          <a:p>
            <a:pPr marL="342900" marR="0" lvl="0" indent="-342900" algn="l" defTabSz="13716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b="1" dirty="0">
                <a:solidFill>
                  <a:srgbClr val="171C30"/>
                </a:solidFill>
                <a:latin typeface="Roboto Condensed"/>
              </a:rPr>
              <a:t>One member of the majority objected to the concept of substantive due process but admitted that existing precedent led to affirming of decision below, so-called concurring opinion actually dissents to this due process analysis </a:t>
            </a:r>
          </a:p>
          <a:p>
            <a:pPr marL="342900" lvl="0" indent="-342900" defTabSz="1371600">
              <a:spcAft>
                <a:spcPts val="600"/>
              </a:spcAft>
              <a:buFont typeface="Arial" panose="020B0604020202020204" pitchFamily="34" charset="0"/>
              <a:buChar char="•"/>
              <a:defRPr/>
            </a:pPr>
            <a:r>
              <a:rPr kumimoji="0" lang="en-US" sz="2400" b="1" i="0" u="none" strike="noStrike" kern="1200" cap="none" spc="0" normalizeH="0" baseline="0" noProof="0" dirty="0">
                <a:ln>
                  <a:noFill/>
                </a:ln>
                <a:solidFill>
                  <a:srgbClr val="171C30"/>
                </a:solidFill>
                <a:effectLst/>
                <a:uLnTx/>
                <a:uFillTx/>
                <a:latin typeface="Roboto Condensed"/>
                <a:ea typeface="+mn-ea"/>
                <a:cs typeface="+mn-cs"/>
              </a:rPr>
              <a:t>Dissent - </a:t>
            </a:r>
            <a:r>
              <a:rPr lang="en-US" sz="2400" b="1" dirty="0"/>
              <a:t>The “right of parents to direct the upbringing of their children is among the ‘unalienable Rights’ with which the Declaration of Independence proclaims ‘all men . . . are endowed by their Creator.’”</a:t>
            </a:r>
            <a:r>
              <a:rPr lang="en-US" sz="2400" dirty="0"/>
              <a:t> </a:t>
            </a:r>
            <a:endParaRPr kumimoji="0" lang="en-US" sz="2400" b="1" i="0" u="none" strike="noStrike" kern="1200" cap="none" spc="0" normalizeH="0" baseline="0" noProof="0" dirty="0">
              <a:ln>
                <a:noFill/>
              </a:ln>
              <a:solidFill>
                <a:srgbClr val="171C30"/>
              </a:solidFill>
              <a:effectLst/>
              <a:uLnTx/>
              <a:uFillTx/>
              <a:latin typeface="Roboto Condensed"/>
              <a:ea typeface="+mn-ea"/>
              <a:cs typeface="+mn-cs"/>
            </a:endParaRPr>
          </a:p>
          <a:p>
            <a:pPr marL="342900" marR="0" lvl="0" indent="-342900" algn="l" defTabSz="13716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171C30"/>
              </a:solidFill>
              <a:effectLst/>
              <a:uLnTx/>
              <a:uFillTx/>
              <a:latin typeface="Roboto Condensed"/>
              <a:ea typeface="+mn-ea"/>
              <a:cs typeface="+mn-cs"/>
            </a:endParaRPr>
          </a:p>
        </p:txBody>
      </p:sp>
    </p:spTree>
    <p:extLst>
      <p:ext uri="{BB962C8B-B14F-4D97-AF65-F5344CB8AC3E}">
        <p14:creationId xmlns:p14="http://schemas.microsoft.com/office/powerpoint/2010/main" val="3550228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3119</TotalTime>
  <Words>1065</Words>
  <Application>Microsoft Office PowerPoint</Application>
  <PresentationFormat>Widescreen</PresentationFormat>
  <Paragraphs>67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Aptos Display</vt:lpstr>
      <vt:lpstr>Arial</vt:lpstr>
      <vt:lpstr>Roboto Condensed</vt:lpstr>
      <vt:lpstr>Office Theme</vt:lpstr>
      <vt:lpstr>Dealing with Crossover Claims: When Regular and Special Education Meet   </vt:lpstr>
      <vt:lpstr>Remember…</vt:lpstr>
      <vt:lpstr>Powell v.  School Board of Volusia County (11th Cir. 2023)</vt:lpstr>
      <vt:lpstr>A.J.T. v. Osseo Area Schools, (USSC 2025)</vt:lpstr>
      <vt:lpstr>So Why Does It Matter?</vt:lpstr>
      <vt:lpstr>School Choice and Special Education</vt:lpstr>
      <vt:lpstr>Mahmoud v. Taylor</vt:lpstr>
      <vt:lpstr>Mahmoud v. Taylor</vt:lpstr>
      <vt:lpstr>Littlejohn v. School Board of Leon County</vt:lpstr>
      <vt:lpstr>O.C.G.A. 20-2-786   Georgia’s Parent Bill of Rights </vt:lpstr>
      <vt:lpstr>PowerPoint Presentation</vt:lpstr>
      <vt:lpstr>Recent Actions by USDOE/OCR</vt:lpstr>
      <vt:lpstr>CB v. Henry County School District, (11th Cir. 2026)</vt:lpstr>
      <vt:lpstr>Consequences of litigation, CB v. Henry County School District </vt:lpstr>
      <vt:lpstr>Spencer v. Cherokee County School District, Ga. COA 2025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 Hartley</dc:creator>
  <cp:lastModifiedBy>Phil Hartley</cp:lastModifiedBy>
  <cp:revision>19</cp:revision>
  <dcterms:created xsi:type="dcterms:W3CDTF">2025-01-21T19:33:35Z</dcterms:created>
  <dcterms:modified xsi:type="dcterms:W3CDTF">2026-02-27T22:40:02Z</dcterms:modified>
</cp:coreProperties>
</file>