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with aw, au, augh,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ough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all, al, suffixes-able,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ment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Sequencing, text features (italic print)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Conjunctions(and, or, but)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 digit addition with and without regrouping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Sea animal research project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Daily Private Victory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April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April 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-5-4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Tuesday, April 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-5-4 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10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April </a:t>
            </a:r>
            <a:r>
              <a:rPr lang="en-US" sz="1200" dirty="0" smtClean="0"/>
              <a:t>29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May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 Star Reading and Math tests</a:t>
            </a:r>
          </a:p>
          <a:p>
            <a:r>
              <a:rPr lang="en-US" sz="1200" dirty="0" smtClean="0"/>
              <a:t>May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 Graduation walk </a:t>
            </a:r>
          </a:p>
          <a:p>
            <a:r>
              <a:rPr lang="en-US" sz="1200" dirty="0" smtClean="0"/>
              <a:t>May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PES tour</a:t>
            </a:r>
          </a:p>
          <a:p>
            <a:r>
              <a:rPr lang="en-US" sz="1200" dirty="0" smtClean="0"/>
              <a:t>May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YMCA End of the Year Party</a:t>
            </a:r>
          </a:p>
          <a:p>
            <a:r>
              <a:rPr lang="en-US" sz="1200" dirty="0" smtClean="0"/>
              <a:t>May 14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Leadership days-11:30-12:15</a:t>
            </a:r>
          </a:p>
          <a:p>
            <a:r>
              <a:rPr lang="en-US" sz="1200" dirty="0" smtClean="0"/>
              <a:t>May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Pratt Park- behavior reward</a:t>
            </a:r>
          </a:p>
          <a:p>
            <a:r>
              <a:rPr lang="en-US" sz="1200" dirty="0" smtClean="0"/>
              <a:t>May 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Liberty celebration</a:t>
            </a:r>
          </a:p>
          <a:p>
            <a:r>
              <a:rPr lang="en-US" sz="1200" dirty="0" smtClean="0"/>
              <a:t>May 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- 100 point club-AR celebration</a:t>
            </a:r>
          </a:p>
          <a:p>
            <a:r>
              <a:rPr lang="en-US" sz="1200" dirty="0" smtClean="0"/>
              <a:t>May 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- Last Day-early dismissal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2254</TotalTime>
  <Words>164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68</cp:revision>
  <cp:lastPrinted>2024-04-26T16:40:32Z</cp:lastPrinted>
  <dcterms:created xsi:type="dcterms:W3CDTF">2016-06-16T14:10:06Z</dcterms:created>
  <dcterms:modified xsi:type="dcterms:W3CDTF">2024-04-26T16:40:43Z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