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172200" cx="6172200"/>
  <p:notesSz cx="6172200" cy="61722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hYrvDDgxBJsfAzBs1XAqVr//eE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28900" y="462900"/>
            <a:ext cx="41150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17200" y="2931775"/>
            <a:ext cx="4937750" cy="27774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617200" y="2931775"/>
            <a:ext cx="4937750" cy="27774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1028900" y="462900"/>
            <a:ext cx="41150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idx="11" type="ftr"/>
          </p:nvPr>
        </p:nvSpPr>
        <p:spPr>
          <a:xfrm>
            <a:off x="2098548" y="5740146"/>
            <a:ext cx="1975104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308610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443984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ctrTitle"/>
          </p:nvPr>
        </p:nvSpPr>
        <p:spPr>
          <a:xfrm>
            <a:off x="462915" y="1913382"/>
            <a:ext cx="5246370" cy="12961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925830" y="3456432"/>
            <a:ext cx="4320540" cy="1543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2098548" y="5740146"/>
            <a:ext cx="1975104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308610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4443984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08610" y="246888"/>
            <a:ext cx="5554980" cy="9875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08610" y="1419606"/>
            <a:ext cx="5554980" cy="40736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2098548" y="5740146"/>
            <a:ext cx="1975104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308610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4443984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08610" y="246888"/>
            <a:ext cx="5554980" cy="9875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308610" y="1419606"/>
            <a:ext cx="2684907" cy="40736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2" type="body"/>
          </p:nvPr>
        </p:nvSpPr>
        <p:spPr>
          <a:xfrm>
            <a:off x="3178683" y="1419606"/>
            <a:ext cx="2684907" cy="40736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1" type="ftr"/>
          </p:nvPr>
        </p:nvSpPr>
        <p:spPr>
          <a:xfrm>
            <a:off x="2098548" y="5740146"/>
            <a:ext cx="1975104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308610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4443984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08610" y="246888"/>
            <a:ext cx="5554980" cy="9875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1" type="ftr"/>
          </p:nvPr>
        </p:nvSpPr>
        <p:spPr>
          <a:xfrm>
            <a:off x="2098548" y="5740146"/>
            <a:ext cx="1975104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0" type="dt"/>
          </p:nvPr>
        </p:nvSpPr>
        <p:spPr>
          <a:xfrm>
            <a:off x="308610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4443984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0" y="5178094"/>
            <a:ext cx="6172200" cy="994410"/>
          </a:xfrm>
          <a:custGeom>
            <a:rect b="b" l="l" r="r" t="t"/>
            <a:pathLst>
              <a:path extrusionOk="0" h="994410" w="6172200">
                <a:moveTo>
                  <a:pt x="6172200" y="0"/>
                </a:moveTo>
                <a:lnTo>
                  <a:pt x="0" y="0"/>
                </a:lnTo>
                <a:lnTo>
                  <a:pt x="0" y="994105"/>
                </a:lnTo>
                <a:lnTo>
                  <a:pt x="6172200" y="994105"/>
                </a:lnTo>
                <a:lnTo>
                  <a:pt x="6172200" y="0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2"/>
          <p:cNvSpPr txBox="1"/>
          <p:nvPr>
            <p:ph type="title"/>
          </p:nvPr>
        </p:nvSpPr>
        <p:spPr>
          <a:xfrm>
            <a:off x="308610" y="246888"/>
            <a:ext cx="5554980" cy="9875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2"/>
          <p:cNvSpPr txBox="1"/>
          <p:nvPr>
            <p:ph idx="1" type="body"/>
          </p:nvPr>
        </p:nvSpPr>
        <p:spPr>
          <a:xfrm>
            <a:off x="308610" y="1419606"/>
            <a:ext cx="5554980" cy="40736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098548" y="5740146"/>
            <a:ext cx="1975104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0" type="dt"/>
          </p:nvPr>
        </p:nvSpPr>
        <p:spPr>
          <a:xfrm>
            <a:off x="308610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4443984" y="5740146"/>
            <a:ext cx="1419606" cy="308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u="none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40" Type="http://schemas.openxmlformats.org/officeDocument/2006/relationships/image" Target="../media/image33.png"/><Relationship Id="rId20" Type="http://schemas.openxmlformats.org/officeDocument/2006/relationships/image" Target="../media/image5.png"/><Relationship Id="rId42" Type="http://schemas.openxmlformats.org/officeDocument/2006/relationships/image" Target="../media/image39.png"/><Relationship Id="rId41" Type="http://schemas.openxmlformats.org/officeDocument/2006/relationships/image" Target="../media/image38.png"/><Relationship Id="rId22" Type="http://schemas.openxmlformats.org/officeDocument/2006/relationships/image" Target="../media/image22.png"/><Relationship Id="rId21" Type="http://schemas.openxmlformats.org/officeDocument/2006/relationships/image" Target="../media/image21.png"/><Relationship Id="rId24" Type="http://schemas.openxmlformats.org/officeDocument/2006/relationships/image" Target="../media/image26.png"/><Relationship Id="rId23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9" Type="http://schemas.openxmlformats.org/officeDocument/2006/relationships/image" Target="../media/image3.png"/><Relationship Id="rId26" Type="http://schemas.openxmlformats.org/officeDocument/2006/relationships/image" Target="../media/image25.png"/><Relationship Id="rId25" Type="http://schemas.openxmlformats.org/officeDocument/2006/relationships/image" Target="../media/image16.png"/><Relationship Id="rId28" Type="http://schemas.openxmlformats.org/officeDocument/2006/relationships/image" Target="../media/image40.png"/><Relationship Id="rId27" Type="http://schemas.openxmlformats.org/officeDocument/2006/relationships/image" Target="../media/image23.png"/><Relationship Id="rId5" Type="http://schemas.openxmlformats.org/officeDocument/2006/relationships/image" Target="../media/image8.png"/><Relationship Id="rId6" Type="http://schemas.openxmlformats.org/officeDocument/2006/relationships/image" Target="../media/image12.png"/><Relationship Id="rId29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6.png"/><Relationship Id="rId31" Type="http://schemas.openxmlformats.org/officeDocument/2006/relationships/image" Target="../media/image28.png"/><Relationship Id="rId30" Type="http://schemas.openxmlformats.org/officeDocument/2006/relationships/image" Target="../media/image31.png"/><Relationship Id="rId11" Type="http://schemas.openxmlformats.org/officeDocument/2006/relationships/image" Target="../media/image7.png"/><Relationship Id="rId33" Type="http://schemas.openxmlformats.org/officeDocument/2006/relationships/image" Target="../media/image35.png"/><Relationship Id="rId10" Type="http://schemas.openxmlformats.org/officeDocument/2006/relationships/image" Target="../media/image11.png"/><Relationship Id="rId32" Type="http://schemas.openxmlformats.org/officeDocument/2006/relationships/image" Target="../media/image29.png"/><Relationship Id="rId13" Type="http://schemas.openxmlformats.org/officeDocument/2006/relationships/image" Target="../media/image24.png"/><Relationship Id="rId35" Type="http://schemas.openxmlformats.org/officeDocument/2006/relationships/image" Target="../media/image36.png"/><Relationship Id="rId12" Type="http://schemas.openxmlformats.org/officeDocument/2006/relationships/image" Target="../media/image4.png"/><Relationship Id="rId34" Type="http://schemas.openxmlformats.org/officeDocument/2006/relationships/image" Target="../media/image41.png"/><Relationship Id="rId15" Type="http://schemas.openxmlformats.org/officeDocument/2006/relationships/image" Target="../media/image19.png"/><Relationship Id="rId37" Type="http://schemas.openxmlformats.org/officeDocument/2006/relationships/image" Target="../media/image32.png"/><Relationship Id="rId14" Type="http://schemas.openxmlformats.org/officeDocument/2006/relationships/image" Target="../media/image13.png"/><Relationship Id="rId36" Type="http://schemas.openxmlformats.org/officeDocument/2006/relationships/image" Target="../media/image27.png"/><Relationship Id="rId17" Type="http://schemas.openxmlformats.org/officeDocument/2006/relationships/image" Target="../media/image10.png"/><Relationship Id="rId39" Type="http://schemas.openxmlformats.org/officeDocument/2006/relationships/image" Target="../media/image34.png"/><Relationship Id="rId16" Type="http://schemas.openxmlformats.org/officeDocument/2006/relationships/image" Target="../media/image30.png"/><Relationship Id="rId38" Type="http://schemas.openxmlformats.org/officeDocument/2006/relationships/image" Target="../media/image37.png"/><Relationship Id="rId19" Type="http://schemas.openxmlformats.org/officeDocument/2006/relationships/image" Target="../media/image18.png"/><Relationship Id="rId18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/>
          <p:nvPr/>
        </p:nvSpPr>
        <p:spPr>
          <a:xfrm>
            <a:off x="778165" y="5315285"/>
            <a:ext cx="4616400" cy="11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Download the Here Comes the Bus App today.</a:t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EB449"/>
                </a:solidFill>
                <a:latin typeface="Trebuchet MS"/>
                <a:ea typeface="Trebuchet MS"/>
                <a:cs typeface="Trebuchet MS"/>
                <a:sym typeface="Trebuchet MS"/>
              </a:rPr>
              <a:t>Use School Code 30163</a:t>
            </a:r>
            <a:endParaRPr b="1" sz="1800">
              <a:solidFill>
                <a:srgbClr val="FEB44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EB449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5" name="Google Shape;45;p1"/>
          <p:cNvSpPr/>
          <p:nvPr/>
        </p:nvSpPr>
        <p:spPr>
          <a:xfrm>
            <a:off x="-2975" y="114625"/>
            <a:ext cx="6172200" cy="1383030"/>
          </a:xfrm>
          <a:custGeom>
            <a:rect b="b" l="l" r="r" t="t"/>
            <a:pathLst>
              <a:path extrusionOk="0" h="1383030" w="6172200">
                <a:moveTo>
                  <a:pt x="6172200" y="0"/>
                </a:moveTo>
                <a:lnTo>
                  <a:pt x="0" y="0"/>
                </a:lnTo>
                <a:lnTo>
                  <a:pt x="0" y="1382445"/>
                </a:lnTo>
                <a:lnTo>
                  <a:pt x="6172200" y="1382445"/>
                </a:lnTo>
                <a:lnTo>
                  <a:pt x="6172200" y="0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"/>
          <p:cNvSpPr/>
          <p:nvPr/>
        </p:nvSpPr>
        <p:spPr>
          <a:xfrm>
            <a:off x="923074" y="417652"/>
            <a:ext cx="661670" cy="661670"/>
          </a:xfrm>
          <a:custGeom>
            <a:rect b="b" l="l" r="r" t="t"/>
            <a:pathLst>
              <a:path extrusionOk="0" h="661669" w="661669">
                <a:moveTo>
                  <a:pt x="330657" y="0"/>
                </a:moveTo>
                <a:lnTo>
                  <a:pt x="281795" y="3585"/>
                </a:lnTo>
                <a:lnTo>
                  <a:pt x="235160" y="13999"/>
                </a:lnTo>
                <a:lnTo>
                  <a:pt x="191262" y="30732"/>
                </a:lnTo>
                <a:lnTo>
                  <a:pt x="150612" y="53271"/>
                </a:lnTo>
                <a:lnTo>
                  <a:pt x="113723" y="81105"/>
                </a:lnTo>
                <a:lnTo>
                  <a:pt x="81105" y="113723"/>
                </a:lnTo>
                <a:lnTo>
                  <a:pt x="53271" y="150612"/>
                </a:lnTo>
                <a:lnTo>
                  <a:pt x="30732" y="191262"/>
                </a:lnTo>
                <a:lnTo>
                  <a:pt x="13999" y="235160"/>
                </a:lnTo>
                <a:lnTo>
                  <a:pt x="3585" y="281795"/>
                </a:lnTo>
                <a:lnTo>
                  <a:pt x="0" y="330657"/>
                </a:lnTo>
                <a:lnTo>
                  <a:pt x="3585" y="379518"/>
                </a:lnTo>
                <a:lnTo>
                  <a:pt x="13999" y="426154"/>
                </a:lnTo>
                <a:lnTo>
                  <a:pt x="30732" y="470052"/>
                </a:lnTo>
                <a:lnTo>
                  <a:pt x="53271" y="510701"/>
                </a:lnTo>
                <a:lnTo>
                  <a:pt x="81105" y="547591"/>
                </a:lnTo>
                <a:lnTo>
                  <a:pt x="113723" y="580208"/>
                </a:lnTo>
                <a:lnTo>
                  <a:pt x="150612" y="608042"/>
                </a:lnTo>
                <a:lnTo>
                  <a:pt x="191262" y="630581"/>
                </a:lnTo>
                <a:lnTo>
                  <a:pt x="235160" y="647314"/>
                </a:lnTo>
                <a:lnTo>
                  <a:pt x="281795" y="657729"/>
                </a:lnTo>
                <a:lnTo>
                  <a:pt x="330657" y="661314"/>
                </a:lnTo>
                <a:lnTo>
                  <a:pt x="379518" y="657729"/>
                </a:lnTo>
                <a:lnTo>
                  <a:pt x="426154" y="647314"/>
                </a:lnTo>
                <a:lnTo>
                  <a:pt x="470052" y="630581"/>
                </a:lnTo>
                <a:lnTo>
                  <a:pt x="510701" y="608042"/>
                </a:lnTo>
                <a:lnTo>
                  <a:pt x="547591" y="580208"/>
                </a:lnTo>
                <a:lnTo>
                  <a:pt x="580208" y="547591"/>
                </a:lnTo>
                <a:lnTo>
                  <a:pt x="608042" y="510701"/>
                </a:lnTo>
                <a:lnTo>
                  <a:pt x="630581" y="470052"/>
                </a:lnTo>
                <a:lnTo>
                  <a:pt x="647314" y="426154"/>
                </a:lnTo>
                <a:lnTo>
                  <a:pt x="657729" y="379518"/>
                </a:lnTo>
                <a:lnTo>
                  <a:pt x="661314" y="330657"/>
                </a:lnTo>
                <a:lnTo>
                  <a:pt x="657729" y="281795"/>
                </a:lnTo>
                <a:lnTo>
                  <a:pt x="647314" y="235160"/>
                </a:lnTo>
                <a:lnTo>
                  <a:pt x="630581" y="191262"/>
                </a:lnTo>
                <a:lnTo>
                  <a:pt x="608042" y="150612"/>
                </a:lnTo>
                <a:lnTo>
                  <a:pt x="580208" y="113723"/>
                </a:lnTo>
                <a:lnTo>
                  <a:pt x="547591" y="81105"/>
                </a:lnTo>
                <a:lnTo>
                  <a:pt x="510701" y="53271"/>
                </a:lnTo>
                <a:lnTo>
                  <a:pt x="470052" y="30732"/>
                </a:lnTo>
                <a:lnTo>
                  <a:pt x="426154" y="13999"/>
                </a:lnTo>
                <a:lnTo>
                  <a:pt x="379518" y="3585"/>
                </a:lnTo>
                <a:lnTo>
                  <a:pt x="330657" y="0"/>
                </a:lnTo>
                <a:close/>
              </a:path>
            </a:pathLst>
          </a:custGeom>
          <a:solidFill>
            <a:srgbClr val="FEB44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1"/>
          <p:cNvSpPr/>
          <p:nvPr/>
        </p:nvSpPr>
        <p:spPr>
          <a:xfrm>
            <a:off x="915047" y="409638"/>
            <a:ext cx="677545" cy="677545"/>
          </a:xfrm>
          <a:custGeom>
            <a:rect b="b" l="l" r="r" t="t"/>
            <a:pathLst>
              <a:path extrusionOk="0" h="677544" w="677544">
                <a:moveTo>
                  <a:pt x="521042" y="534746"/>
                </a:moveTo>
                <a:lnTo>
                  <a:pt x="518350" y="532053"/>
                </a:lnTo>
                <a:lnTo>
                  <a:pt x="485305" y="532053"/>
                </a:lnTo>
                <a:lnTo>
                  <a:pt x="485305" y="507301"/>
                </a:lnTo>
                <a:lnTo>
                  <a:pt x="492988" y="507301"/>
                </a:lnTo>
                <a:lnTo>
                  <a:pt x="492988" y="494982"/>
                </a:lnTo>
                <a:lnTo>
                  <a:pt x="492988" y="494601"/>
                </a:lnTo>
                <a:lnTo>
                  <a:pt x="492988" y="244487"/>
                </a:lnTo>
                <a:lnTo>
                  <a:pt x="480961" y="244487"/>
                </a:lnTo>
                <a:lnTo>
                  <a:pt x="480961" y="494601"/>
                </a:lnTo>
                <a:lnTo>
                  <a:pt x="427405" y="494601"/>
                </a:lnTo>
                <a:lnTo>
                  <a:pt x="427405" y="507301"/>
                </a:lnTo>
                <a:lnTo>
                  <a:pt x="427405" y="532053"/>
                </a:lnTo>
                <a:lnTo>
                  <a:pt x="245821" y="532053"/>
                </a:lnTo>
                <a:lnTo>
                  <a:pt x="245821" y="507301"/>
                </a:lnTo>
                <a:lnTo>
                  <a:pt x="427405" y="507301"/>
                </a:lnTo>
                <a:lnTo>
                  <a:pt x="427405" y="494601"/>
                </a:lnTo>
                <a:lnTo>
                  <a:pt x="192392" y="494601"/>
                </a:lnTo>
                <a:lnTo>
                  <a:pt x="192392" y="244411"/>
                </a:lnTo>
                <a:lnTo>
                  <a:pt x="492988" y="244411"/>
                </a:lnTo>
                <a:lnTo>
                  <a:pt x="492988" y="232981"/>
                </a:lnTo>
                <a:lnTo>
                  <a:pt x="180365" y="232981"/>
                </a:lnTo>
                <a:lnTo>
                  <a:pt x="180365" y="244411"/>
                </a:lnTo>
                <a:lnTo>
                  <a:pt x="180365" y="494601"/>
                </a:lnTo>
                <a:lnTo>
                  <a:pt x="180365" y="507301"/>
                </a:lnTo>
                <a:lnTo>
                  <a:pt x="187921" y="507301"/>
                </a:lnTo>
                <a:lnTo>
                  <a:pt x="187921" y="532053"/>
                </a:lnTo>
                <a:lnTo>
                  <a:pt x="151993" y="532053"/>
                </a:lnTo>
                <a:lnTo>
                  <a:pt x="149313" y="534746"/>
                </a:lnTo>
                <a:lnTo>
                  <a:pt x="149313" y="541388"/>
                </a:lnTo>
                <a:lnTo>
                  <a:pt x="151993" y="544080"/>
                </a:lnTo>
                <a:lnTo>
                  <a:pt x="518350" y="544080"/>
                </a:lnTo>
                <a:lnTo>
                  <a:pt x="521042" y="541388"/>
                </a:lnTo>
                <a:lnTo>
                  <a:pt x="521042" y="534746"/>
                </a:lnTo>
                <a:close/>
              </a:path>
              <a:path extrusionOk="0" h="677544" w="677544">
                <a:moveTo>
                  <a:pt x="677341" y="338670"/>
                </a:moveTo>
                <a:lnTo>
                  <a:pt x="674255" y="292785"/>
                </a:lnTo>
                <a:lnTo>
                  <a:pt x="665226" y="248754"/>
                </a:lnTo>
                <a:lnTo>
                  <a:pt x="661314" y="237528"/>
                </a:lnTo>
                <a:lnTo>
                  <a:pt x="661314" y="338670"/>
                </a:lnTo>
                <a:lnTo>
                  <a:pt x="657809" y="386295"/>
                </a:lnTo>
                <a:lnTo>
                  <a:pt x="647636" y="431749"/>
                </a:lnTo>
                <a:lnTo>
                  <a:pt x="631278" y="474573"/>
                </a:lnTo>
                <a:lnTo>
                  <a:pt x="609269" y="514235"/>
                </a:lnTo>
                <a:lnTo>
                  <a:pt x="582079" y="550240"/>
                </a:lnTo>
                <a:lnTo>
                  <a:pt x="550240" y="582079"/>
                </a:lnTo>
                <a:lnTo>
                  <a:pt x="514235" y="609269"/>
                </a:lnTo>
                <a:lnTo>
                  <a:pt x="474573" y="631291"/>
                </a:lnTo>
                <a:lnTo>
                  <a:pt x="431749" y="647636"/>
                </a:lnTo>
                <a:lnTo>
                  <a:pt x="386283" y="657821"/>
                </a:lnTo>
                <a:lnTo>
                  <a:pt x="338670" y="661314"/>
                </a:lnTo>
                <a:lnTo>
                  <a:pt x="291058" y="657821"/>
                </a:lnTo>
                <a:lnTo>
                  <a:pt x="245592" y="647636"/>
                </a:lnTo>
                <a:lnTo>
                  <a:pt x="202780" y="631291"/>
                </a:lnTo>
                <a:lnTo>
                  <a:pt x="163118" y="609269"/>
                </a:lnTo>
                <a:lnTo>
                  <a:pt x="127114" y="582079"/>
                </a:lnTo>
                <a:lnTo>
                  <a:pt x="95275" y="550240"/>
                </a:lnTo>
                <a:lnTo>
                  <a:pt x="68084" y="514235"/>
                </a:lnTo>
                <a:lnTo>
                  <a:pt x="46062" y="474573"/>
                </a:lnTo>
                <a:lnTo>
                  <a:pt x="29718" y="431749"/>
                </a:lnTo>
                <a:lnTo>
                  <a:pt x="19532" y="386295"/>
                </a:lnTo>
                <a:lnTo>
                  <a:pt x="16027" y="338670"/>
                </a:lnTo>
                <a:lnTo>
                  <a:pt x="19532" y="291058"/>
                </a:lnTo>
                <a:lnTo>
                  <a:pt x="29718" y="245605"/>
                </a:lnTo>
                <a:lnTo>
                  <a:pt x="46062" y="202780"/>
                </a:lnTo>
                <a:lnTo>
                  <a:pt x="68084" y="163118"/>
                </a:lnTo>
                <a:lnTo>
                  <a:pt x="95275" y="127114"/>
                </a:lnTo>
                <a:lnTo>
                  <a:pt x="127114" y="95275"/>
                </a:lnTo>
                <a:lnTo>
                  <a:pt x="163118" y="68084"/>
                </a:lnTo>
                <a:lnTo>
                  <a:pt x="202780" y="46062"/>
                </a:lnTo>
                <a:lnTo>
                  <a:pt x="245592" y="29718"/>
                </a:lnTo>
                <a:lnTo>
                  <a:pt x="291058" y="19532"/>
                </a:lnTo>
                <a:lnTo>
                  <a:pt x="338670" y="16027"/>
                </a:lnTo>
                <a:lnTo>
                  <a:pt x="386283" y="19532"/>
                </a:lnTo>
                <a:lnTo>
                  <a:pt x="431749" y="29718"/>
                </a:lnTo>
                <a:lnTo>
                  <a:pt x="474573" y="46062"/>
                </a:lnTo>
                <a:lnTo>
                  <a:pt x="514235" y="68084"/>
                </a:lnTo>
                <a:lnTo>
                  <a:pt x="550240" y="95275"/>
                </a:lnTo>
                <a:lnTo>
                  <a:pt x="582079" y="127114"/>
                </a:lnTo>
                <a:lnTo>
                  <a:pt x="609269" y="163118"/>
                </a:lnTo>
                <a:lnTo>
                  <a:pt x="631278" y="202780"/>
                </a:lnTo>
                <a:lnTo>
                  <a:pt x="647636" y="245605"/>
                </a:lnTo>
                <a:lnTo>
                  <a:pt x="657809" y="291058"/>
                </a:lnTo>
                <a:lnTo>
                  <a:pt x="661314" y="338670"/>
                </a:lnTo>
                <a:lnTo>
                  <a:pt x="661314" y="237528"/>
                </a:lnTo>
                <a:lnTo>
                  <a:pt x="631037" y="167881"/>
                </a:lnTo>
                <a:lnTo>
                  <a:pt x="606691" y="131851"/>
                </a:lnTo>
                <a:lnTo>
                  <a:pt x="578040" y="99314"/>
                </a:lnTo>
                <a:lnTo>
                  <a:pt x="545503" y="70662"/>
                </a:lnTo>
                <a:lnTo>
                  <a:pt x="509473" y="46316"/>
                </a:lnTo>
                <a:lnTo>
                  <a:pt x="470369" y="26657"/>
                </a:lnTo>
                <a:lnTo>
                  <a:pt x="428599" y="12128"/>
                </a:lnTo>
                <a:lnTo>
                  <a:pt x="384568" y="3098"/>
                </a:lnTo>
                <a:lnTo>
                  <a:pt x="338670" y="0"/>
                </a:lnTo>
                <a:lnTo>
                  <a:pt x="292785" y="3098"/>
                </a:lnTo>
                <a:lnTo>
                  <a:pt x="248754" y="12128"/>
                </a:lnTo>
                <a:lnTo>
                  <a:pt x="206971" y="26657"/>
                </a:lnTo>
                <a:lnTo>
                  <a:pt x="167881" y="46316"/>
                </a:lnTo>
                <a:lnTo>
                  <a:pt x="131851" y="70662"/>
                </a:lnTo>
                <a:lnTo>
                  <a:pt x="99314" y="99314"/>
                </a:lnTo>
                <a:lnTo>
                  <a:pt x="70662" y="131851"/>
                </a:lnTo>
                <a:lnTo>
                  <a:pt x="46316" y="167881"/>
                </a:lnTo>
                <a:lnTo>
                  <a:pt x="26657" y="206984"/>
                </a:lnTo>
                <a:lnTo>
                  <a:pt x="12128" y="248754"/>
                </a:lnTo>
                <a:lnTo>
                  <a:pt x="3098" y="292785"/>
                </a:lnTo>
                <a:lnTo>
                  <a:pt x="0" y="338670"/>
                </a:lnTo>
                <a:lnTo>
                  <a:pt x="3098" y="384568"/>
                </a:lnTo>
                <a:lnTo>
                  <a:pt x="12128" y="428599"/>
                </a:lnTo>
                <a:lnTo>
                  <a:pt x="26657" y="470369"/>
                </a:lnTo>
                <a:lnTo>
                  <a:pt x="46316" y="509473"/>
                </a:lnTo>
                <a:lnTo>
                  <a:pt x="70662" y="545503"/>
                </a:lnTo>
                <a:lnTo>
                  <a:pt x="99314" y="578040"/>
                </a:lnTo>
                <a:lnTo>
                  <a:pt x="131851" y="606691"/>
                </a:lnTo>
                <a:lnTo>
                  <a:pt x="167881" y="631037"/>
                </a:lnTo>
                <a:lnTo>
                  <a:pt x="206971" y="650697"/>
                </a:lnTo>
                <a:lnTo>
                  <a:pt x="248754" y="665226"/>
                </a:lnTo>
                <a:lnTo>
                  <a:pt x="292785" y="674255"/>
                </a:lnTo>
                <a:lnTo>
                  <a:pt x="338670" y="677341"/>
                </a:lnTo>
                <a:lnTo>
                  <a:pt x="384568" y="674255"/>
                </a:lnTo>
                <a:lnTo>
                  <a:pt x="428599" y="665226"/>
                </a:lnTo>
                <a:lnTo>
                  <a:pt x="439839" y="661314"/>
                </a:lnTo>
                <a:lnTo>
                  <a:pt x="470369" y="650697"/>
                </a:lnTo>
                <a:lnTo>
                  <a:pt x="509473" y="631037"/>
                </a:lnTo>
                <a:lnTo>
                  <a:pt x="545503" y="606691"/>
                </a:lnTo>
                <a:lnTo>
                  <a:pt x="578040" y="578040"/>
                </a:lnTo>
                <a:lnTo>
                  <a:pt x="606691" y="545503"/>
                </a:lnTo>
                <a:lnTo>
                  <a:pt x="631037" y="509473"/>
                </a:lnTo>
                <a:lnTo>
                  <a:pt x="650684" y="470369"/>
                </a:lnTo>
                <a:lnTo>
                  <a:pt x="665226" y="428599"/>
                </a:lnTo>
                <a:lnTo>
                  <a:pt x="674255" y="384568"/>
                </a:lnTo>
                <a:lnTo>
                  <a:pt x="677341" y="338670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1"/>
          <p:cNvSpPr/>
          <p:nvPr/>
        </p:nvSpPr>
        <p:spPr>
          <a:xfrm>
            <a:off x="1163167" y="476247"/>
            <a:ext cx="175666" cy="7879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"/>
          <p:cNvSpPr/>
          <p:nvPr/>
        </p:nvSpPr>
        <p:spPr>
          <a:xfrm>
            <a:off x="1134160" y="799413"/>
            <a:ext cx="232410" cy="77470"/>
          </a:xfrm>
          <a:custGeom>
            <a:rect b="b" l="l" r="r" t="t"/>
            <a:pathLst>
              <a:path extrusionOk="0" h="77469" w="232409">
                <a:moveTo>
                  <a:pt x="38074" y="19037"/>
                </a:moveTo>
                <a:lnTo>
                  <a:pt x="36576" y="11633"/>
                </a:lnTo>
                <a:lnTo>
                  <a:pt x="32499" y="5575"/>
                </a:lnTo>
                <a:lnTo>
                  <a:pt x="26441" y="1498"/>
                </a:lnTo>
                <a:lnTo>
                  <a:pt x="19037" y="0"/>
                </a:lnTo>
                <a:lnTo>
                  <a:pt x="11620" y="1498"/>
                </a:lnTo>
                <a:lnTo>
                  <a:pt x="5575" y="5575"/>
                </a:lnTo>
                <a:lnTo>
                  <a:pt x="1485" y="11633"/>
                </a:lnTo>
                <a:lnTo>
                  <a:pt x="0" y="19037"/>
                </a:lnTo>
                <a:lnTo>
                  <a:pt x="1485" y="26454"/>
                </a:lnTo>
                <a:lnTo>
                  <a:pt x="5575" y="32499"/>
                </a:lnTo>
                <a:lnTo>
                  <a:pt x="11620" y="36588"/>
                </a:lnTo>
                <a:lnTo>
                  <a:pt x="19037" y="38074"/>
                </a:lnTo>
                <a:lnTo>
                  <a:pt x="26441" y="36588"/>
                </a:lnTo>
                <a:lnTo>
                  <a:pt x="32499" y="32499"/>
                </a:lnTo>
                <a:lnTo>
                  <a:pt x="36576" y="26454"/>
                </a:lnTo>
                <a:lnTo>
                  <a:pt x="38074" y="19037"/>
                </a:lnTo>
                <a:close/>
              </a:path>
              <a:path extrusionOk="0" h="77469" w="232409">
                <a:moveTo>
                  <a:pt x="173012" y="62877"/>
                </a:moveTo>
                <a:lnTo>
                  <a:pt x="61455" y="62877"/>
                </a:lnTo>
                <a:lnTo>
                  <a:pt x="61455" y="76911"/>
                </a:lnTo>
                <a:lnTo>
                  <a:pt x="173012" y="76911"/>
                </a:lnTo>
                <a:lnTo>
                  <a:pt x="173012" y="62877"/>
                </a:lnTo>
                <a:close/>
              </a:path>
              <a:path extrusionOk="0" h="77469" w="232409">
                <a:moveTo>
                  <a:pt x="173012" y="37312"/>
                </a:moveTo>
                <a:lnTo>
                  <a:pt x="61455" y="37312"/>
                </a:lnTo>
                <a:lnTo>
                  <a:pt x="61455" y="51346"/>
                </a:lnTo>
                <a:lnTo>
                  <a:pt x="173012" y="51346"/>
                </a:lnTo>
                <a:lnTo>
                  <a:pt x="173012" y="37312"/>
                </a:lnTo>
                <a:close/>
              </a:path>
              <a:path extrusionOk="0" h="77469" w="232409">
                <a:moveTo>
                  <a:pt x="173012" y="12014"/>
                </a:moveTo>
                <a:lnTo>
                  <a:pt x="61455" y="12014"/>
                </a:lnTo>
                <a:lnTo>
                  <a:pt x="61455" y="26047"/>
                </a:lnTo>
                <a:lnTo>
                  <a:pt x="173012" y="26047"/>
                </a:lnTo>
                <a:lnTo>
                  <a:pt x="173012" y="12014"/>
                </a:lnTo>
                <a:close/>
              </a:path>
              <a:path extrusionOk="0" h="77469" w="232409">
                <a:moveTo>
                  <a:pt x="231787" y="19037"/>
                </a:moveTo>
                <a:lnTo>
                  <a:pt x="230289" y="11633"/>
                </a:lnTo>
                <a:lnTo>
                  <a:pt x="226212" y="5575"/>
                </a:lnTo>
                <a:lnTo>
                  <a:pt x="220154" y="1498"/>
                </a:lnTo>
                <a:lnTo>
                  <a:pt x="212750" y="0"/>
                </a:lnTo>
                <a:lnTo>
                  <a:pt x="205333" y="1498"/>
                </a:lnTo>
                <a:lnTo>
                  <a:pt x="199288" y="5575"/>
                </a:lnTo>
                <a:lnTo>
                  <a:pt x="195199" y="11633"/>
                </a:lnTo>
                <a:lnTo>
                  <a:pt x="193713" y="19037"/>
                </a:lnTo>
                <a:lnTo>
                  <a:pt x="195199" y="26454"/>
                </a:lnTo>
                <a:lnTo>
                  <a:pt x="199288" y="32499"/>
                </a:lnTo>
                <a:lnTo>
                  <a:pt x="205333" y="36588"/>
                </a:lnTo>
                <a:lnTo>
                  <a:pt x="212750" y="38074"/>
                </a:lnTo>
                <a:lnTo>
                  <a:pt x="220154" y="36588"/>
                </a:lnTo>
                <a:lnTo>
                  <a:pt x="226212" y="32499"/>
                </a:lnTo>
                <a:lnTo>
                  <a:pt x="230289" y="26454"/>
                </a:lnTo>
                <a:lnTo>
                  <a:pt x="231787" y="19037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1"/>
          <p:cNvSpPr/>
          <p:nvPr/>
        </p:nvSpPr>
        <p:spPr>
          <a:xfrm>
            <a:off x="1035895" y="630580"/>
            <a:ext cx="64551" cy="16261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/>
          <p:nvPr/>
        </p:nvSpPr>
        <p:spPr>
          <a:xfrm>
            <a:off x="1406131" y="630580"/>
            <a:ext cx="64554" cy="16261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/>
          <p:nvPr/>
        </p:nvSpPr>
        <p:spPr>
          <a:xfrm>
            <a:off x="1101426" y="648106"/>
            <a:ext cx="300990" cy="128270"/>
          </a:xfrm>
          <a:custGeom>
            <a:rect b="b" l="l" r="r" t="t"/>
            <a:pathLst>
              <a:path extrusionOk="0" h="128270" w="300990">
                <a:moveTo>
                  <a:pt x="300596" y="0"/>
                </a:moveTo>
                <a:lnTo>
                  <a:pt x="0" y="0"/>
                </a:lnTo>
                <a:lnTo>
                  <a:pt x="0" y="118237"/>
                </a:lnTo>
                <a:lnTo>
                  <a:pt x="15559" y="122901"/>
                </a:lnTo>
                <a:lnTo>
                  <a:pt x="26800" y="125499"/>
                </a:lnTo>
                <a:lnTo>
                  <a:pt x="39169" y="126972"/>
                </a:lnTo>
                <a:lnTo>
                  <a:pt x="58115" y="128257"/>
                </a:lnTo>
                <a:lnTo>
                  <a:pt x="250494" y="128257"/>
                </a:lnTo>
                <a:lnTo>
                  <a:pt x="262550" y="128100"/>
                </a:lnTo>
                <a:lnTo>
                  <a:pt x="271787" y="127004"/>
                </a:lnTo>
                <a:lnTo>
                  <a:pt x="282904" y="124029"/>
                </a:lnTo>
                <a:lnTo>
                  <a:pt x="300596" y="118237"/>
                </a:lnTo>
                <a:lnTo>
                  <a:pt x="300596" y="0"/>
                </a:lnTo>
                <a:close/>
              </a:path>
            </a:pathLst>
          </a:custGeom>
          <a:solidFill>
            <a:srgbClr val="A7AAAC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"/>
          <p:cNvSpPr/>
          <p:nvPr/>
        </p:nvSpPr>
        <p:spPr>
          <a:xfrm>
            <a:off x="1095057" y="568820"/>
            <a:ext cx="313690" cy="213995"/>
          </a:xfrm>
          <a:custGeom>
            <a:rect b="b" l="l" r="r" t="t"/>
            <a:pathLst>
              <a:path extrusionOk="0" h="213995" w="313690">
                <a:moveTo>
                  <a:pt x="313410" y="58750"/>
                </a:moveTo>
                <a:lnTo>
                  <a:pt x="309867" y="50253"/>
                </a:lnTo>
                <a:lnTo>
                  <a:pt x="306120" y="42913"/>
                </a:lnTo>
                <a:lnTo>
                  <a:pt x="301269" y="36042"/>
                </a:lnTo>
                <a:lnTo>
                  <a:pt x="300939" y="35687"/>
                </a:lnTo>
                <a:lnTo>
                  <a:pt x="300939" y="85305"/>
                </a:lnTo>
                <a:lnTo>
                  <a:pt x="300939" y="193103"/>
                </a:lnTo>
                <a:lnTo>
                  <a:pt x="256857" y="201523"/>
                </a:lnTo>
                <a:lnTo>
                  <a:pt x="64846" y="201536"/>
                </a:lnTo>
                <a:lnTo>
                  <a:pt x="59931" y="201142"/>
                </a:lnTo>
                <a:lnTo>
                  <a:pt x="47586" y="199783"/>
                </a:lnTo>
                <a:lnTo>
                  <a:pt x="30759" y="197180"/>
                </a:lnTo>
                <a:lnTo>
                  <a:pt x="12369" y="193014"/>
                </a:lnTo>
                <a:lnTo>
                  <a:pt x="12369" y="85305"/>
                </a:lnTo>
                <a:lnTo>
                  <a:pt x="300939" y="85305"/>
                </a:lnTo>
                <a:lnTo>
                  <a:pt x="300939" y="35687"/>
                </a:lnTo>
                <a:lnTo>
                  <a:pt x="295389" y="29768"/>
                </a:lnTo>
                <a:lnTo>
                  <a:pt x="288556" y="24142"/>
                </a:lnTo>
                <a:lnTo>
                  <a:pt x="277266" y="17399"/>
                </a:lnTo>
                <a:lnTo>
                  <a:pt x="265658" y="12496"/>
                </a:lnTo>
                <a:lnTo>
                  <a:pt x="254533" y="9093"/>
                </a:lnTo>
                <a:lnTo>
                  <a:pt x="244703" y="6794"/>
                </a:lnTo>
                <a:lnTo>
                  <a:pt x="234137" y="4826"/>
                </a:lnTo>
                <a:lnTo>
                  <a:pt x="223075" y="3225"/>
                </a:lnTo>
                <a:lnTo>
                  <a:pt x="221843" y="3098"/>
                </a:lnTo>
                <a:lnTo>
                  <a:pt x="211429" y="1955"/>
                </a:lnTo>
                <a:lnTo>
                  <a:pt x="200190" y="1117"/>
                </a:lnTo>
                <a:lnTo>
                  <a:pt x="200190" y="13208"/>
                </a:lnTo>
                <a:lnTo>
                  <a:pt x="196291" y="73279"/>
                </a:lnTo>
                <a:lnTo>
                  <a:pt x="116230" y="73279"/>
                </a:lnTo>
                <a:lnTo>
                  <a:pt x="112331" y="13208"/>
                </a:lnTo>
                <a:lnTo>
                  <a:pt x="113817" y="13068"/>
                </a:lnTo>
                <a:lnTo>
                  <a:pt x="135280" y="12217"/>
                </a:lnTo>
                <a:lnTo>
                  <a:pt x="155752" y="12026"/>
                </a:lnTo>
                <a:lnTo>
                  <a:pt x="176403" y="12166"/>
                </a:lnTo>
                <a:lnTo>
                  <a:pt x="198056" y="13004"/>
                </a:lnTo>
                <a:lnTo>
                  <a:pt x="200190" y="13208"/>
                </a:lnTo>
                <a:lnTo>
                  <a:pt x="200190" y="1117"/>
                </a:lnTo>
                <a:lnTo>
                  <a:pt x="199123" y="1028"/>
                </a:lnTo>
                <a:lnTo>
                  <a:pt x="176847" y="203"/>
                </a:lnTo>
                <a:lnTo>
                  <a:pt x="155752" y="0"/>
                </a:lnTo>
                <a:lnTo>
                  <a:pt x="134785" y="203"/>
                </a:lnTo>
                <a:lnTo>
                  <a:pt x="90170" y="3175"/>
                </a:lnTo>
                <a:lnTo>
                  <a:pt x="46812" y="12763"/>
                </a:lnTo>
                <a:lnTo>
                  <a:pt x="11607" y="36614"/>
                </a:lnTo>
                <a:lnTo>
                  <a:pt x="0" y="59143"/>
                </a:lnTo>
                <a:lnTo>
                  <a:pt x="342" y="78587"/>
                </a:lnTo>
                <a:lnTo>
                  <a:pt x="342" y="201968"/>
                </a:lnTo>
                <a:lnTo>
                  <a:pt x="43802" y="211429"/>
                </a:lnTo>
                <a:lnTo>
                  <a:pt x="64477" y="213550"/>
                </a:lnTo>
                <a:lnTo>
                  <a:pt x="256857" y="213550"/>
                </a:lnTo>
                <a:lnTo>
                  <a:pt x="303123" y="205016"/>
                </a:lnTo>
                <a:lnTo>
                  <a:pt x="312966" y="201853"/>
                </a:lnTo>
                <a:lnTo>
                  <a:pt x="312966" y="201536"/>
                </a:lnTo>
                <a:lnTo>
                  <a:pt x="312966" y="85305"/>
                </a:lnTo>
                <a:lnTo>
                  <a:pt x="312966" y="79375"/>
                </a:lnTo>
                <a:lnTo>
                  <a:pt x="313410" y="58762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"/>
          <p:cNvSpPr/>
          <p:nvPr/>
        </p:nvSpPr>
        <p:spPr>
          <a:xfrm>
            <a:off x="1135492" y="604685"/>
            <a:ext cx="25400" cy="25400"/>
          </a:xfrm>
          <a:custGeom>
            <a:rect b="b" l="l" r="r" t="t"/>
            <a:pathLst>
              <a:path extrusionOk="0" h="25400" w="25400">
                <a:moveTo>
                  <a:pt x="19710" y="0"/>
                </a:moveTo>
                <a:lnTo>
                  <a:pt x="5689" y="0"/>
                </a:lnTo>
                <a:lnTo>
                  <a:pt x="0" y="5689"/>
                </a:lnTo>
                <a:lnTo>
                  <a:pt x="0" y="19710"/>
                </a:lnTo>
                <a:lnTo>
                  <a:pt x="5689" y="25387"/>
                </a:lnTo>
                <a:lnTo>
                  <a:pt x="19710" y="25387"/>
                </a:lnTo>
                <a:lnTo>
                  <a:pt x="25387" y="19710"/>
                </a:lnTo>
                <a:lnTo>
                  <a:pt x="25387" y="5689"/>
                </a:lnTo>
                <a:close/>
              </a:path>
            </a:pathLst>
          </a:custGeom>
          <a:solidFill>
            <a:srgbClr val="ED222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1171063" y="604685"/>
            <a:ext cx="25400" cy="25400"/>
          </a:xfrm>
          <a:custGeom>
            <a:rect b="b" l="l" r="r" t="t"/>
            <a:pathLst>
              <a:path extrusionOk="0" h="25400" w="25400">
                <a:moveTo>
                  <a:pt x="19710" y="0"/>
                </a:moveTo>
                <a:lnTo>
                  <a:pt x="5689" y="0"/>
                </a:lnTo>
                <a:lnTo>
                  <a:pt x="0" y="5689"/>
                </a:lnTo>
                <a:lnTo>
                  <a:pt x="0" y="19710"/>
                </a:lnTo>
                <a:lnTo>
                  <a:pt x="5689" y="25387"/>
                </a:lnTo>
                <a:lnTo>
                  <a:pt x="19710" y="25387"/>
                </a:lnTo>
                <a:lnTo>
                  <a:pt x="25387" y="19710"/>
                </a:lnTo>
                <a:lnTo>
                  <a:pt x="25387" y="5689"/>
                </a:lnTo>
                <a:close/>
              </a:path>
            </a:pathLst>
          </a:custGeom>
          <a:solidFill>
            <a:srgbClr val="F15B26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1341907" y="604685"/>
            <a:ext cx="25400" cy="25400"/>
          </a:xfrm>
          <a:custGeom>
            <a:rect b="b" l="l" r="r" t="t"/>
            <a:pathLst>
              <a:path extrusionOk="0" h="25400" w="25400">
                <a:moveTo>
                  <a:pt x="19697" y="0"/>
                </a:moveTo>
                <a:lnTo>
                  <a:pt x="5676" y="0"/>
                </a:lnTo>
                <a:lnTo>
                  <a:pt x="0" y="5689"/>
                </a:lnTo>
                <a:lnTo>
                  <a:pt x="0" y="19710"/>
                </a:lnTo>
                <a:lnTo>
                  <a:pt x="5676" y="25387"/>
                </a:lnTo>
                <a:lnTo>
                  <a:pt x="19697" y="25387"/>
                </a:lnTo>
                <a:lnTo>
                  <a:pt x="25387" y="19710"/>
                </a:lnTo>
                <a:lnTo>
                  <a:pt x="25387" y="5689"/>
                </a:lnTo>
                <a:close/>
              </a:path>
            </a:pathLst>
          </a:custGeom>
          <a:solidFill>
            <a:srgbClr val="ED222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/>
          <p:nvPr/>
        </p:nvSpPr>
        <p:spPr>
          <a:xfrm>
            <a:off x="1306334" y="604685"/>
            <a:ext cx="25400" cy="25400"/>
          </a:xfrm>
          <a:custGeom>
            <a:rect b="b" l="l" r="r" t="t"/>
            <a:pathLst>
              <a:path extrusionOk="0" h="25400" w="25400">
                <a:moveTo>
                  <a:pt x="19697" y="0"/>
                </a:moveTo>
                <a:lnTo>
                  <a:pt x="5676" y="0"/>
                </a:lnTo>
                <a:lnTo>
                  <a:pt x="0" y="5689"/>
                </a:lnTo>
                <a:lnTo>
                  <a:pt x="0" y="19710"/>
                </a:lnTo>
                <a:lnTo>
                  <a:pt x="5676" y="25387"/>
                </a:lnTo>
                <a:lnTo>
                  <a:pt x="19697" y="25387"/>
                </a:lnTo>
                <a:lnTo>
                  <a:pt x="25387" y="19710"/>
                </a:lnTo>
                <a:lnTo>
                  <a:pt x="25387" y="5689"/>
                </a:lnTo>
                <a:close/>
              </a:path>
            </a:pathLst>
          </a:custGeom>
          <a:solidFill>
            <a:srgbClr val="F15B26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1678800" y="689343"/>
            <a:ext cx="99695" cy="124460"/>
          </a:xfrm>
          <a:custGeom>
            <a:rect b="b" l="l" r="r" t="t"/>
            <a:pathLst>
              <a:path extrusionOk="0" h="124459" w="99694">
                <a:moveTo>
                  <a:pt x="99377" y="0"/>
                </a:moveTo>
                <a:lnTo>
                  <a:pt x="71081" y="0"/>
                </a:lnTo>
                <a:lnTo>
                  <a:pt x="71081" y="48260"/>
                </a:lnTo>
                <a:lnTo>
                  <a:pt x="28092" y="48260"/>
                </a:lnTo>
                <a:lnTo>
                  <a:pt x="28092" y="0"/>
                </a:lnTo>
                <a:lnTo>
                  <a:pt x="0" y="0"/>
                </a:lnTo>
                <a:lnTo>
                  <a:pt x="0" y="48260"/>
                </a:lnTo>
                <a:lnTo>
                  <a:pt x="0" y="72390"/>
                </a:lnTo>
                <a:lnTo>
                  <a:pt x="0" y="124460"/>
                </a:lnTo>
                <a:lnTo>
                  <a:pt x="28092" y="124460"/>
                </a:lnTo>
                <a:lnTo>
                  <a:pt x="28092" y="72390"/>
                </a:lnTo>
                <a:lnTo>
                  <a:pt x="71081" y="72390"/>
                </a:lnTo>
                <a:lnTo>
                  <a:pt x="71081" y="124460"/>
                </a:lnTo>
                <a:lnTo>
                  <a:pt x="99377" y="124460"/>
                </a:lnTo>
                <a:lnTo>
                  <a:pt x="99377" y="72390"/>
                </a:lnTo>
                <a:lnTo>
                  <a:pt x="99377" y="48260"/>
                </a:lnTo>
                <a:lnTo>
                  <a:pt x="99377" y="0"/>
                </a:lnTo>
                <a:close/>
              </a:path>
            </a:pathLst>
          </a:custGeom>
          <a:solidFill>
            <a:srgbClr val="FEB449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"/>
          <p:cNvSpPr/>
          <p:nvPr/>
        </p:nvSpPr>
        <p:spPr>
          <a:xfrm>
            <a:off x="1799780" y="716851"/>
            <a:ext cx="85039" cy="99377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1904314" y="716851"/>
            <a:ext cx="153644" cy="99377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2112048" y="687044"/>
            <a:ext cx="201612" cy="129197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2332964" y="716851"/>
            <a:ext cx="329666" cy="99377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2710980" y="679970"/>
            <a:ext cx="302526" cy="136258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3073514" y="633437"/>
            <a:ext cx="382800" cy="182700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0" y="1382445"/>
            <a:ext cx="6172200" cy="724535"/>
          </a:xfrm>
          <a:custGeom>
            <a:rect b="b" l="l" r="r" t="t"/>
            <a:pathLst>
              <a:path extrusionOk="0" h="724535" w="6172200">
                <a:moveTo>
                  <a:pt x="6172200" y="0"/>
                </a:moveTo>
                <a:lnTo>
                  <a:pt x="0" y="0"/>
                </a:lnTo>
                <a:lnTo>
                  <a:pt x="0" y="724458"/>
                </a:lnTo>
                <a:lnTo>
                  <a:pt x="6172200" y="724458"/>
                </a:lnTo>
                <a:lnTo>
                  <a:pt x="6172200" y="0"/>
                </a:lnTo>
                <a:close/>
              </a:path>
            </a:pathLst>
          </a:custGeom>
          <a:solidFill>
            <a:srgbClr val="FBB04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634381" y="1645297"/>
            <a:ext cx="157899" cy="198742"/>
          </a:xfrm>
          <a:prstGeom prst="rect">
            <a:avLst/>
          </a:pr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821829" y="1645297"/>
            <a:ext cx="45720" cy="198755"/>
          </a:xfrm>
          <a:custGeom>
            <a:rect b="b" l="l" r="r" t="t"/>
            <a:pathLst>
              <a:path extrusionOk="0" h="198755" w="45719">
                <a:moveTo>
                  <a:pt x="45110" y="0"/>
                </a:moveTo>
                <a:lnTo>
                  <a:pt x="0" y="0"/>
                </a:lnTo>
                <a:lnTo>
                  <a:pt x="0" y="198742"/>
                </a:lnTo>
                <a:lnTo>
                  <a:pt x="45110" y="198742"/>
                </a:lnTo>
                <a:lnTo>
                  <a:pt x="45110" y="0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903827" y="1641640"/>
            <a:ext cx="163080" cy="206070"/>
          </a:xfrm>
          <a:prstGeom prst="rect">
            <a:avLst/>
          </a:pr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1107122" y="1645005"/>
            <a:ext cx="343535" cy="199390"/>
          </a:xfrm>
          <a:custGeom>
            <a:rect b="b" l="l" r="r" t="t"/>
            <a:pathLst>
              <a:path extrusionOk="0" h="199389" w="343534">
                <a:moveTo>
                  <a:pt x="158496" y="292"/>
                </a:moveTo>
                <a:lnTo>
                  <a:pt x="113690" y="292"/>
                </a:lnTo>
                <a:lnTo>
                  <a:pt x="113690" y="76492"/>
                </a:lnTo>
                <a:lnTo>
                  <a:pt x="45110" y="76492"/>
                </a:lnTo>
                <a:lnTo>
                  <a:pt x="45110" y="292"/>
                </a:lnTo>
                <a:lnTo>
                  <a:pt x="0" y="292"/>
                </a:lnTo>
                <a:lnTo>
                  <a:pt x="0" y="76492"/>
                </a:lnTo>
                <a:lnTo>
                  <a:pt x="0" y="115862"/>
                </a:lnTo>
                <a:lnTo>
                  <a:pt x="0" y="198412"/>
                </a:lnTo>
                <a:lnTo>
                  <a:pt x="45110" y="198412"/>
                </a:lnTo>
                <a:lnTo>
                  <a:pt x="45110" y="115862"/>
                </a:lnTo>
                <a:lnTo>
                  <a:pt x="113690" y="115862"/>
                </a:lnTo>
                <a:lnTo>
                  <a:pt x="113690" y="198412"/>
                </a:lnTo>
                <a:lnTo>
                  <a:pt x="158496" y="198412"/>
                </a:lnTo>
                <a:lnTo>
                  <a:pt x="158496" y="115862"/>
                </a:lnTo>
                <a:lnTo>
                  <a:pt x="158496" y="76492"/>
                </a:lnTo>
                <a:lnTo>
                  <a:pt x="158496" y="292"/>
                </a:lnTo>
                <a:close/>
              </a:path>
              <a:path extrusionOk="0" h="199389" w="343534">
                <a:moveTo>
                  <a:pt x="343204" y="0"/>
                </a:moveTo>
                <a:lnTo>
                  <a:pt x="188963" y="0"/>
                </a:lnTo>
                <a:lnTo>
                  <a:pt x="188963" y="38100"/>
                </a:lnTo>
                <a:lnTo>
                  <a:pt x="243827" y="38100"/>
                </a:lnTo>
                <a:lnTo>
                  <a:pt x="243827" y="199390"/>
                </a:lnTo>
                <a:lnTo>
                  <a:pt x="288645" y="199390"/>
                </a:lnTo>
                <a:lnTo>
                  <a:pt x="288645" y="38100"/>
                </a:lnTo>
                <a:lnTo>
                  <a:pt x="343204" y="38100"/>
                </a:lnTo>
                <a:lnTo>
                  <a:pt x="343204" y="0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1544497" y="1645297"/>
            <a:ext cx="151193" cy="198742"/>
          </a:xfrm>
          <a:prstGeom prst="rect">
            <a:avLst/>
          </a:pr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1727669" y="1645297"/>
            <a:ext cx="157899" cy="202412"/>
          </a:xfrm>
          <a:prstGeom prst="rect">
            <a:avLst/>
          </a:prstGeom>
          <a:blipFill rotWithShape="1">
            <a:blip r:embed="rId1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1914829" y="1641640"/>
            <a:ext cx="148437" cy="206070"/>
          </a:xfrm>
          <a:prstGeom prst="rect">
            <a:avLst/>
          </a:prstGeom>
          <a:blipFill rotWithShape="1">
            <a:blip r:embed="rId1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2091918" y="1791309"/>
            <a:ext cx="54610" cy="56515"/>
          </a:xfrm>
          <a:custGeom>
            <a:rect b="b" l="l" r="r" t="t"/>
            <a:pathLst>
              <a:path extrusionOk="0" h="56514" w="54610">
                <a:moveTo>
                  <a:pt x="27114" y="0"/>
                </a:moveTo>
                <a:lnTo>
                  <a:pt x="16319" y="2157"/>
                </a:lnTo>
                <a:lnTo>
                  <a:pt x="7727" y="8115"/>
                </a:lnTo>
                <a:lnTo>
                  <a:pt x="2050" y="17102"/>
                </a:lnTo>
                <a:lnTo>
                  <a:pt x="0" y="28346"/>
                </a:lnTo>
                <a:lnTo>
                  <a:pt x="2050" y="39414"/>
                </a:lnTo>
                <a:lnTo>
                  <a:pt x="7727" y="48310"/>
                </a:lnTo>
                <a:lnTo>
                  <a:pt x="16319" y="54235"/>
                </a:lnTo>
                <a:lnTo>
                  <a:pt x="27114" y="56388"/>
                </a:lnTo>
                <a:lnTo>
                  <a:pt x="37918" y="54235"/>
                </a:lnTo>
                <a:lnTo>
                  <a:pt x="46518" y="48310"/>
                </a:lnTo>
                <a:lnTo>
                  <a:pt x="52201" y="39414"/>
                </a:lnTo>
                <a:lnTo>
                  <a:pt x="54254" y="28346"/>
                </a:lnTo>
                <a:lnTo>
                  <a:pt x="52201" y="17102"/>
                </a:lnTo>
                <a:lnTo>
                  <a:pt x="46518" y="8115"/>
                </a:lnTo>
                <a:lnTo>
                  <a:pt x="37918" y="2157"/>
                </a:lnTo>
                <a:lnTo>
                  <a:pt x="27114" y="0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2251316" y="1645297"/>
            <a:ext cx="157911" cy="198742"/>
          </a:xfrm>
          <a:prstGeom prst="rect">
            <a:avLst/>
          </a:prstGeom>
          <a:blipFill rotWithShape="1">
            <a:blip r:embed="rId17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2438768" y="1645297"/>
            <a:ext cx="45720" cy="198755"/>
          </a:xfrm>
          <a:custGeom>
            <a:rect b="b" l="l" r="r" t="t"/>
            <a:pathLst>
              <a:path extrusionOk="0" h="198755" w="45719">
                <a:moveTo>
                  <a:pt x="45123" y="0"/>
                </a:moveTo>
                <a:lnTo>
                  <a:pt x="0" y="0"/>
                </a:lnTo>
                <a:lnTo>
                  <a:pt x="0" y="198742"/>
                </a:lnTo>
                <a:lnTo>
                  <a:pt x="45123" y="198742"/>
                </a:lnTo>
                <a:lnTo>
                  <a:pt x="45123" y="0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2520759" y="1641640"/>
            <a:ext cx="163080" cy="206070"/>
          </a:xfrm>
          <a:prstGeom prst="rect">
            <a:avLst/>
          </a:prstGeom>
          <a:blipFill rotWithShape="1">
            <a:blip r:embed="rId18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2724061" y="1645005"/>
            <a:ext cx="343535" cy="199390"/>
          </a:xfrm>
          <a:custGeom>
            <a:rect b="b" l="l" r="r" t="t"/>
            <a:pathLst>
              <a:path extrusionOk="0" h="199389" w="343535">
                <a:moveTo>
                  <a:pt x="158508" y="292"/>
                </a:moveTo>
                <a:lnTo>
                  <a:pt x="113690" y="292"/>
                </a:lnTo>
                <a:lnTo>
                  <a:pt x="113690" y="76492"/>
                </a:lnTo>
                <a:lnTo>
                  <a:pt x="45110" y="76492"/>
                </a:lnTo>
                <a:lnTo>
                  <a:pt x="45110" y="292"/>
                </a:lnTo>
                <a:lnTo>
                  <a:pt x="0" y="292"/>
                </a:lnTo>
                <a:lnTo>
                  <a:pt x="0" y="76492"/>
                </a:lnTo>
                <a:lnTo>
                  <a:pt x="0" y="115862"/>
                </a:lnTo>
                <a:lnTo>
                  <a:pt x="0" y="198412"/>
                </a:lnTo>
                <a:lnTo>
                  <a:pt x="45110" y="198412"/>
                </a:lnTo>
                <a:lnTo>
                  <a:pt x="45110" y="115862"/>
                </a:lnTo>
                <a:lnTo>
                  <a:pt x="113690" y="115862"/>
                </a:lnTo>
                <a:lnTo>
                  <a:pt x="113690" y="198412"/>
                </a:lnTo>
                <a:lnTo>
                  <a:pt x="158508" y="198412"/>
                </a:lnTo>
                <a:lnTo>
                  <a:pt x="158508" y="115862"/>
                </a:lnTo>
                <a:lnTo>
                  <a:pt x="158508" y="76492"/>
                </a:lnTo>
                <a:lnTo>
                  <a:pt x="158508" y="292"/>
                </a:lnTo>
                <a:close/>
              </a:path>
              <a:path extrusionOk="0" h="199389" w="343535">
                <a:moveTo>
                  <a:pt x="343204" y="0"/>
                </a:moveTo>
                <a:lnTo>
                  <a:pt x="188976" y="0"/>
                </a:lnTo>
                <a:lnTo>
                  <a:pt x="188976" y="38100"/>
                </a:lnTo>
                <a:lnTo>
                  <a:pt x="243840" y="38100"/>
                </a:lnTo>
                <a:lnTo>
                  <a:pt x="243840" y="199390"/>
                </a:lnTo>
                <a:lnTo>
                  <a:pt x="288645" y="199390"/>
                </a:lnTo>
                <a:lnTo>
                  <a:pt x="288645" y="38100"/>
                </a:lnTo>
                <a:lnTo>
                  <a:pt x="343204" y="38100"/>
                </a:lnTo>
                <a:lnTo>
                  <a:pt x="343204" y="0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"/>
          <p:cNvSpPr/>
          <p:nvPr/>
        </p:nvSpPr>
        <p:spPr>
          <a:xfrm>
            <a:off x="3148622" y="1641640"/>
            <a:ext cx="507212" cy="206070"/>
          </a:xfrm>
          <a:prstGeom prst="rect">
            <a:avLst/>
          </a:prstGeom>
          <a:blipFill rotWithShape="1">
            <a:blip r:embed="rId19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3693007" y="1645297"/>
            <a:ext cx="193852" cy="202399"/>
          </a:xfrm>
          <a:prstGeom prst="rect">
            <a:avLst/>
          </a:prstGeom>
          <a:blipFill rotWithShape="1">
            <a:blip r:embed="rId20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3992003" y="1645297"/>
            <a:ext cx="157911" cy="198742"/>
          </a:xfrm>
          <a:prstGeom prst="rect">
            <a:avLst/>
          </a:prstGeom>
          <a:blipFill rotWithShape="1">
            <a:blip r:embed="rId17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"/>
          <p:cNvSpPr/>
          <p:nvPr/>
        </p:nvSpPr>
        <p:spPr>
          <a:xfrm>
            <a:off x="4179455" y="1645297"/>
            <a:ext cx="45720" cy="198755"/>
          </a:xfrm>
          <a:custGeom>
            <a:rect b="b" l="l" r="r" t="t"/>
            <a:pathLst>
              <a:path extrusionOk="0" h="198755" w="45720">
                <a:moveTo>
                  <a:pt x="45123" y="0"/>
                </a:moveTo>
                <a:lnTo>
                  <a:pt x="0" y="0"/>
                </a:lnTo>
                <a:lnTo>
                  <a:pt x="0" y="198742"/>
                </a:lnTo>
                <a:lnTo>
                  <a:pt x="45123" y="198742"/>
                </a:lnTo>
                <a:lnTo>
                  <a:pt x="45123" y="0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"/>
          <p:cNvSpPr/>
          <p:nvPr/>
        </p:nvSpPr>
        <p:spPr>
          <a:xfrm>
            <a:off x="4261434" y="1641640"/>
            <a:ext cx="163093" cy="206070"/>
          </a:xfrm>
          <a:prstGeom prst="rect">
            <a:avLst/>
          </a:prstGeom>
          <a:blipFill rotWithShape="1">
            <a:blip r:embed="rId21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"/>
          <p:cNvSpPr/>
          <p:nvPr/>
        </p:nvSpPr>
        <p:spPr>
          <a:xfrm>
            <a:off x="4464736" y="1645005"/>
            <a:ext cx="652145" cy="199390"/>
          </a:xfrm>
          <a:custGeom>
            <a:rect b="b" l="l" r="r" t="t"/>
            <a:pathLst>
              <a:path extrusionOk="0" h="199389" w="652145">
                <a:moveTo>
                  <a:pt x="158508" y="292"/>
                </a:moveTo>
                <a:lnTo>
                  <a:pt x="113703" y="292"/>
                </a:lnTo>
                <a:lnTo>
                  <a:pt x="113703" y="76492"/>
                </a:lnTo>
                <a:lnTo>
                  <a:pt x="45123" y="76492"/>
                </a:lnTo>
                <a:lnTo>
                  <a:pt x="45123" y="292"/>
                </a:lnTo>
                <a:lnTo>
                  <a:pt x="0" y="292"/>
                </a:lnTo>
                <a:lnTo>
                  <a:pt x="0" y="76492"/>
                </a:lnTo>
                <a:lnTo>
                  <a:pt x="0" y="115862"/>
                </a:lnTo>
                <a:lnTo>
                  <a:pt x="0" y="198412"/>
                </a:lnTo>
                <a:lnTo>
                  <a:pt x="45123" y="198412"/>
                </a:lnTo>
                <a:lnTo>
                  <a:pt x="45123" y="115862"/>
                </a:lnTo>
                <a:lnTo>
                  <a:pt x="113703" y="115862"/>
                </a:lnTo>
                <a:lnTo>
                  <a:pt x="113703" y="198412"/>
                </a:lnTo>
                <a:lnTo>
                  <a:pt x="158508" y="198412"/>
                </a:lnTo>
                <a:lnTo>
                  <a:pt x="158508" y="115862"/>
                </a:lnTo>
                <a:lnTo>
                  <a:pt x="158508" y="76492"/>
                </a:lnTo>
                <a:lnTo>
                  <a:pt x="158508" y="292"/>
                </a:lnTo>
                <a:close/>
              </a:path>
              <a:path extrusionOk="0" h="199389" w="652145">
                <a:moveTo>
                  <a:pt x="343217" y="0"/>
                </a:moveTo>
                <a:lnTo>
                  <a:pt x="188988" y="0"/>
                </a:lnTo>
                <a:lnTo>
                  <a:pt x="188988" y="38100"/>
                </a:lnTo>
                <a:lnTo>
                  <a:pt x="243852" y="38100"/>
                </a:lnTo>
                <a:lnTo>
                  <a:pt x="243852" y="199390"/>
                </a:lnTo>
                <a:lnTo>
                  <a:pt x="288645" y="199390"/>
                </a:lnTo>
                <a:lnTo>
                  <a:pt x="288645" y="38100"/>
                </a:lnTo>
                <a:lnTo>
                  <a:pt x="343217" y="38100"/>
                </a:lnTo>
                <a:lnTo>
                  <a:pt x="343217" y="0"/>
                </a:lnTo>
                <a:close/>
              </a:path>
              <a:path extrusionOk="0" h="199389" w="652145">
                <a:moveTo>
                  <a:pt x="575779" y="0"/>
                </a:moveTo>
                <a:lnTo>
                  <a:pt x="421538" y="0"/>
                </a:lnTo>
                <a:lnTo>
                  <a:pt x="421538" y="38100"/>
                </a:lnTo>
                <a:lnTo>
                  <a:pt x="476402" y="38100"/>
                </a:lnTo>
                <a:lnTo>
                  <a:pt x="476402" y="199390"/>
                </a:lnTo>
                <a:lnTo>
                  <a:pt x="521220" y="199390"/>
                </a:lnTo>
                <a:lnTo>
                  <a:pt x="521220" y="38100"/>
                </a:lnTo>
                <a:lnTo>
                  <a:pt x="575779" y="38100"/>
                </a:lnTo>
                <a:lnTo>
                  <a:pt x="575779" y="0"/>
                </a:lnTo>
                <a:close/>
              </a:path>
              <a:path extrusionOk="0" h="199389" w="652145">
                <a:moveTo>
                  <a:pt x="651675" y="292"/>
                </a:moveTo>
                <a:lnTo>
                  <a:pt x="606552" y="292"/>
                </a:lnTo>
                <a:lnTo>
                  <a:pt x="606552" y="199034"/>
                </a:lnTo>
                <a:lnTo>
                  <a:pt x="651675" y="199034"/>
                </a:lnTo>
                <a:lnTo>
                  <a:pt x="651675" y="292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5162715" y="1645297"/>
            <a:ext cx="185635" cy="198742"/>
          </a:xfrm>
          <a:prstGeom prst="rect">
            <a:avLst/>
          </a:prstGeom>
          <a:blipFill rotWithShape="1">
            <a:blip r:embed="rId2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5394668" y="1645297"/>
            <a:ext cx="216535" cy="202565"/>
          </a:xfrm>
          <a:custGeom>
            <a:rect b="b" l="l" r="r" t="t"/>
            <a:pathLst>
              <a:path extrusionOk="0" h="202564" w="216535">
                <a:moveTo>
                  <a:pt x="127723" y="161290"/>
                </a:moveTo>
                <a:lnTo>
                  <a:pt x="45123" y="161290"/>
                </a:lnTo>
                <a:lnTo>
                  <a:pt x="45123" y="115570"/>
                </a:lnTo>
                <a:lnTo>
                  <a:pt x="112788" y="115570"/>
                </a:lnTo>
                <a:lnTo>
                  <a:pt x="112788" y="77470"/>
                </a:lnTo>
                <a:lnTo>
                  <a:pt x="45123" y="77470"/>
                </a:lnTo>
                <a:lnTo>
                  <a:pt x="45123" y="38100"/>
                </a:lnTo>
                <a:lnTo>
                  <a:pt x="124675" y="38100"/>
                </a:lnTo>
                <a:lnTo>
                  <a:pt x="124675" y="0"/>
                </a:lnTo>
                <a:lnTo>
                  <a:pt x="0" y="0"/>
                </a:lnTo>
                <a:lnTo>
                  <a:pt x="0" y="38100"/>
                </a:lnTo>
                <a:lnTo>
                  <a:pt x="0" y="77470"/>
                </a:lnTo>
                <a:lnTo>
                  <a:pt x="0" y="115570"/>
                </a:lnTo>
                <a:lnTo>
                  <a:pt x="0" y="161290"/>
                </a:lnTo>
                <a:lnTo>
                  <a:pt x="0" y="198120"/>
                </a:lnTo>
                <a:lnTo>
                  <a:pt x="127723" y="198120"/>
                </a:lnTo>
                <a:lnTo>
                  <a:pt x="127723" y="161290"/>
                </a:lnTo>
                <a:close/>
              </a:path>
              <a:path extrusionOk="0" h="202564" w="216535">
                <a:moveTo>
                  <a:pt x="216115" y="174358"/>
                </a:moveTo>
                <a:lnTo>
                  <a:pt x="214058" y="163118"/>
                </a:lnTo>
                <a:lnTo>
                  <a:pt x="208381" y="154127"/>
                </a:lnTo>
                <a:lnTo>
                  <a:pt x="199783" y="148170"/>
                </a:lnTo>
                <a:lnTo>
                  <a:pt x="188988" y="146011"/>
                </a:lnTo>
                <a:lnTo>
                  <a:pt x="178181" y="148170"/>
                </a:lnTo>
                <a:lnTo>
                  <a:pt x="169583" y="154127"/>
                </a:lnTo>
                <a:lnTo>
                  <a:pt x="163893" y="163118"/>
                </a:lnTo>
                <a:lnTo>
                  <a:pt x="161848" y="174358"/>
                </a:lnTo>
                <a:lnTo>
                  <a:pt x="163893" y="185432"/>
                </a:lnTo>
                <a:lnTo>
                  <a:pt x="169583" y="194322"/>
                </a:lnTo>
                <a:lnTo>
                  <a:pt x="178181" y="200253"/>
                </a:lnTo>
                <a:lnTo>
                  <a:pt x="188988" y="202399"/>
                </a:lnTo>
                <a:lnTo>
                  <a:pt x="199783" y="200253"/>
                </a:lnTo>
                <a:lnTo>
                  <a:pt x="208381" y="194322"/>
                </a:lnTo>
                <a:lnTo>
                  <a:pt x="214058" y="185432"/>
                </a:lnTo>
                <a:lnTo>
                  <a:pt x="216115" y="174358"/>
                </a:lnTo>
                <a:close/>
              </a:path>
            </a:pathLst>
          </a:custGeom>
          <a:solidFill>
            <a:srgbClr val="02030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6" name="Google Shape;86;p1"/>
          <p:cNvGrpSpPr/>
          <p:nvPr/>
        </p:nvGrpSpPr>
        <p:grpSpPr>
          <a:xfrm>
            <a:off x="2088388" y="2412059"/>
            <a:ext cx="1989455" cy="1988820"/>
            <a:chOff x="2088388" y="2412059"/>
            <a:chExt cx="1989455" cy="1988820"/>
          </a:xfrm>
        </p:grpSpPr>
        <p:sp>
          <p:nvSpPr>
            <p:cNvPr id="87" name="Google Shape;87;p1"/>
            <p:cNvSpPr/>
            <p:nvPr/>
          </p:nvSpPr>
          <p:spPr>
            <a:xfrm>
              <a:off x="2088388" y="2412059"/>
              <a:ext cx="1989455" cy="1988820"/>
            </a:xfrm>
            <a:custGeom>
              <a:rect b="b" l="l" r="r" t="t"/>
              <a:pathLst>
                <a:path extrusionOk="0" h="1988820" w="1989454">
                  <a:moveTo>
                    <a:pt x="413232" y="1370977"/>
                  </a:moveTo>
                  <a:lnTo>
                    <a:pt x="412711" y="1370977"/>
                  </a:lnTo>
                  <a:lnTo>
                    <a:pt x="412711" y="1371498"/>
                  </a:lnTo>
                  <a:lnTo>
                    <a:pt x="413232" y="1370977"/>
                  </a:lnTo>
                  <a:close/>
                </a:path>
                <a:path extrusionOk="0" h="1988820" w="1989454">
                  <a:moveTo>
                    <a:pt x="413283" y="892251"/>
                  </a:moveTo>
                  <a:lnTo>
                    <a:pt x="412800" y="891692"/>
                  </a:lnTo>
                  <a:lnTo>
                    <a:pt x="412800" y="892251"/>
                  </a:lnTo>
                  <a:lnTo>
                    <a:pt x="413283" y="892251"/>
                  </a:lnTo>
                  <a:close/>
                </a:path>
                <a:path extrusionOk="0" h="1988820" w="1989454">
                  <a:moveTo>
                    <a:pt x="480910" y="1509699"/>
                  </a:moveTo>
                  <a:lnTo>
                    <a:pt x="412673" y="1509699"/>
                  </a:lnTo>
                  <a:lnTo>
                    <a:pt x="412673" y="1579549"/>
                  </a:lnTo>
                  <a:lnTo>
                    <a:pt x="412673" y="1918639"/>
                  </a:lnTo>
                  <a:lnTo>
                    <a:pt x="68757" y="1918639"/>
                  </a:lnTo>
                  <a:lnTo>
                    <a:pt x="68757" y="1579549"/>
                  </a:lnTo>
                  <a:lnTo>
                    <a:pt x="412673" y="1579549"/>
                  </a:lnTo>
                  <a:lnTo>
                    <a:pt x="412673" y="1509699"/>
                  </a:lnTo>
                  <a:lnTo>
                    <a:pt x="1155" y="1509699"/>
                  </a:lnTo>
                  <a:lnTo>
                    <a:pt x="1155" y="1579549"/>
                  </a:lnTo>
                  <a:lnTo>
                    <a:pt x="1155" y="1918639"/>
                  </a:lnTo>
                  <a:lnTo>
                    <a:pt x="1155" y="1988489"/>
                  </a:lnTo>
                  <a:lnTo>
                    <a:pt x="480910" y="1988489"/>
                  </a:lnTo>
                  <a:lnTo>
                    <a:pt x="480910" y="1919135"/>
                  </a:lnTo>
                  <a:lnTo>
                    <a:pt x="480910" y="1918639"/>
                  </a:lnTo>
                  <a:lnTo>
                    <a:pt x="480910" y="1579549"/>
                  </a:lnTo>
                  <a:lnTo>
                    <a:pt x="480910" y="1579219"/>
                  </a:lnTo>
                  <a:lnTo>
                    <a:pt x="480910" y="1509699"/>
                  </a:lnTo>
                  <a:close/>
                </a:path>
                <a:path extrusionOk="0" h="1988820" w="1989454">
                  <a:moveTo>
                    <a:pt x="481647" y="939"/>
                  </a:moveTo>
                  <a:lnTo>
                    <a:pt x="533" y="939"/>
                  </a:lnTo>
                  <a:lnTo>
                    <a:pt x="533" y="69519"/>
                  </a:lnTo>
                  <a:lnTo>
                    <a:pt x="533" y="408609"/>
                  </a:lnTo>
                  <a:lnTo>
                    <a:pt x="533" y="477189"/>
                  </a:lnTo>
                  <a:lnTo>
                    <a:pt x="481647" y="477189"/>
                  </a:lnTo>
                  <a:lnTo>
                    <a:pt x="481647" y="408609"/>
                  </a:lnTo>
                  <a:lnTo>
                    <a:pt x="68872" y="408609"/>
                  </a:lnTo>
                  <a:lnTo>
                    <a:pt x="68872" y="69519"/>
                  </a:lnTo>
                  <a:lnTo>
                    <a:pt x="411797" y="69519"/>
                  </a:lnTo>
                  <a:lnTo>
                    <a:pt x="411797" y="407974"/>
                  </a:lnTo>
                  <a:lnTo>
                    <a:pt x="481647" y="407974"/>
                  </a:lnTo>
                  <a:lnTo>
                    <a:pt x="481647" y="69519"/>
                  </a:lnTo>
                  <a:lnTo>
                    <a:pt x="481647" y="68884"/>
                  </a:lnTo>
                  <a:lnTo>
                    <a:pt x="481647" y="939"/>
                  </a:lnTo>
                  <a:close/>
                </a:path>
                <a:path extrusionOk="0" h="1988820" w="1989454">
                  <a:moveTo>
                    <a:pt x="482993" y="891679"/>
                  </a:moveTo>
                  <a:lnTo>
                    <a:pt x="482422" y="892263"/>
                  </a:lnTo>
                  <a:lnTo>
                    <a:pt x="482993" y="892263"/>
                  </a:lnTo>
                  <a:lnTo>
                    <a:pt x="482993" y="891679"/>
                  </a:lnTo>
                  <a:close/>
                </a:path>
                <a:path extrusionOk="0" h="1988820" w="1989454">
                  <a:moveTo>
                    <a:pt x="483108" y="821982"/>
                  </a:moveTo>
                  <a:lnTo>
                    <a:pt x="482409" y="821982"/>
                  </a:lnTo>
                  <a:lnTo>
                    <a:pt x="483108" y="822591"/>
                  </a:lnTo>
                  <a:lnTo>
                    <a:pt x="483108" y="821982"/>
                  </a:lnTo>
                  <a:close/>
                </a:path>
                <a:path extrusionOk="0" h="1988820" w="1989454">
                  <a:moveTo>
                    <a:pt x="484492" y="750455"/>
                  </a:moveTo>
                  <a:lnTo>
                    <a:pt x="484200" y="750811"/>
                  </a:lnTo>
                  <a:lnTo>
                    <a:pt x="484479" y="750836"/>
                  </a:lnTo>
                  <a:lnTo>
                    <a:pt x="484492" y="750455"/>
                  </a:lnTo>
                  <a:close/>
                </a:path>
                <a:path extrusionOk="0" h="1988820" w="1989454">
                  <a:moveTo>
                    <a:pt x="685698" y="546366"/>
                  </a:moveTo>
                  <a:lnTo>
                    <a:pt x="618934" y="546341"/>
                  </a:lnTo>
                  <a:lnTo>
                    <a:pt x="618934" y="344652"/>
                  </a:lnTo>
                  <a:lnTo>
                    <a:pt x="550176" y="344652"/>
                  </a:lnTo>
                  <a:lnTo>
                    <a:pt x="550176" y="754621"/>
                  </a:lnTo>
                  <a:lnTo>
                    <a:pt x="484479" y="750836"/>
                  </a:lnTo>
                  <a:lnTo>
                    <a:pt x="483108" y="821982"/>
                  </a:lnTo>
                  <a:lnTo>
                    <a:pt x="548894" y="821982"/>
                  </a:lnTo>
                  <a:lnTo>
                    <a:pt x="548894" y="892263"/>
                  </a:lnTo>
                  <a:lnTo>
                    <a:pt x="483120" y="892263"/>
                  </a:lnTo>
                  <a:lnTo>
                    <a:pt x="483120" y="1095692"/>
                  </a:lnTo>
                  <a:lnTo>
                    <a:pt x="482473" y="1095692"/>
                  </a:lnTo>
                  <a:lnTo>
                    <a:pt x="482473" y="1166710"/>
                  </a:lnTo>
                  <a:lnTo>
                    <a:pt x="482473" y="1232789"/>
                  </a:lnTo>
                  <a:lnTo>
                    <a:pt x="414743" y="1232789"/>
                  </a:lnTo>
                  <a:lnTo>
                    <a:pt x="414743" y="1166710"/>
                  </a:lnTo>
                  <a:lnTo>
                    <a:pt x="482473" y="1166710"/>
                  </a:lnTo>
                  <a:lnTo>
                    <a:pt x="482473" y="1095692"/>
                  </a:lnTo>
                  <a:lnTo>
                    <a:pt x="346329" y="1095692"/>
                  </a:lnTo>
                  <a:lnTo>
                    <a:pt x="346329" y="1165733"/>
                  </a:lnTo>
                  <a:lnTo>
                    <a:pt x="271729" y="1165733"/>
                  </a:lnTo>
                  <a:lnTo>
                    <a:pt x="271729" y="1236408"/>
                  </a:lnTo>
                  <a:lnTo>
                    <a:pt x="271729" y="1303553"/>
                  </a:lnTo>
                  <a:lnTo>
                    <a:pt x="203200" y="1299972"/>
                  </a:lnTo>
                  <a:lnTo>
                    <a:pt x="203200" y="1236522"/>
                  </a:lnTo>
                  <a:lnTo>
                    <a:pt x="271729" y="1236408"/>
                  </a:lnTo>
                  <a:lnTo>
                    <a:pt x="271729" y="1165733"/>
                  </a:lnTo>
                  <a:lnTo>
                    <a:pt x="205435" y="1165733"/>
                  </a:lnTo>
                  <a:lnTo>
                    <a:pt x="205435" y="1097407"/>
                  </a:lnTo>
                  <a:lnTo>
                    <a:pt x="272910" y="1097407"/>
                  </a:lnTo>
                  <a:lnTo>
                    <a:pt x="272910" y="1026642"/>
                  </a:lnTo>
                  <a:lnTo>
                    <a:pt x="272910" y="962025"/>
                  </a:lnTo>
                  <a:lnTo>
                    <a:pt x="345414" y="962025"/>
                  </a:lnTo>
                  <a:lnTo>
                    <a:pt x="345414" y="1028280"/>
                  </a:lnTo>
                  <a:lnTo>
                    <a:pt x="483108" y="1028280"/>
                  </a:lnTo>
                  <a:lnTo>
                    <a:pt x="483120" y="1095692"/>
                  </a:lnTo>
                  <a:lnTo>
                    <a:pt x="483120" y="892263"/>
                  </a:lnTo>
                  <a:lnTo>
                    <a:pt x="482993" y="892263"/>
                  </a:lnTo>
                  <a:lnTo>
                    <a:pt x="482993" y="958354"/>
                  </a:lnTo>
                  <a:lnTo>
                    <a:pt x="412800" y="958354"/>
                  </a:lnTo>
                  <a:lnTo>
                    <a:pt x="412800" y="892479"/>
                  </a:lnTo>
                  <a:lnTo>
                    <a:pt x="412800" y="892251"/>
                  </a:lnTo>
                  <a:lnTo>
                    <a:pt x="346557" y="892251"/>
                  </a:lnTo>
                  <a:lnTo>
                    <a:pt x="346557" y="794435"/>
                  </a:lnTo>
                  <a:lnTo>
                    <a:pt x="346125" y="770382"/>
                  </a:lnTo>
                  <a:lnTo>
                    <a:pt x="305447" y="753579"/>
                  </a:lnTo>
                  <a:lnTo>
                    <a:pt x="272288" y="753770"/>
                  </a:lnTo>
                  <a:lnTo>
                    <a:pt x="272288" y="823214"/>
                  </a:lnTo>
                  <a:lnTo>
                    <a:pt x="203225" y="823214"/>
                  </a:lnTo>
                  <a:lnTo>
                    <a:pt x="203225" y="892479"/>
                  </a:lnTo>
                  <a:lnTo>
                    <a:pt x="203225" y="958405"/>
                  </a:lnTo>
                  <a:lnTo>
                    <a:pt x="135813" y="958405"/>
                  </a:lnTo>
                  <a:lnTo>
                    <a:pt x="135813" y="892479"/>
                  </a:lnTo>
                  <a:lnTo>
                    <a:pt x="203225" y="892479"/>
                  </a:lnTo>
                  <a:lnTo>
                    <a:pt x="203225" y="823214"/>
                  </a:lnTo>
                  <a:lnTo>
                    <a:pt x="133972" y="823214"/>
                  </a:lnTo>
                  <a:lnTo>
                    <a:pt x="133972" y="961656"/>
                  </a:lnTo>
                  <a:lnTo>
                    <a:pt x="133972" y="1026642"/>
                  </a:lnTo>
                  <a:lnTo>
                    <a:pt x="68135" y="1026642"/>
                  </a:lnTo>
                  <a:lnTo>
                    <a:pt x="68135" y="961656"/>
                  </a:lnTo>
                  <a:lnTo>
                    <a:pt x="133972" y="961656"/>
                  </a:lnTo>
                  <a:lnTo>
                    <a:pt x="133972" y="823214"/>
                  </a:lnTo>
                  <a:lnTo>
                    <a:pt x="508" y="823214"/>
                  </a:lnTo>
                  <a:lnTo>
                    <a:pt x="508" y="1098283"/>
                  </a:lnTo>
                  <a:lnTo>
                    <a:pt x="64503" y="1098283"/>
                  </a:lnTo>
                  <a:lnTo>
                    <a:pt x="64503" y="1166977"/>
                  </a:lnTo>
                  <a:lnTo>
                    <a:pt x="0" y="1166977"/>
                  </a:lnTo>
                  <a:lnTo>
                    <a:pt x="0" y="1438871"/>
                  </a:lnTo>
                  <a:lnTo>
                    <a:pt x="67017" y="1438871"/>
                  </a:lnTo>
                  <a:lnTo>
                    <a:pt x="67017" y="1236522"/>
                  </a:lnTo>
                  <a:lnTo>
                    <a:pt x="135204" y="1236522"/>
                  </a:lnTo>
                  <a:lnTo>
                    <a:pt x="135204" y="1304353"/>
                  </a:lnTo>
                  <a:lnTo>
                    <a:pt x="202628" y="1300492"/>
                  </a:lnTo>
                  <a:lnTo>
                    <a:pt x="202615" y="1438770"/>
                  </a:lnTo>
                  <a:lnTo>
                    <a:pt x="347713" y="1438770"/>
                  </a:lnTo>
                  <a:lnTo>
                    <a:pt x="347713" y="1370977"/>
                  </a:lnTo>
                  <a:lnTo>
                    <a:pt x="412711" y="1370977"/>
                  </a:lnTo>
                  <a:lnTo>
                    <a:pt x="412711" y="1303553"/>
                  </a:lnTo>
                  <a:lnTo>
                    <a:pt x="412711" y="1303070"/>
                  </a:lnTo>
                  <a:lnTo>
                    <a:pt x="617651" y="1303070"/>
                  </a:lnTo>
                  <a:lnTo>
                    <a:pt x="617651" y="1236408"/>
                  </a:lnTo>
                  <a:lnTo>
                    <a:pt x="617651" y="1233627"/>
                  </a:lnTo>
                  <a:lnTo>
                    <a:pt x="551205" y="1233627"/>
                  </a:lnTo>
                  <a:lnTo>
                    <a:pt x="551205" y="1232789"/>
                  </a:lnTo>
                  <a:lnTo>
                    <a:pt x="551205" y="1166710"/>
                  </a:lnTo>
                  <a:lnTo>
                    <a:pt x="551205" y="1166164"/>
                  </a:lnTo>
                  <a:lnTo>
                    <a:pt x="483006" y="1166164"/>
                  </a:lnTo>
                  <a:lnTo>
                    <a:pt x="483006" y="1165733"/>
                  </a:lnTo>
                  <a:lnTo>
                    <a:pt x="483819" y="1096340"/>
                  </a:lnTo>
                  <a:lnTo>
                    <a:pt x="551421" y="1096314"/>
                  </a:lnTo>
                  <a:lnTo>
                    <a:pt x="551421" y="1095692"/>
                  </a:lnTo>
                  <a:lnTo>
                    <a:pt x="551421" y="1028700"/>
                  </a:lnTo>
                  <a:lnTo>
                    <a:pt x="620064" y="1028700"/>
                  </a:lnTo>
                  <a:lnTo>
                    <a:pt x="620064" y="962025"/>
                  </a:lnTo>
                  <a:lnTo>
                    <a:pt x="620064" y="616534"/>
                  </a:lnTo>
                  <a:lnTo>
                    <a:pt x="685698" y="616534"/>
                  </a:lnTo>
                  <a:lnTo>
                    <a:pt x="685698" y="546366"/>
                  </a:lnTo>
                  <a:close/>
                </a:path>
                <a:path extrusionOk="0" h="1988820" w="1989454">
                  <a:moveTo>
                    <a:pt x="686155" y="546404"/>
                  </a:moveTo>
                  <a:lnTo>
                    <a:pt x="686117" y="546036"/>
                  </a:lnTo>
                  <a:lnTo>
                    <a:pt x="685711" y="546023"/>
                  </a:lnTo>
                  <a:lnTo>
                    <a:pt x="685698" y="546366"/>
                  </a:lnTo>
                  <a:lnTo>
                    <a:pt x="686104" y="546366"/>
                  </a:lnTo>
                  <a:close/>
                </a:path>
                <a:path extrusionOk="0" h="1988820" w="1989454">
                  <a:moveTo>
                    <a:pt x="757580" y="342633"/>
                  </a:moveTo>
                  <a:lnTo>
                    <a:pt x="756907" y="342633"/>
                  </a:lnTo>
                  <a:lnTo>
                    <a:pt x="756907" y="343242"/>
                  </a:lnTo>
                  <a:lnTo>
                    <a:pt x="757580" y="343242"/>
                  </a:lnTo>
                  <a:lnTo>
                    <a:pt x="757580" y="342633"/>
                  </a:lnTo>
                  <a:close/>
                </a:path>
                <a:path extrusionOk="0" h="1988820" w="1989454">
                  <a:moveTo>
                    <a:pt x="824077" y="1372971"/>
                  </a:moveTo>
                  <a:lnTo>
                    <a:pt x="756602" y="1372971"/>
                  </a:lnTo>
                  <a:lnTo>
                    <a:pt x="756602" y="1507236"/>
                  </a:lnTo>
                  <a:lnTo>
                    <a:pt x="686981" y="1507236"/>
                  </a:lnTo>
                  <a:lnTo>
                    <a:pt x="686981" y="1442173"/>
                  </a:lnTo>
                  <a:lnTo>
                    <a:pt x="552589" y="1442173"/>
                  </a:lnTo>
                  <a:lnTo>
                    <a:pt x="552589" y="1510118"/>
                  </a:lnTo>
                  <a:lnTo>
                    <a:pt x="618883" y="1510118"/>
                  </a:lnTo>
                  <a:lnTo>
                    <a:pt x="619188" y="1547177"/>
                  </a:lnTo>
                  <a:lnTo>
                    <a:pt x="618604" y="1558823"/>
                  </a:lnTo>
                  <a:lnTo>
                    <a:pt x="619086" y="1568602"/>
                  </a:lnTo>
                  <a:lnTo>
                    <a:pt x="622579" y="1574558"/>
                  </a:lnTo>
                  <a:lnTo>
                    <a:pt x="629081" y="1577479"/>
                  </a:lnTo>
                  <a:lnTo>
                    <a:pt x="638606" y="1578178"/>
                  </a:lnTo>
                  <a:lnTo>
                    <a:pt x="680567" y="1577848"/>
                  </a:lnTo>
                  <a:lnTo>
                    <a:pt x="812266" y="1577797"/>
                  </a:lnTo>
                  <a:lnTo>
                    <a:pt x="818045" y="1576616"/>
                  </a:lnTo>
                  <a:lnTo>
                    <a:pt x="824077" y="1575943"/>
                  </a:lnTo>
                  <a:lnTo>
                    <a:pt x="824077" y="1372971"/>
                  </a:lnTo>
                  <a:close/>
                </a:path>
                <a:path extrusionOk="0" h="1988820" w="1989454">
                  <a:moveTo>
                    <a:pt x="892086" y="412851"/>
                  </a:moveTo>
                  <a:lnTo>
                    <a:pt x="864146" y="411670"/>
                  </a:lnTo>
                  <a:lnTo>
                    <a:pt x="849960" y="411365"/>
                  </a:lnTo>
                  <a:lnTo>
                    <a:pt x="835825" y="411657"/>
                  </a:lnTo>
                  <a:lnTo>
                    <a:pt x="823937" y="451154"/>
                  </a:lnTo>
                  <a:lnTo>
                    <a:pt x="824090" y="464223"/>
                  </a:lnTo>
                  <a:lnTo>
                    <a:pt x="824217" y="477685"/>
                  </a:lnTo>
                  <a:lnTo>
                    <a:pt x="756907" y="477685"/>
                  </a:lnTo>
                  <a:lnTo>
                    <a:pt x="756907" y="343242"/>
                  </a:lnTo>
                  <a:lnTo>
                    <a:pt x="687692" y="343242"/>
                  </a:lnTo>
                  <a:lnTo>
                    <a:pt x="687666" y="387908"/>
                  </a:lnTo>
                  <a:lnTo>
                    <a:pt x="686117" y="546036"/>
                  </a:lnTo>
                  <a:lnTo>
                    <a:pt x="757936" y="549973"/>
                  </a:lnTo>
                  <a:lnTo>
                    <a:pt x="757936" y="615848"/>
                  </a:lnTo>
                  <a:lnTo>
                    <a:pt x="825627" y="615848"/>
                  </a:lnTo>
                  <a:lnTo>
                    <a:pt x="825627" y="479412"/>
                  </a:lnTo>
                  <a:lnTo>
                    <a:pt x="892086" y="479412"/>
                  </a:lnTo>
                  <a:lnTo>
                    <a:pt x="892086" y="477685"/>
                  </a:lnTo>
                  <a:lnTo>
                    <a:pt x="892086" y="412851"/>
                  </a:lnTo>
                  <a:close/>
                </a:path>
                <a:path extrusionOk="0" h="1988820" w="1989454">
                  <a:moveTo>
                    <a:pt x="892543" y="412457"/>
                  </a:moveTo>
                  <a:lnTo>
                    <a:pt x="892086" y="412432"/>
                  </a:lnTo>
                  <a:lnTo>
                    <a:pt x="892086" y="412851"/>
                  </a:lnTo>
                  <a:lnTo>
                    <a:pt x="892543" y="412864"/>
                  </a:lnTo>
                  <a:lnTo>
                    <a:pt x="892543" y="412457"/>
                  </a:lnTo>
                  <a:close/>
                </a:path>
                <a:path extrusionOk="0" h="1988820" w="1989454">
                  <a:moveTo>
                    <a:pt x="960488" y="414388"/>
                  </a:moveTo>
                  <a:lnTo>
                    <a:pt x="960196" y="414388"/>
                  </a:lnTo>
                  <a:lnTo>
                    <a:pt x="960196" y="414743"/>
                  </a:lnTo>
                  <a:lnTo>
                    <a:pt x="960488" y="414388"/>
                  </a:lnTo>
                  <a:close/>
                </a:path>
                <a:path extrusionOk="0" h="1988820" w="1989454">
                  <a:moveTo>
                    <a:pt x="962367" y="1784921"/>
                  </a:moveTo>
                  <a:lnTo>
                    <a:pt x="961720" y="1784921"/>
                  </a:lnTo>
                  <a:lnTo>
                    <a:pt x="961720" y="1785251"/>
                  </a:lnTo>
                  <a:lnTo>
                    <a:pt x="961720" y="1785607"/>
                  </a:lnTo>
                  <a:lnTo>
                    <a:pt x="962367" y="1785607"/>
                  </a:lnTo>
                  <a:lnTo>
                    <a:pt x="962025" y="1785251"/>
                  </a:lnTo>
                  <a:lnTo>
                    <a:pt x="962367" y="1785251"/>
                  </a:lnTo>
                  <a:lnTo>
                    <a:pt x="962367" y="1784921"/>
                  </a:lnTo>
                  <a:close/>
                </a:path>
                <a:path extrusionOk="0" h="1988820" w="1989454">
                  <a:moveTo>
                    <a:pt x="1031354" y="1645907"/>
                  </a:moveTo>
                  <a:lnTo>
                    <a:pt x="961402" y="1645907"/>
                  </a:lnTo>
                  <a:lnTo>
                    <a:pt x="961402" y="1578597"/>
                  </a:lnTo>
                  <a:lnTo>
                    <a:pt x="892289" y="1578597"/>
                  </a:lnTo>
                  <a:lnTo>
                    <a:pt x="892289" y="1645907"/>
                  </a:lnTo>
                  <a:lnTo>
                    <a:pt x="825906" y="1645907"/>
                  </a:lnTo>
                  <a:lnTo>
                    <a:pt x="825906" y="1715757"/>
                  </a:lnTo>
                  <a:lnTo>
                    <a:pt x="962367" y="1715757"/>
                  </a:lnTo>
                  <a:lnTo>
                    <a:pt x="962367" y="1784337"/>
                  </a:lnTo>
                  <a:lnTo>
                    <a:pt x="1031354" y="1784337"/>
                  </a:lnTo>
                  <a:lnTo>
                    <a:pt x="1031354" y="1715757"/>
                  </a:lnTo>
                  <a:lnTo>
                    <a:pt x="1031354" y="1645907"/>
                  </a:lnTo>
                  <a:close/>
                </a:path>
                <a:path extrusionOk="0" h="1988820" w="1989454">
                  <a:moveTo>
                    <a:pt x="1032078" y="272821"/>
                  </a:moveTo>
                  <a:lnTo>
                    <a:pt x="1031354" y="272821"/>
                  </a:lnTo>
                  <a:lnTo>
                    <a:pt x="1031354" y="273507"/>
                  </a:lnTo>
                  <a:lnTo>
                    <a:pt x="1032078" y="272821"/>
                  </a:lnTo>
                  <a:close/>
                </a:path>
                <a:path extrusionOk="0" h="1988820" w="1989454">
                  <a:moveTo>
                    <a:pt x="1101547" y="272999"/>
                  </a:moveTo>
                  <a:lnTo>
                    <a:pt x="1101178" y="272999"/>
                  </a:lnTo>
                  <a:lnTo>
                    <a:pt x="1101547" y="273469"/>
                  </a:lnTo>
                  <a:lnTo>
                    <a:pt x="1101547" y="272999"/>
                  </a:lnTo>
                  <a:close/>
                </a:path>
                <a:path extrusionOk="0" h="1988820" w="1989454">
                  <a:moveTo>
                    <a:pt x="1236687" y="1575803"/>
                  </a:moveTo>
                  <a:lnTo>
                    <a:pt x="1236141" y="1575790"/>
                  </a:lnTo>
                  <a:lnTo>
                    <a:pt x="1236687" y="1576209"/>
                  </a:lnTo>
                  <a:lnTo>
                    <a:pt x="1236687" y="1575803"/>
                  </a:lnTo>
                  <a:close/>
                </a:path>
                <a:path extrusionOk="0" h="1988820" w="1989454">
                  <a:moveTo>
                    <a:pt x="1237767" y="203923"/>
                  </a:moveTo>
                  <a:lnTo>
                    <a:pt x="1166926" y="203923"/>
                  </a:lnTo>
                  <a:lnTo>
                    <a:pt x="1166926" y="137287"/>
                  </a:lnTo>
                  <a:lnTo>
                    <a:pt x="1166926" y="133654"/>
                  </a:lnTo>
                  <a:lnTo>
                    <a:pt x="1166926" y="12"/>
                  </a:lnTo>
                  <a:lnTo>
                    <a:pt x="1030693" y="12"/>
                  </a:lnTo>
                  <a:lnTo>
                    <a:pt x="1030693" y="67424"/>
                  </a:lnTo>
                  <a:lnTo>
                    <a:pt x="960767" y="67424"/>
                  </a:lnTo>
                  <a:lnTo>
                    <a:pt x="960767" y="137655"/>
                  </a:lnTo>
                  <a:lnTo>
                    <a:pt x="960767" y="205295"/>
                  </a:lnTo>
                  <a:lnTo>
                    <a:pt x="891311" y="202044"/>
                  </a:lnTo>
                  <a:lnTo>
                    <a:pt x="891311" y="137655"/>
                  </a:lnTo>
                  <a:lnTo>
                    <a:pt x="960767" y="137655"/>
                  </a:lnTo>
                  <a:lnTo>
                    <a:pt x="960767" y="67424"/>
                  </a:lnTo>
                  <a:lnTo>
                    <a:pt x="892505" y="67424"/>
                  </a:lnTo>
                  <a:lnTo>
                    <a:pt x="892505" y="133654"/>
                  </a:lnTo>
                  <a:lnTo>
                    <a:pt x="620776" y="133654"/>
                  </a:lnTo>
                  <a:lnTo>
                    <a:pt x="620776" y="67081"/>
                  </a:lnTo>
                  <a:lnTo>
                    <a:pt x="823849" y="67081"/>
                  </a:lnTo>
                  <a:lnTo>
                    <a:pt x="823849" y="0"/>
                  </a:lnTo>
                  <a:lnTo>
                    <a:pt x="552602" y="0"/>
                  </a:lnTo>
                  <a:lnTo>
                    <a:pt x="552602" y="206121"/>
                  </a:lnTo>
                  <a:lnTo>
                    <a:pt x="619683" y="206121"/>
                  </a:lnTo>
                  <a:lnTo>
                    <a:pt x="619683" y="274370"/>
                  </a:lnTo>
                  <a:lnTo>
                    <a:pt x="757580" y="274370"/>
                  </a:lnTo>
                  <a:lnTo>
                    <a:pt x="757580" y="342633"/>
                  </a:lnTo>
                  <a:lnTo>
                    <a:pt x="824712" y="342633"/>
                  </a:lnTo>
                  <a:lnTo>
                    <a:pt x="824712" y="207365"/>
                  </a:lnTo>
                  <a:lnTo>
                    <a:pt x="890778" y="202552"/>
                  </a:lnTo>
                  <a:lnTo>
                    <a:pt x="891844" y="259740"/>
                  </a:lnTo>
                  <a:lnTo>
                    <a:pt x="892340" y="288607"/>
                  </a:lnTo>
                  <a:lnTo>
                    <a:pt x="892708" y="317474"/>
                  </a:lnTo>
                  <a:lnTo>
                    <a:pt x="892759" y="365175"/>
                  </a:lnTo>
                  <a:lnTo>
                    <a:pt x="892543" y="412457"/>
                  </a:lnTo>
                  <a:lnTo>
                    <a:pt x="960196" y="414388"/>
                  </a:lnTo>
                  <a:lnTo>
                    <a:pt x="960196" y="272821"/>
                  </a:lnTo>
                  <a:lnTo>
                    <a:pt x="1031354" y="272821"/>
                  </a:lnTo>
                  <a:lnTo>
                    <a:pt x="1031354" y="205295"/>
                  </a:lnTo>
                  <a:lnTo>
                    <a:pt x="1031354" y="137655"/>
                  </a:lnTo>
                  <a:lnTo>
                    <a:pt x="1031354" y="137287"/>
                  </a:lnTo>
                  <a:lnTo>
                    <a:pt x="1101547" y="137287"/>
                  </a:lnTo>
                  <a:lnTo>
                    <a:pt x="1101547" y="272999"/>
                  </a:lnTo>
                  <a:lnTo>
                    <a:pt x="1237729" y="271335"/>
                  </a:lnTo>
                  <a:lnTo>
                    <a:pt x="1237767" y="203923"/>
                  </a:lnTo>
                  <a:close/>
                </a:path>
                <a:path extrusionOk="0" h="1988820" w="1989454">
                  <a:moveTo>
                    <a:pt x="1238072" y="271322"/>
                  </a:moveTo>
                  <a:lnTo>
                    <a:pt x="1237729" y="271335"/>
                  </a:lnTo>
                  <a:lnTo>
                    <a:pt x="1237703" y="271780"/>
                  </a:lnTo>
                  <a:lnTo>
                    <a:pt x="1238059" y="271741"/>
                  </a:lnTo>
                  <a:lnTo>
                    <a:pt x="1238072" y="271322"/>
                  </a:lnTo>
                  <a:close/>
                </a:path>
                <a:path extrusionOk="0" h="1988820" w="1989454">
                  <a:moveTo>
                    <a:pt x="1307985" y="1918487"/>
                  </a:moveTo>
                  <a:lnTo>
                    <a:pt x="1307655" y="1918512"/>
                  </a:lnTo>
                  <a:lnTo>
                    <a:pt x="1307655" y="1918804"/>
                  </a:lnTo>
                  <a:lnTo>
                    <a:pt x="1307985" y="1918487"/>
                  </a:lnTo>
                  <a:close/>
                </a:path>
                <a:path extrusionOk="0" h="1988820" w="1989454">
                  <a:moveTo>
                    <a:pt x="1371727" y="68643"/>
                  </a:moveTo>
                  <a:lnTo>
                    <a:pt x="1371358" y="68275"/>
                  </a:lnTo>
                  <a:lnTo>
                    <a:pt x="1371371" y="68630"/>
                  </a:lnTo>
                  <a:lnTo>
                    <a:pt x="1371727" y="68643"/>
                  </a:lnTo>
                  <a:close/>
                </a:path>
                <a:path extrusionOk="0" h="1988820" w="1989454">
                  <a:moveTo>
                    <a:pt x="1440129" y="823379"/>
                  </a:moveTo>
                  <a:lnTo>
                    <a:pt x="1439646" y="823937"/>
                  </a:lnTo>
                  <a:lnTo>
                    <a:pt x="1440129" y="823937"/>
                  </a:lnTo>
                  <a:lnTo>
                    <a:pt x="1440129" y="823379"/>
                  </a:lnTo>
                  <a:close/>
                </a:path>
                <a:path extrusionOk="0" h="1988820" w="1989454">
                  <a:moveTo>
                    <a:pt x="1440865" y="273634"/>
                  </a:moveTo>
                  <a:lnTo>
                    <a:pt x="1374635" y="273634"/>
                  </a:lnTo>
                  <a:lnTo>
                    <a:pt x="1374635" y="205143"/>
                  </a:lnTo>
                  <a:lnTo>
                    <a:pt x="1440040" y="205143"/>
                  </a:lnTo>
                  <a:lnTo>
                    <a:pt x="1440040" y="134683"/>
                  </a:lnTo>
                  <a:lnTo>
                    <a:pt x="1374762" y="134683"/>
                  </a:lnTo>
                  <a:lnTo>
                    <a:pt x="1371371" y="68630"/>
                  </a:lnTo>
                  <a:lnTo>
                    <a:pt x="1304747" y="65176"/>
                  </a:lnTo>
                  <a:lnTo>
                    <a:pt x="1304747" y="254"/>
                  </a:lnTo>
                  <a:lnTo>
                    <a:pt x="1237754" y="254"/>
                  </a:lnTo>
                  <a:lnTo>
                    <a:pt x="1237754" y="136055"/>
                  </a:lnTo>
                  <a:lnTo>
                    <a:pt x="1303909" y="136055"/>
                  </a:lnTo>
                  <a:lnTo>
                    <a:pt x="1303909" y="271691"/>
                  </a:lnTo>
                  <a:lnTo>
                    <a:pt x="1238059" y="271741"/>
                  </a:lnTo>
                  <a:lnTo>
                    <a:pt x="1238034" y="478548"/>
                  </a:lnTo>
                  <a:lnTo>
                    <a:pt x="1305915" y="478548"/>
                  </a:lnTo>
                  <a:lnTo>
                    <a:pt x="1305915" y="344157"/>
                  </a:lnTo>
                  <a:lnTo>
                    <a:pt x="1373632" y="344157"/>
                  </a:lnTo>
                  <a:lnTo>
                    <a:pt x="1373632" y="547433"/>
                  </a:lnTo>
                  <a:lnTo>
                    <a:pt x="1440865" y="547433"/>
                  </a:lnTo>
                  <a:lnTo>
                    <a:pt x="1440865" y="344157"/>
                  </a:lnTo>
                  <a:lnTo>
                    <a:pt x="1440865" y="273634"/>
                  </a:lnTo>
                  <a:close/>
                </a:path>
                <a:path extrusionOk="0" h="1988820" w="1989454">
                  <a:moveTo>
                    <a:pt x="1441386" y="547420"/>
                  </a:moveTo>
                  <a:lnTo>
                    <a:pt x="1440865" y="547433"/>
                  </a:lnTo>
                  <a:lnTo>
                    <a:pt x="1440865" y="547941"/>
                  </a:lnTo>
                  <a:lnTo>
                    <a:pt x="1441386" y="547941"/>
                  </a:lnTo>
                  <a:lnTo>
                    <a:pt x="1441386" y="547433"/>
                  </a:lnTo>
                  <a:close/>
                </a:path>
                <a:path extrusionOk="0" h="1988820" w="1989454">
                  <a:moveTo>
                    <a:pt x="1512201" y="823658"/>
                  </a:moveTo>
                  <a:lnTo>
                    <a:pt x="1512176" y="822921"/>
                  </a:lnTo>
                  <a:lnTo>
                    <a:pt x="1511515" y="822921"/>
                  </a:lnTo>
                  <a:lnTo>
                    <a:pt x="1511566" y="823671"/>
                  </a:lnTo>
                  <a:lnTo>
                    <a:pt x="1512201" y="823658"/>
                  </a:lnTo>
                  <a:close/>
                </a:path>
                <a:path extrusionOk="0" h="1988820" w="1989454">
                  <a:moveTo>
                    <a:pt x="1579638" y="929297"/>
                  </a:moveTo>
                  <a:lnTo>
                    <a:pt x="1579587" y="905027"/>
                  </a:lnTo>
                  <a:lnTo>
                    <a:pt x="1579486" y="891159"/>
                  </a:lnTo>
                  <a:lnTo>
                    <a:pt x="1511566" y="891159"/>
                  </a:lnTo>
                  <a:lnTo>
                    <a:pt x="1511566" y="823671"/>
                  </a:lnTo>
                  <a:lnTo>
                    <a:pt x="1440129" y="823937"/>
                  </a:lnTo>
                  <a:lnTo>
                    <a:pt x="1440129" y="892048"/>
                  </a:lnTo>
                  <a:lnTo>
                    <a:pt x="1372590" y="892048"/>
                  </a:lnTo>
                  <a:lnTo>
                    <a:pt x="1372730" y="906551"/>
                  </a:lnTo>
                  <a:lnTo>
                    <a:pt x="1372857" y="929297"/>
                  </a:lnTo>
                  <a:lnTo>
                    <a:pt x="1372336" y="940955"/>
                  </a:lnTo>
                  <a:lnTo>
                    <a:pt x="1372654" y="950556"/>
                  </a:lnTo>
                  <a:lnTo>
                    <a:pt x="1375613" y="957008"/>
                  </a:lnTo>
                  <a:lnTo>
                    <a:pt x="1381734" y="960412"/>
                  </a:lnTo>
                  <a:lnTo>
                    <a:pt x="1391589" y="960894"/>
                  </a:lnTo>
                  <a:lnTo>
                    <a:pt x="1403642" y="960310"/>
                  </a:lnTo>
                  <a:lnTo>
                    <a:pt x="1418272" y="960310"/>
                  </a:lnTo>
                  <a:lnTo>
                    <a:pt x="1440002" y="960602"/>
                  </a:lnTo>
                  <a:lnTo>
                    <a:pt x="1440002" y="1028141"/>
                  </a:lnTo>
                  <a:lnTo>
                    <a:pt x="1512150" y="1028141"/>
                  </a:lnTo>
                  <a:lnTo>
                    <a:pt x="1512150" y="960589"/>
                  </a:lnTo>
                  <a:lnTo>
                    <a:pt x="1539201" y="960869"/>
                  </a:lnTo>
                  <a:lnTo>
                    <a:pt x="1552155" y="960755"/>
                  </a:lnTo>
                  <a:lnTo>
                    <a:pt x="1555026" y="960589"/>
                  </a:lnTo>
                  <a:lnTo>
                    <a:pt x="1560982" y="960272"/>
                  </a:lnTo>
                  <a:lnTo>
                    <a:pt x="1564894" y="960056"/>
                  </a:lnTo>
                  <a:lnTo>
                    <a:pt x="1570037" y="959612"/>
                  </a:lnTo>
                  <a:lnTo>
                    <a:pt x="1578444" y="953084"/>
                  </a:lnTo>
                  <a:lnTo>
                    <a:pt x="1578813" y="948791"/>
                  </a:lnTo>
                  <a:lnTo>
                    <a:pt x="1579575" y="935113"/>
                  </a:lnTo>
                  <a:lnTo>
                    <a:pt x="1579638" y="929297"/>
                  </a:lnTo>
                  <a:close/>
                </a:path>
                <a:path extrusionOk="0" h="1988820" w="1989454">
                  <a:moveTo>
                    <a:pt x="1579740" y="1045692"/>
                  </a:moveTo>
                  <a:lnTo>
                    <a:pt x="1579295" y="1037285"/>
                  </a:lnTo>
                  <a:lnTo>
                    <a:pt x="1576578" y="1031582"/>
                  </a:lnTo>
                  <a:lnTo>
                    <a:pt x="1571142" y="1028496"/>
                  </a:lnTo>
                  <a:lnTo>
                    <a:pt x="1569643" y="1028395"/>
                  </a:lnTo>
                  <a:lnTo>
                    <a:pt x="1562531" y="1027899"/>
                  </a:lnTo>
                  <a:lnTo>
                    <a:pt x="1549958" y="1028357"/>
                  </a:lnTo>
                  <a:lnTo>
                    <a:pt x="1537360" y="1028395"/>
                  </a:lnTo>
                  <a:lnTo>
                    <a:pt x="1440002" y="1028141"/>
                  </a:lnTo>
                  <a:lnTo>
                    <a:pt x="1412963" y="1027938"/>
                  </a:lnTo>
                  <a:lnTo>
                    <a:pt x="1400009" y="1028039"/>
                  </a:lnTo>
                  <a:lnTo>
                    <a:pt x="1372654" y="1082827"/>
                  </a:lnTo>
                  <a:lnTo>
                    <a:pt x="1372743" y="1095819"/>
                  </a:lnTo>
                  <a:lnTo>
                    <a:pt x="1579537" y="1095819"/>
                  </a:lnTo>
                  <a:lnTo>
                    <a:pt x="1579435" y="1082827"/>
                  </a:lnTo>
                  <a:lnTo>
                    <a:pt x="1579295" y="1070216"/>
                  </a:lnTo>
                  <a:lnTo>
                    <a:pt x="1579321" y="1057884"/>
                  </a:lnTo>
                  <a:lnTo>
                    <a:pt x="1579740" y="1045692"/>
                  </a:lnTo>
                  <a:close/>
                </a:path>
                <a:path extrusionOk="0" h="1988820" w="1989454">
                  <a:moveTo>
                    <a:pt x="1644142" y="547941"/>
                  </a:moveTo>
                  <a:lnTo>
                    <a:pt x="1441386" y="547941"/>
                  </a:lnTo>
                  <a:lnTo>
                    <a:pt x="1441386" y="617982"/>
                  </a:lnTo>
                  <a:lnTo>
                    <a:pt x="1510398" y="617982"/>
                  </a:lnTo>
                  <a:lnTo>
                    <a:pt x="1510423" y="679081"/>
                  </a:lnTo>
                  <a:lnTo>
                    <a:pt x="1510830" y="715238"/>
                  </a:lnTo>
                  <a:lnTo>
                    <a:pt x="1512176" y="822921"/>
                  </a:lnTo>
                  <a:lnTo>
                    <a:pt x="1579968" y="822883"/>
                  </a:lnTo>
                  <a:lnTo>
                    <a:pt x="1579968" y="616127"/>
                  </a:lnTo>
                  <a:lnTo>
                    <a:pt x="1644103" y="619125"/>
                  </a:lnTo>
                  <a:lnTo>
                    <a:pt x="1644103" y="616127"/>
                  </a:lnTo>
                  <a:lnTo>
                    <a:pt x="1644142" y="547941"/>
                  </a:lnTo>
                  <a:close/>
                </a:path>
                <a:path extrusionOk="0" h="1988820" w="1989454">
                  <a:moveTo>
                    <a:pt x="1644357" y="619125"/>
                  </a:moveTo>
                  <a:lnTo>
                    <a:pt x="1644103" y="619125"/>
                  </a:lnTo>
                  <a:lnTo>
                    <a:pt x="1644103" y="619353"/>
                  </a:lnTo>
                  <a:lnTo>
                    <a:pt x="1644357" y="619125"/>
                  </a:lnTo>
                  <a:close/>
                </a:path>
                <a:path extrusionOk="0" h="1988820" w="1989454">
                  <a:moveTo>
                    <a:pt x="1644396" y="619099"/>
                  </a:moveTo>
                  <a:lnTo>
                    <a:pt x="1644116" y="619366"/>
                  </a:lnTo>
                  <a:lnTo>
                    <a:pt x="1644370" y="619366"/>
                  </a:lnTo>
                  <a:lnTo>
                    <a:pt x="1644396" y="619099"/>
                  </a:lnTo>
                  <a:close/>
                </a:path>
                <a:path extrusionOk="0" h="1988820" w="1989454">
                  <a:moveTo>
                    <a:pt x="1770913" y="1028763"/>
                  </a:moveTo>
                  <a:lnTo>
                    <a:pt x="1766824" y="1027226"/>
                  </a:lnTo>
                  <a:lnTo>
                    <a:pt x="1752295" y="1026706"/>
                  </a:lnTo>
                  <a:lnTo>
                    <a:pt x="1736496" y="1027938"/>
                  </a:lnTo>
                  <a:lnTo>
                    <a:pt x="1721243" y="1028763"/>
                  </a:lnTo>
                  <a:lnTo>
                    <a:pt x="1770913" y="1028763"/>
                  </a:lnTo>
                  <a:close/>
                </a:path>
                <a:path extrusionOk="0" h="1988820" w="1989454">
                  <a:moveTo>
                    <a:pt x="1787525" y="820508"/>
                  </a:moveTo>
                  <a:lnTo>
                    <a:pt x="1787144" y="820508"/>
                  </a:lnTo>
                  <a:lnTo>
                    <a:pt x="1787169" y="820788"/>
                  </a:lnTo>
                  <a:lnTo>
                    <a:pt x="1787474" y="820788"/>
                  </a:lnTo>
                  <a:lnTo>
                    <a:pt x="1787474" y="820547"/>
                  </a:lnTo>
                  <a:close/>
                </a:path>
                <a:path extrusionOk="0" h="1988820" w="1989454">
                  <a:moveTo>
                    <a:pt x="1855266" y="1440764"/>
                  </a:moveTo>
                  <a:lnTo>
                    <a:pt x="1854822" y="1440764"/>
                  </a:lnTo>
                  <a:lnTo>
                    <a:pt x="1854822" y="1441221"/>
                  </a:lnTo>
                  <a:lnTo>
                    <a:pt x="1855266" y="1440764"/>
                  </a:lnTo>
                  <a:close/>
                </a:path>
                <a:path extrusionOk="0" h="1988820" w="1989454">
                  <a:moveTo>
                    <a:pt x="1855343" y="1646110"/>
                  </a:moveTo>
                  <a:lnTo>
                    <a:pt x="1854822" y="1645615"/>
                  </a:lnTo>
                  <a:lnTo>
                    <a:pt x="1854822" y="1646110"/>
                  </a:lnTo>
                  <a:lnTo>
                    <a:pt x="1855343" y="1646110"/>
                  </a:lnTo>
                  <a:close/>
                </a:path>
                <a:path extrusionOk="0" h="1988820" w="1989454">
                  <a:moveTo>
                    <a:pt x="1855368" y="1097000"/>
                  </a:moveTo>
                  <a:lnTo>
                    <a:pt x="1854771" y="1096556"/>
                  </a:lnTo>
                  <a:lnTo>
                    <a:pt x="1854758" y="1097000"/>
                  </a:lnTo>
                  <a:lnTo>
                    <a:pt x="1855368" y="1097000"/>
                  </a:lnTo>
                  <a:close/>
                </a:path>
                <a:path extrusionOk="0" h="1988820" w="1989454">
                  <a:moveTo>
                    <a:pt x="1855584" y="1166063"/>
                  </a:moveTo>
                  <a:lnTo>
                    <a:pt x="1854746" y="1166063"/>
                  </a:lnTo>
                  <a:lnTo>
                    <a:pt x="1854746" y="1166710"/>
                  </a:lnTo>
                  <a:lnTo>
                    <a:pt x="1855584" y="1166063"/>
                  </a:lnTo>
                  <a:close/>
                </a:path>
                <a:path extrusionOk="0" h="1988820" w="1989454">
                  <a:moveTo>
                    <a:pt x="1856816" y="1372768"/>
                  </a:moveTo>
                  <a:lnTo>
                    <a:pt x="1856219" y="1372196"/>
                  </a:lnTo>
                  <a:lnTo>
                    <a:pt x="1856206" y="1372768"/>
                  </a:lnTo>
                  <a:lnTo>
                    <a:pt x="1856816" y="1372768"/>
                  </a:lnTo>
                  <a:close/>
                </a:path>
                <a:path extrusionOk="0" h="1988820" w="1989454">
                  <a:moveTo>
                    <a:pt x="1920748" y="1782914"/>
                  </a:moveTo>
                  <a:lnTo>
                    <a:pt x="1856778" y="1782914"/>
                  </a:lnTo>
                  <a:lnTo>
                    <a:pt x="1856778" y="1918512"/>
                  </a:lnTo>
                  <a:lnTo>
                    <a:pt x="1785429" y="1918512"/>
                  </a:lnTo>
                  <a:lnTo>
                    <a:pt x="1785429" y="1854771"/>
                  </a:lnTo>
                  <a:lnTo>
                    <a:pt x="1851075" y="1854771"/>
                  </a:lnTo>
                  <a:lnTo>
                    <a:pt x="1853933" y="1887016"/>
                  </a:lnTo>
                  <a:lnTo>
                    <a:pt x="1856778" y="1918512"/>
                  </a:lnTo>
                  <a:lnTo>
                    <a:pt x="1856778" y="1782914"/>
                  </a:lnTo>
                  <a:lnTo>
                    <a:pt x="1854822" y="1782914"/>
                  </a:lnTo>
                  <a:lnTo>
                    <a:pt x="1854822" y="1782038"/>
                  </a:lnTo>
                  <a:lnTo>
                    <a:pt x="1854822" y="1716709"/>
                  </a:lnTo>
                  <a:lnTo>
                    <a:pt x="1854822" y="1646110"/>
                  </a:lnTo>
                  <a:lnTo>
                    <a:pt x="1784337" y="1646110"/>
                  </a:lnTo>
                  <a:lnTo>
                    <a:pt x="1784324" y="1644942"/>
                  </a:lnTo>
                  <a:lnTo>
                    <a:pt x="1784210" y="1632597"/>
                  </a:lnTo>
                  <a:lnTo>
                    <a:pt x="1784032" y="1619732"/>
                  </a:lnTo>
                  <a:lnTo>
                    <a:pt x="1784070" y="1607312"/>
                  </a:lnTo>
                  <a:lnTo>
                    <a:pt x="1784591" y="1595145"/>
                  </a:lnTo>
                  <a:lnTo>
                    <a:pt x="1784019" y="1585925"/>
                  </a:lnTo>
                  <a:lnTo>
                    <a:pt x="1780730" y="1580159"/>
                  </a:lnTo>
                  <a:lnTo>
                    <a:pt x="1774799" y="1577416"/>
                  </a:lnTo>
                  <a:lnTo>
                    <a:pt x="1774634" y="1577340"/>
                  </a:lnTo>
                  <a:lnTo>
                    <a:pt x="1765681" y="1576933"/>
                  </a:lnTo>
                  <a:lnTo>
                    <a:pt x="1753920" y="1577378"/>
                  </a:lnTo>
                  <a:lnTo>
                    <a:pt x="1741995" y="1577416"/>
                  </a:lnTo>
                  <a:lnTo>
                    <a:pt x="1717103" y="1577162"/>
                  </a:lnTo>
                  <a:lnTo>
                    <a:pt x="1717103" y="1509623"/>
                  </a:lnTo>
                  <a:lnTo>
                    <a:pt x="1756727" y="1509522"/>
                  </a:lnTo>
                  <a:lnTo>
                    <a:pt x="1767840" y="1509826"/>
                  </a:lnTo>
                  <a:lnTo>
                    <a:pt x="1780082" y="1510385"/>
                  </a:lnTo>
                  <a:lnTo>
                    <a:pt x="1781302" y="1509445"/>
                  </a:lnTo>
                  <a:lnTo>
                    <a:pt x="1785200" y="1506423"/>
                  </a:lnTo>
                  <a:lnTo>
                    <a:pt x="1784540" y="1493596"/>
                  </a:lnTo>
                  <a:lnTo>
                    <a:pt x="1784134" y="1480908"/>
                  </a:lnTo>
                  <a:lnTo>
                    <a:pt x="1784108" y="1467993"/>
                  </a:lnTo>
                  <a:lnTo>
                    <a:pt x="1784235" y="1454670"/>
                  </a:lnTo>
                  <a:lnTo>
                    <a:pt x="1784324" y="1441615"/>
                  </a:lnTo>
                  <a:lnTo>
                    <a:pt x="1784337" y="1440764"/>
                  </a:lnTo>
                  <a:lnTo>
                    <a:pt x="1854822" y="1440764"/>
                  </a:lnTo>
                  <a:lnTo>
                    <a:pt x="1854860" y="1439214"/>
                  </a:lnTo>
                  <a:lnTo>
                    <a:pt x="1856206" y="1372768"/>
                  </a:lnTo>
                  <a:lnTo>
                    <a:pt x="1782978" y="1372768"/>
                  </a:lnTo>
                  <a:lnTo>
                    <a:pt x="1782978" y="1439214"/>
                  </a:lnTo>
                  <a:lnTo>
                    <a:pt x="1717230" y="1439214"/>
                  </a:lnTo>
                  <a:lnTo>
                    <a:pt x="1717230" y="1370533"/>
                  </a:lnTo>
                  <a:lnTo>
                    <a:pt x="1717230" y="1300556"/>
                  </a:lnTo>
                  <a:lnTo>
                    <a:pt x="1752917" y="1302512"/>
                  </a:lnTo>
                  <a:lnTo>
                    <a:pt x="1764982" y="1303528"/>
                  </a:lnTo>
                  <a:lnTo>
                    <a:pt x="1774507" y="1303299"/>
                  </a:lnTo>
                  <a:lnTo>
                    <a:pt x="1780667" y="1300137"/>
                  </a:lnTo>
                  <a:lnTo>
                    <a:pt x="1780781" y="1299921"/>
                  </a:lnTo>
                  <a:lnTo>
                    <a:pt x="1783905" y="1293799"/>
                  </a:lnTo>
                  <a:lnTo>
                    <a:pt x="1784680" y="1284020"/>
                  </a:lnTo>
                  <a:lnTo>
                    <a:pt x="1784184" y="1255052"/>
                  </a:lnTo>
                  <a:lnTo>
                    <a:pt x="1784146" y="1236738"/>
                  </a:lnTo>
                  <a:lnTo>
                    <a:pt x="1784337" y="1166063"/>
                  </a:lnTo>
                  <a:lnTo>
                    <a:pt x="1854746" y="1166063"/>
                  </a:lnTo>
                  <a:lnTo>
                    <a:pt x="1854758" y="1097000"/>
                  </a:lnTo>
                  <a:lnTo>
                    <a:pt x="1785569" y="1097000"/>
                  </a:lnTo>
                  <a:lnTo>
                    <a:pt x="1785035" y="1091819"/>
                  </a:lnTo>
                  <a:lnTo>
                    <a:pt x="1784642" y="1088555"/>
                  </a:lnTo>
                  <a:lnTo>
                    <a:pt x="1784388" y="1085291"/>
                  </a:lnTo>
                  <a:lnTo>
                    <a:pt x="1784248" y="1070051"/>
                  </a:lnTo>
                  <a:lnTo>
                    <a:pt x="1784604" y="1054138"/>
                  </a:lnTo>
                  <a:lnTo>
                    <a:pt x="1783384" y="1040396"/>
                  </a:lnTo>
                  <a:lnTo>
                    <a:pt x="1778546" y="1031646"/>
                  </a:lnTo>
                  <a:lnTo>
                    <a:pt x="1770938" y="1028776"/>
                  </a:lnTo>
                  <a:lnTo>
                    <a:pt x="1721231" y="1028776"/>
                  </a:lnTo>
                  <a:lnTo>
                    <a:pt x="1721015" y="1028776"/>
                  </a:lnTo>
                  <a:lnTo>
                    <a:pt x="1719872" y="1028776"/>
                  </a:lnTo>
                  <a:lnTo>
                    <a:pt x="1718729" y="1030008"/>
                  </a:lnTo>
                  <a:lnTo>
                    <a:pt x="1716582" y="1031265"/>
                  </a:lnTo>
                  <a:lnTo>
                    <a:pt x="1716582" y="1299972"/>
                  </a:lnTo>
                  <a:lnTo>
                    <a:pt x="1714627" y="1300099"/>
                  </a:lnTo>
                  <a:lnTo>
                    <a:pt x="1714627" y="1716709"/>
                  </a:lnTo>
                  <a:lnTo>
                    <a:pt x="1714627" y="1782038"/>
                  </a:lnTo>
                  <a:lnTo>
                    <a:pt x="1647456" y="1782038"/>
                  </a:lnTo>
                  <a:lnTo>
                    <a:pt x="1647456" y="1716709"/>
                  </a:lnTo>
                  <a:lnTo>
                    <a:pt x="1714627" y="1716709"/>
                  </a:lnTo>
                  <a:lnTo>
                    <a:pt x="1714627" y="1300099"/>
                  </a:lnTo>
                  <a:lnTo>
                    <a:pt x="1646770" y="1304404"/>
                  </a:lnTo>
                  <a:lnTo>
                    <a:pt x="1646770" y="1370533"/>
                  </a:lnTo>
                  <a:lnTo>
                    <a:pt x="1645069" y="1370533"/>
                  </a:lnTo>
                  <a:lnTo>
                    <a:pt x="1645069" y="1441615"/>
                  </a:lnTo>
                  <a:lnTo>
                    <a:pt x="1645069" y="1644942"/>
                  </a:lnTo>
                  <a:lnTo>
                    <a:pt x="1442910" y="1644942"/>
                  </a:lnTo>
                  <a:lnTo>
                    <a:pt x="1442910" y="1577898"/>
                  </a:lnTo>
                  <a:lnTo>
                    <a:pt x="1442910" y="1507998"/>
                  </a:lnTo>
                  <a:lnTo>
                    <a:pt x="1442910" y="1441818"/>
                  </a:lnTo>
                  <a:lnTo>
                    <a:pt x="1442910" y="1441615"/>
                  </a:lnTo>
                  <a:lnTo>
                    <a:pt x="1645069" y="1441615"/>
                  </a:lnTo>
                  <a:lnTo>
                    <a:pt x="1645069" y="1370533"/>
                  </a:lnTo>
                  <a:lnTo>
                    <a:pt x="1580972" y="1370533"/>
                  </a:lnTo>
                  <a:lnTo>
                    <a:pt x="1580972" y="1236738"/>
                  </a:lnTo>
                  <a:lnTo>
                    <a:pt x="1716557" y="1236738"/>
                  </a:lnTo>
                  <a:lnTo>
                    <a:pt x="1716582" y="1299972"/>
                  </a:lnTo>
                  <a:lnTo>
                    <a:pt x="1716582" y="1031265"/>
                  </a:lnTo>
                  <a:lnTo>
                    <a:pt x="1715630" y="1031811"/>
                  </a:lnTo>
                  <a:lnTo>
                    <a:pt x="1715630" y="1166660"/>
                  </a:lnTo>
                  <a:lnTo>
                    <a:pt x="1372577" y="1166660"/>
                  </a:lnTo>
                  <a:lnTo>
                    <a:pt x="1373225" y="1217168"/>
                  </a:lnTo>
                  <a:lnTo>
                    <a:pt x="1415707" y="1235125"/>
                  </a:lnTo>
                  <a:lnTo>
                    <a:pt x="1508899" y="1235125"/>
                  </a:lnTo>
                  <a:lnTo>
                    <a:pt x="1508899" y="1372298"/>
                  </a:lnTo>
                  <a:lnTo>
                    <a:pt x="1371028" y="1372298"/>
                  </a:lnTo>
                  <a:lnTo>
                    <a:pt x="1371028" y="1441818"/>
                  </a:lnTo>
                  <a:lnTo>
                    <a:pt x="1371028" y="1507998"/>
                  </a:lnTo>
                  <a:lnTo>
                    <a:pt x="1307033" y="1507998"/>
                  </a:lnTo>
                  <a:lnTo>
                    <a:pt x="1307033" y="1441818"/>
                  </a:lnTo>
                  <a:lnTo>
                    <a:pt x="1371028" y="1441818"/>
                  </a:lnTo>
                  <a:lnTo>
                    <a:pt x="1371028" y="1372298"/>
                  </a:lnTo>
                  <a:lnTo>
                    <a:pt x="1236103" y="1372298"/>
                  </a:lnTo>
                  <a:lnTo>
                    <a:pt x="1236103" y="1439214"/>
                  </a:lnTo>
                  <a:lnTo>
                    <a:pt x="1167206" y="1439214"/>
                  </a:lnTo>
                  <a:lnTo>
                    <a:pt x="1167206" y="1373339"/>
                  </a:lnTo>
                  <a:lnTo>
                    <a:pt x="894359" y="1373339"/>
                  </a:lnTo>
                  <a:lnTo>
                    <a:pt x="894359" y="1441500"/>
                  </a:lnTo>
                  <a:lnTo>
                    <a:pt x="1032027" y="1441500"/>
                  </a:lnTo>
                  <a:lnTo>
                    <a:pt x="1032027" y="1510474"/>
                  </a:lnTo>
                  <a:lnTo>
                    <a:pt x="1236687" y="1510474"/>
                  </a:lnTo>
                  <a:lnTo>
                    <a:pt x="1236687" y="1575803"/>
                  </a:lnTo>
                  <a:lnTo>
                    <a:pt x="1315681" y="1577390"/>
                  </a:lnTo>
                  <a:lnTo>
                    <a:pt x="1349273" y="1577962"/>
                  </a:lnTo>
                  <a:lnTo>
                    <a:pt x="1372514" y="1577949"/>
                  </a:lnTo>
                  <a:lnTo>
                    <a:pt x="1372514" y="1714474"/>
                  </a:lnTo>
                  <a:lnTo>
                    <a:pt x="1577454" y="1714474"/>
                  </a:lnTo>
                  <a:lnTo>
                    <a:pt x="1577454" y="1782787"/>
                  </a:lnTo>
                  <a:lnTo>
                    <a:pt x="1306385" y="1782787"/>
                  </a:lnTo>
                  <a:lnTo>
                    <a:pt x="1306385" y="1850402"/>
                  </a:lnTo>
                  <a:lnTo>
                    <a:pt x="961720" y="1850402"/>
                  </a:lnTo>
                  <a:lnTo>
                    <a:pt x="961720" y="1785607"/>
                  </a:lnTo>
                  <a:lnTo>
                    <a:pt x="822883" y="1783626"/>
                  </a:lnTo>
                  <a:lnTo>
                    <a:pt x="822883" y="1854962"/>
                  </a:lnTo>
                  <a:lnTo>
                    <a:pt x="822883" y="1919795"/>
                  </a:lnTo>
                  <a:lnTo>
                    <a:pt x="757872" y="1919795"/>
                  </a:lnTo>
                  <a:lnTo>
                    <a:pt x="757872" y="1854962"/>
                  </a:lnTo>
                  <a:lnTo>
                    <a:pt x="822883" y="1854962"/>
                  </a:lnTo>
                  <a:lnTo>
                    <a:pt x="822883" y="1783626"/>
                  </a:lnTo>
                  <a:lnTo>
                    <a:pt x="808126" y="1783410"/>
                  </a:lnTo>
                  <a:lnTo>
                    <a:pt x="785533" y="1783346"/>
                  </a:lnTo>
                  <a:lnTo>
                    <a:pt x="756031" y="1783410"/>
                  </a:lnTo>
                  <a:lnTo>
                    <a:pt x="756031" y="1781848"/>
                  </a:lnTo>
                  <a:lnTo>
                    <a:pt x="756031" y="1647317"/>
                  </a:lnTo>
                  <a:lnTo>
                    <a:pt x="687438" y="1647317"/>
                  </a:lnTo>
                  <a:lnTo>
                    <a:pt x="687438" y="1781848"/>
                  </a:lnTo>
                  <a:lnTo>
                    <a:pt x="619506" y="1781848"/>
                  </a:lnTo>
                  <a:lnTo>
                    <a:pt x="619506" y="1647101"/>
                  </a:lnTo>
                  <a:lnTo>
                    <a:pt x="550773" y="1647101"/>
                  </a:lnTo>
                  <a:lnTo>
                    <a:pt x="550760" y="1745068"/>
                  </a:lnTo>
                  <a:lnTo>
                    <a:pt x="550938" y="1793697"/>
                  </a:lnTo>
                  <a:lnTo>
                    <a:pt x="551484" y="1845970"/>
                  </a:lnTo>
                  <a:lnTo>
                    <a:pt x="591654" y="1853552"/>
                  </a:lnTo>
                  <a:lnTo>
                    <a:pt x="618883" y="1853552"/>
                  </a:lnTo>
                  <a:lnTo>
                    <a:pt x="618883" y="1988235"/>
                  </a:lnTo>
                  <a:lnTo>
                    <a:pt x="894105" y="1988235"/>
                  </a:lnTo>
                  <a:lnTo>
                    <a:pt x="894105" y="1922310"/>
                  </a:lnTo>
                  <a:lnTo>
                    <a:pt x="962672" y="1922310"/>
                  </a:lnTo>
                  <a:lnTo>
                    <a:pt x="962672" y="1988756"/>
                  </a:lnTo>
                  <a:lnTo>
                    <a:pt x="1031989" y="1988756"/>
                  </a:lnTo>
                  <a:lnTo>
                    <a:pt x="1031989" y="1922310"/>
                  </a:lnTo>
                  <a:lnTo>
                    <a:pt x="1031989" y="1922018"/>
                  </a:lnTo>
                  <a:lnTo>
                    <a:pt x="1167168" y="1922018"/>
                  </a:lnTo>
                  <a:lnTo>
                    <a:pt x="1167168" y="1988350"/>
                  </a:lnTo>
                  <a:lnTo>
                    <a:pt x="1237195" y="1988350"/>
                  </a:lnTo>
                  <a:lnTo>
                    <a:pt x="1237195" y="1922221"/>
                  </a:lnTo>
                  <a:lnTo>
                    <a:pt x="1241044" y="1922018"/>
                  </a:lnTo>
                  <a:lnTo>
                    <a:pt x="1283182" y="1919795"/>
                  </a:lnTo>
                  <a:lnTo>
                    <a:pt x="1307655" y="1918512"/>
                  </a:lnTo>
                  <a:lnTo>
                    <a:pt x="1307655" y="1854962"/>
                  </a:lnTo>
                  <a:lnTo>
                    <a:pt x="1442300" y="1854962"/>
                  </a:lnTo>
                  <a:lnTo>
                    <a:pt x="1442300" y="1919185"/>
                  </a:lnTo>
                  <a:lnTo>
                    <a:pt x="1580197" y="1919185"/>
                  </a:lnTo>
                  <a:lnTo>
                    <a:pt x="1580197" y="1854962"/>
                  </a:lnTo>
                  <a:lnTo>
                    <a:pt x="1580197" y="1853285"/>
                  </a:lnTo>
                  <a:lnTo>
                    <a:pt x="1580197" y="1850402"/>
                  </a:lnTo>
                  <a:lnTo>
                    <a:pt x="1580197" y="1785493"/>
                  </a:lnTo>
                  <a:lnTo>
                    <a:pt x="1646910" y="1785493"/>
                  </a:lnTo>
                  <a:lnTo>
                    <a:pt x="1646910" y="1988794"/>
                  </a:lnTo>
                  <a:lnTo>
                    <a:pt x="1716278" y="1988794"/>
                  </a:lnTo>
                  <a:lnTo>
                    <a:pt x="1716278" y="1922132"/>
                  </a:lnTo>
                  <a:lnTo>
                    <a:pt x="1783753" y="1922132"/>
                  </a:lnTo>
                  <a:lnTo>
                    <a:pt x="1783753" y="1988451"/>
                  </a:lnTo>
                  <a:lnTo>
                    <a:pt x="1852117" y="1988451"/>
                  </a:lnTo>
                  <a:lnTo>
                    <a:pt x="1856955" y="1922132"/>
                  </a:lnTo>
                  <a:lnTo>
                    <a:pt x="1857197" y="1918855"/>
                  </a:lnTo>
                  <a:lnTo>
                    <a:pt x="1920748" y="1918817"/>
                  </a:lnTo>
                  <a:lnTo>
                    <a:pt x="1920748" y="1918512"/>
                  </a:lnTo>
                  <a:lnTo>
                    <a:pt x="1920748" y="1854771"/>
                  </a:lnTo>
                  <a:lnTo>
                    <a:pt x="1920748" y="1785493"/>
                  </a:lnTo>
                  <a:lnTo>
                    <a:pt x="1920748" y="1782914"/>
                  </a:lnTo>
                  <a:close/>
                </a:path>
                <a:path extrusionOk="0" h="1988820" w="1989454">
                  <a:moveTo>
                    <a:pt x="1988502" y="821893"/>
                  </a:moveTo>
                  <a:lnTo>
                    <a:pt x="1921840" y="821893"/>
                  </a:lnTo>
                  <a:lnTo>
                    <a:pt x="1921840" y="753821"/>
                  </a:lnTo>
                  <a:lnTo>
                    <a:pt x="1921840" y="753630"/>
                  </a:lnTo>
                  <a:lnTo>
                    <a:pt x="1894268" y="753821"/>
                  </a:lnTo>
                  <a:lnTo>
                    <a:pt x="1881327" y="753783"/>
                  </a:lnTo>
                  <a:lnTo>
                    <a:pt x="1868639" y="753440"/>
                  </a:lnTo>
                  <a:lnTo>
                    <a:pt x="1857019" y="752932"/>
                  </a:lnTo>
                  <a:lnTo>
                    <a:pt x="1852752" y="757351"/>
                  </a:lnTo>
                  <a:lnTo>
                    <a:pt x="1853120" y="768794"/>
                  </a:lnTo>
                  <a:lnTo>
                    <a:pt x="1853374" y="781900"/>
                  </a:lnTo>
                  <a:lnTo>
                    <a:pt x="1853311" y="807935"/>
                  </a:lnTo>
                  <a:lnTo>
                    <a:pt x="1853260" y="820788"/>
                  </a:lnTo>
                  <a:lnTo>
                    <a:pt x="1787474" y="820788"/>
                  </a:lnTo>
                  <a:lnTo>
                    <a:pt x="1781111" y="892289"/>
                  </a:lnTo>
                  <a:lnTo>
                    <a:pt x="1647875" y="892289"/>
                  </a:lnTo>
                  <a:lnTo>
                    <a:pt x="1647875" y="960513"/>
                  </a:lnTo>
                  <a:lnTo>
                    <a:pt x="1711261" y="960577"/>
                  </a:lnTo>
                  <a:lnTo>
                    <a:pt x="1742516" y="960399"/>
                  </a:lnTo>
                  <a:lnTo>
                    <a:pt x="1783422" y="950328"/>
                  </a:lnTo>
                  <a:lnTo>
                    <a:pt x="1784578" y="918781"/>
                  </a:lnTo>
                  <a:lnTo>
                    <a:pt x="1784438" y="905586"/>
                  </a:lnTo>
                  <a:lnTo>
                    <a:pt x="1784337" y="892263"/>
                  </a:lnTo>
                  <a:lnTo>
                    <a:pt x="1853768" y="892263"/>
                  </a:lnTo>
                  <a:lnTo>
                    <a:pt x="1853768" y="959078"/>
                  </a:lnTo>
                  <a:lnTo>
                    <a:pt x="1988502" y="959078"/>
                  </a:lnTo>
                  <a:lnTo>
                    <a:pt x="1988502" y="892263"/>
                  </a:lnTo>
                  <a:lnTo>
                    <a:pt x="1988502" y="821893"/>
                  </a:lnTo>
                  <a:close/>
                </a:path>
                <a:path extrusionOk="0" h="1988820" w="1989454">
                  <a:moveTo>
                    <a:pt x="1988654" y="549541"/>
                  </a:moveTo>
                  <a:lnTo>
                    <a:pt x="1783130" y="549541"/>
                  </a:lnTo>
                  <a:lnTo>
                    <a:pt x="1783130" y="616953"/>
                  </a:lnTo>
                  <a:lnTo>
                    <a:pt x="1761540" y="616877"/>
                  </a:lnTo>
                  <a:lnTo>
                    <a:pt x="1751609" y="616877"/>
                  </a:lnTo>
                  <a:lnTo>
                    <a:pt x="1741919" y="616991"/>
                  </a:lnTo>
                  <a:lnTo>
                    <a:pt x="1644370" y="619366"/>
                  </a:lnTo>
                  <a:lnTo>
                    <a:pt x="1648142" y="686879"/>
                  </a:lnTo>
                  <a:lnTo>
                    <a:pt x="1714144" y="686879"/>
                  </a:lnTo>
                  <a:lnTo>
                    <a:pt x="1714144" y="754672"/>
                  </a:lnTo>
                  <a:lnTo>
                    <a:pt x="1647901" y="754672"/>
                  </a:lnTo>
                  <a:lnTo>
                    <a:pt x="1647901" y="820508"/>
                  </a:lnTo>
                  <a:lnTo>
                    <a:pt x="1787144" y="820508"/>
                  </a:lnTo>
                  <a:lnTo>
                    <a:pt x="1786394" y="805103"/>
                  </a:lnTo>
                  <a:lnTo>
                    <a:pt x="1785607" y="789419"/>
                  </a:lnTo>
                  <a:lnTo>
                    <a:pt x="1784908" y="773734"/>
                  </a:lnTo>
                  <a:lnTo>
                    <a:pt x="1784451" y="758037"/>
                  </a:lnTo>
                  <a:lnTo>
                    <a:pt x="1784223" y="740346"/>
                  </a:lnTo>
                  <a:lnTo>
                    <a:pt x="1784337" y="686092"/>
                  </a:lnTo>
                  <a:lnTo>
                    <a:pt x="1827034" y="686003"/>
                  </a:lnTo>
                  <a:lnTo>
                    <a:pt x="1838553" y="686257"/>
                  </a:lnTo>
                  <a:lnTo>
                    <a:pt x="1849907" y="686689"/>
                  </a:lnTo>
                  <a:lnTo>
                    <a:pt x="1850809" y="685939"/>
                  </a:lnTo>
                  <a:lnTo>
                    <a:pt x="1854606" y="682790"/>
                  </a:lnTo>
                  <a:lnTo>
                    <a:pt x="1854149" y="671042"/>
                  </a:lnTo>
                  <a:lnTo>
                    <a:pt x="1853831" y="658533"/>
                  </a:lnTo>
                  <a:lnTo>
                    <a:pt x="1853971" y="618045"/>
                  </a:lnTo>
                  <a:lnTo>
                    <a:pt x="1921497" y="618045"/>
                  </a:lnTo>
                  <a:lnTo>
                    <a:pt x="1921383" y="631482"/>
                  </a:lnTo>
                  <a:lnTo>
                    <a:pt x="1921357" y="658533"/>
                  </a:lnTo>
                  <a:lnTo>
                    <a:pt x="1960829" y="686308"/>
                  </a:lnTo>
                  <a:lnTo>
                    <a:pt x="1988654" y="686041"/>
                  </a:lnTo>
                  <a:lnTo>
                    <a:pt x="1988654" y="618045"/>
                  </a:lnTo>
                  <a:lnTo>
                    <a:pt x="1988654" y="616953"/>
                  </a:lnTo>
                  <a:lnTo>
                    <a:pt x="1988654" y="549541"/>
                  </a:lnTo>
                  <a:close/>
                </a:path>
                <a:path extrusionOk="0" h="1988820" w="1989454">
                  <a:moveTo>
                    <a:pt x="1989074" y="939"/>
                  </a:moveTo>
                  <a:lnTo>
                    <a:pt x="1512049" y="939"/>
                  </a:lnTo>
                  <a:lnTo>
                    <a:pt x="1512049" y="69519"/>
                  </a:lnTo>
                  <a:lnTo>
                    <a:pt x="1512049" y="408609"/>
                  </a:lnTo>
                  <a:lnTo>
                    <a:pt x="1512049" y="477189"/>
                  </a:lnTo>
                  <a:lnTo>
                    <a:pt x="1989074" y="477189"/>
                  </a:lnTo>
                  <a:lnTo>
                    <a:pt x="1989074" y="408609"/>
                  </a:lnTo>
                  <a:lnTo>
                    <a:pt x="1581226" y="408609"/>
                  </a:lnTo>
                  <a:lnTo>
                    <a:pt x="1581226" y="69519"/>
                  </a:lnTo>
                  <a:lnTo>
                    <a:pt x="1920074" y="69519"/>
                  </a:lnTo>
                  <a:lnTo>
                    <a:pt x="1920074" y="408406"/>
                  </a:lnTo>
                  <a:lnTo>
                    <a:pt x="1989074" y="408406"/>
                  </a:lnTo>
                  <a:lnTo>
                    <a:pt x="1989074" y="69519"/>
                  </a:lnTo>
                  <a:lnTo>
                    <a:pt x="1989074" y="69189"/>
                  </a:lnTo>
                  <a:lnTo>
                    <a:pt x="1989074" y="939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3940975" y="3441407"/>
              <a:ext cx="136232" cy="204101"/>
            </a:xfrm>
            <a:prstGeom prst="rect">
              <a:avLst/>
            </a:pr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2088680" y="3029330"/>
              <a:ext cx="202565" cy="135890"/>
            </a:xfrm>
            <a:custGeom>
              <a:rect b="b" l="l" r="r" t="t"/>
              <a:pathLst>
                <a:path extrusionOk="0" h="135889" w="202564">
                  <a:moveTo>
                    <a:pt x="202323" y="67310"/>
                  </a:moveTo>
                  <a:lnTo>
                    <a:pt x="133908" y="67310"/>
                  </a:lnTo>
                  <a:lnTo>
                    <a:pt x="133908" y="520"/>
                  </a:lnTo>
                  <a:lnTo>
                    <a:pt x="134429" y="520"/>
                  </a:lnTo>
                  <a:lnTo>
                    <a:pt x="133908" y="0"/>
                  </a:lnTo>
                  <a:lnTo>
                    <a:pt x="65201" y="0"/>
                  </a:lnTo>
                  <a:lnTo>
                    <a:pt x="65201" y="67310"/>
                  </a:lnTo>
                  <a:lnTo>
                    <a:pt x="65201" y="68580"/>
                  </a:lnTo>
                  <a:lnTo>
                    <a:pt x="0" y="68580"/>
                  </a:lnTo>
                  <a:lnTo>
                    <a:pt x="0" y="135890"/>
                  </a:lnTo>
                  <a:lnTo>
                    <a:pt x="202323" y="135890"/>
                  </a:lnTo>
                  <a:lnTo>
                    <a:pt x="202323" y="68580"/>
                  </a:lnTo>
                  <a:lnTo>
                    <a:pt x="202323" y="6731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3941737" y="3852824"/>
              <a:ext cx="135318" cy="205346"/>
            </a:xfrm>
            <a:prstGeom prst="rect">
              <a:avLst/>
            </a:pr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2222589" y="2961563"/>
              <a:ext cx="1103630" cy="1096645"/>
            </a:xfrm>
            <a:custGeom>
              <a:rect b="b" l="l" r="r" t="t"/>
              <a:pathLst>
                <a:path extrusionOk="0" h="1096645" w="1103629">
                  <a:moveTo>
                    <a:pt x="520" y="67767"/>
                  </a:moveTo>
                  <a:lnTo>
                    <a:pt x="0" y="67767"/>
                  </a:lnTo>
                  <a:lnTo>
                    <a:pt x="520" y="68287"/>
                  </a:lnTo>
                  <a:lnTo>
                    <a:pt x="520" y="67767"/>
                  </a:lnTo>
                  <a:close/>
                </a:path>
                <a:path extrusionOk="0" h="1096645" w="1103629">
                  <a:moveTo>
                    <a:pt x="211124" y="0"/>
                  </a:moveTo>
                  <a:lnTo>
                    <a:pt x="520" y="0"/>
                  </a:lnTo>
                  <a:lnTo>
                    <a:pt x="520" y="67767"/>
                  </a:lnTo>
                  <a:lnTo>
                    <a:pt x="211124" y="67767"/>
                  </a:lnTo>
                  <a:lnTo>
                    <a:pt x="211124" y="0"/>
                  </a:lnTo>
                  <a:close/>
                </a:path>
                <a:path extrusionOk="0" h="1096645" w="1103629">
                  <a:moveTo>
                    <a:pt x="1102474" y="1095184"/>
                  </a:moveTo>
                  <a:lnTo>
                    <a:pt x="1101940" y="1026706"/>
                  </a:lnTo>
                  <a:lnTo>
                    <a:pt x="897839" y="1026706"/>
                  </a:lnTo>
                  <a:lnTo>
                    <a:pt x="897839" y="1096048"/>
                  </a:lnTo>
                  <a:lnTo>
                    <a:pt x="1102474" y="1095184"/>
                  </a:lnTo>
                  <a:close/>
                </a:path>
                <a:path extrusionOk="0" h="1096645" w="1103629">
                  <a:moveTo>
                    <a:pt x="1102487" y="1026706"/>
                  </a:moveTo>
                  <a:lnTo>
                    <a:pt x="1101940" y="1026287"/>
                  </a:lnTo>
                  <a:lnTo>
                    <a:pt x="1101940" y="1026706"/>
                  </a:lnTo>
                  <a:lnTo>
                    <a:pt x="1102487" y="1026706"/>
                  </a:lnTo>
                  <a:close/>
                </a:path>
                <a:path extrusionOk="0" h="1096645" w="1103629">
                  <a:moveTo>
                    <a:pt x="1103096" y="1095171"/>
                  </a:moveTo>
                  <a:lnTo>
                    <a:pt x="1102474" y="1095184"/>
                  </a:lnTo>
                  <a:lnTo>
                    <a:pt x="1102474" y="1095883"/>
                  </a:lnTo>
                  <a:lnTo>
                    <a:pt x="1103096" y="1095171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2927959" y="3384373"/>
              <a:ext cx="161709" cy="167230"/>
            </a:xfrm>
            <a:prstGeom prst="rect">
              <a:avLst/>
            </a:pr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2815755" y="2962084"/>
              <a:ext cx="713105" cy="713105"/>
            </a:xfrm>
            <a:custGeom>
              <a:rect b="b" l="l" r="r" t="t"/>
              <a:pathLst>
                <a:path extrusionOk="0" h="713104" w="713104">
                  <a:moveTo>
                    <a:pt x="200850" y="175209"/>
                  </a:moveTo>
                  <a:lnTo>
                    <a:pt x="114" y="175209"/>
                  </a:lnTo>
                  <a:lnTo>
                    <a:pt x="114" y="201879"/>
                  </a:lnTo>
                  <a:lnTo>
                    <a:pt x="114" y="377139"/>
                  </a:lnTo>
                  <a:lnTo>
                    <a:pt x="27927" y="377139"/>
                  </a:lnTo>
                  <a:lnTo>
                    <a:pt x="27927" y="201879"/>
                  </a:lnTo>
                  <a:lnTo>
                    <a:pt x="200850" y="201879"/>
                  </a:lnTo>
                  <a:lnTo>
                    <a:pt x="200850" y="175209"/>
                  </a:lnTo>
                  <a:close/>
                </a:path>
                <a:path extrusionOk="0" h="713104" w="713104">
                  <a:moveTo>
                    <a:pt x="200977" y="685076"/>
                  </a:moveTo>
                  <a:lnTo>
                    <a:pt x="35255" y="685076"/>
                  </a:lnTo>
                  <a:lnTo>
                    <a:pt x="35255" y="682536"/>
                  </a:lnTo>
                  <a:lnTo>
                    <a:pt x="29451" y="682536"/>
                  </a:lnTo>
                  <a:lnTo>
                    <a:pt x="29451" y="511098"/>
                  </a:lnTo>
                  <a:lnTo>
                    <a:pt x="0" y="511098"/>
                  </a:lnTo>
                  <a:lnTo>
                    <a:pt x="0" y="682536"/>
                  </a:lnTo>
                  <a:lnTo>
                    <a:pt x="0" y="685076"/>
                  </a:lnTo>
                  <a:lnTo>
                    <a:pt x="0" y="713016"/>
                  </a:lnTo>
                  <a:lnTo>
                    <a:pt x="200977" y="713016"/>
                  </a:lnTo>
                  <a:lnTo>
                    <a:pt x="200977" y="685076"/>
                  </a:lnTo>
                  <a:close/>
                </a:path>
                <a:path extrusionOk="0" h="713104" w="713104">
                  <a:moveTo>
                    <a:pt x="302729" y="0"/>
                  </a:moveTo>
                  <a:lnTo>
                    <a:pt x="167233" y="0"/>
                  </a:lnTo>
                  <a:lnTo>
                    <a:pt x="167233" y="65151"/>
                  </a:lnTo>
                  <a:lnTo>
                    <a:pt x="302729" y="65151"/>
                  </a:lnTo>
                  <a:lnTo>
                    <a:pt x="302729" y="0"/>
                  </a:lnTo>
                  <a:close/>
                </a:path>
                <a:path extrusionOk="0" h="713104" w="713104">
                  <a:moveTo>
                    <a:pt x="536333" y="510882"/>
                  </a:moveTo>
                  <a:lnTo>
                    <a:pt x="508927" y="510882"/>
                  </a:lnTo>
                  <a:lnTo>
                    <a:pt x="508927" y="686142"/>
                  </a:lnTo>
                  <a:lnTo>
                    <a:pt x="336054" y="686142"/>
                  </a:lnTo>
                  <a:lnTo>
                    <a:pt x="336054" y="712812"/>
                  </a:lnTo>
                  <a:lnTo>
                    <a:pt x="536333" y="712812"/>
                  </a:lnTo>
                  <a:lnTo>
                    <a:pt x="536333" y="686142"/>
                  </a:lnTo>
                  <a:lnTo>
                    <a:pt x="536333" y="510882"/>
                  </a:lnTo>
                  <a:close/>
                </a:path>
                <a:path extrusionOk="0" h="713104" w="713104">
                  <a:moveTo>
                    <a:pt x="536384" y="175412"/>
                  </a:moveTo>
                  <a:lnTo>
                    <a:pt x="335470" y="175412"/>
                  </a:lnTo>
                  <a:lnTo>
                    <a:pt x="335470" y="202082"/>
                  </a:lnTo>
                  <a:lnTo>
                    <a:pt x="509435" y="202082"/>
                  </a:lnTo>
                  <a:lnTo>
                    <a:pt x="509435" y="376072"/>
                  </a:lnTo>
                  <a:lnTo>
                    <a:pt x="536384" y="376072"/>
                  </a:lnTo>
                  <a:lnTo>
                    <a:pt x="536384" y="202082"/>
                  </a:lnTo>
                  <a:lnTo>
                    <a:pt x="536384" y="175412"/>
                  </a:lnTo>
                  <a:close/>
                </a:path>
                <a:path extrusionOk="0" h="713104" w="713104">
                  <a:moveTo>
                    <a:pt x="712317" y="137248"/>
                  </a:moveTo>
                  <a:lnTo>
                    <a:pt x="646595" y="137248"/>
                  </a:lnTo>
                  <a:lnTo>
                    <a:pt x="646595" y="273354"/>
                  </a:lnTo>
                  <a:lnTo>
                    <a:pt x="712292" y="273354"/>
                  </a:lnTo>
                  <a:lnTo>
                    <a:pt x="712317" y="137248"/>
                  </a:lnTo>
                  <a:close/>
                </a:path>
                <a:path extrusionOk="0" h="713104" w="713104">
                  <a:moveTo>
                    <a:pt x="712749" y="273354"/>
                  </a:moveTo>
                  <a:lnTo>
                    <a:pt x="712292" y="273354"/>
                  </a:lnTo>
                  <a:lnTo>
                    <a:pt x="712292" y="273888"/>
                  </a:lnTo>
                  <a:lnTo>
                    <a:pt x="712749" y="273354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3940454" y="3715854"/>
              <a:ext cx="136867" cy="68973"/>
            </a:xfrm>
            <a:prstGeom prst="rect">
              <a:avLst/>
            </a:pr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3133661" y="3385223"/>
              <a:ext cx="111125" cy="167005"/>
            </a:xfrm>
            <a:custGeom>
              <a:rect b="b" l="l" r="r" t="t"/>
              <a:pathLst>
                <a:path extrusionOk="0" h="167004" w="111125">
                  <a:moveTo>
                    <a:pt x="75811" y="96"/>
                  </a:moveTo>
                  <a:lnTo>
                    <a:pt x="0" y="0"/>
                  </a:lnTo>
                  <a:lnTo>
                    <a:pt x="0" y="166420"/>
                  </a:lnTo>
                  <a:lnTo>
                    <a:pt x="74127" y="166372"/>
                  </a:lnTo>
                  <a:lnTo>
                    <a:pt x="102641" y="165709"/>
                  </a:lnTo>
                  <a:lnTo>
                    <a:pt x="106527" y="157670"/>
                  </a:lnTo>
                  <a:lnTo>
                    <a:pt x="110540" y="153301"/>
                  </a:lnTo>
                  <a:lnTo>
                    <a:pt x="106299" y="148628"/>
                  </a:lnTo>
                  <a:lnTo>
                    <a:pt x="23012" y="148628"/>
                  </a:lnTo>
                  <a:lnTo>
                    <a:pt x="23012" y="89674"/>
                  </a:lnTo>
                  <a:lnTo>
                    <a:pt x="53440" y="89536"/>
                  </a:lnTo>
                  <a:lnTo>
                    <a:pt x="82943" y="89827"/>
                  </a:lnTo>
                  <a:lnTo>
                    <a:pt x="91345" y="88827"/>
                  </a:lnTo>
                  <a:lnTo>
                    <a:pt x="95629" y="85242"/>
                  </a:lnTo>
                  <a:lnTo>
                    <a:pt x="96415" y="79104"/>
                  </a:lnTo>
                  <a:lnTo>
                    <a:pt x="94322" y="70446"/>
                  </a:lnTo>
                  <a:lnTo>
                    <a:pt x="23215" y="70446"/>
                  </a:lnTo>
                  <a:lnTo>
                    <a:pt x="23215" y="16967"/>
                  </a:lnTo>
                  <a:lnTo>
                    <a:pt x="79510" y="16951"/>
                  </a:lnTo>
                  <a:lnTo>
                    <a:pt x="101295" y="16573"/>
                  </a:lnTo>
                  <a:lnTo>
                    <a:pt x="104686" y="12395"/>
                  </a:lnTo>
                  <a:lnTo>
                    <a:pt x="108115" y="10121"/>
                  </a:lnTo>
                  <a:lnTo>
                    <a:pt x="105765" y="6743"/>
                  </a:lnTo>
                  <a:lnTo>
                    <a:pt x="103479" y="482"/>
                  </a:lnTo>
                  <a:lnTo>
                    <a:pt x="75811" y="96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2501188" y="3234042"/>
              <a:ext cx="70307" cy="70281"/>
            </a:xfrm>
            <a:prstGeom prst="rect">
              <a:avLst/>
            </a:pr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2503233" y="2961627"/>
              <a:ext cx="889635" cy="66675"/>
            </a:xfrm>
            <a:custGeom>
              <a:rect b="b" l="l" r="r" t="t"/>
              <a:pathLst>
                <a:path extrusionOk="0" h="66675" w="889635">
                  <a:moveTo>
                    <a:pt x="65874" y="63"/>
                  </a:moveTo>
                  <a:lnTo>
                    <a:pt x="0" y="63"/>
                  </a:lnTo>
                  <a:lnTo>
                    <a:pt x="0" y="66497"/>
                  </a:lnTo>
                  <a:lnTo>
                    <a:pt x="65874" y="66497"/>
                  </a:lnTo>
                  <a:lnTo>
                    <a:pt x="65874" y="63"/>
                  </a:lnTo>
                  <a:close/>
                </a:path>
                <a:path extrusionOk="0" h="66675" w="889635">
                  <a:moveTo>
                    <a:pt x="889025" y="0"/>
                  </a:moveTo>
                  <a:lnTo>
                    <a:pt x="822909" y="0"/>
                  </a:lnTo>
                  <a:lnTo>
                    <a:pt x="822909" y="66382"/>
                  </a:lnTo>
                  <a:lnTo>
                    <a:pt x="889025" y="66382"/>
                  </a:lnTo>
                  <a:lnTo>
                    <a:pt x="889025" y="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3119742" y="2684868"/>
              <a:ext cx="70192" cy="68605"/>
            </a:xfrm>
            <a:prstGeom prst="rect">
              <a:avLst/>
            </a:pr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2501099" y="3783037"/>
              <a:ext cx="68478" cy="68097"/>
            </a:xfrm>
            <a:prstGeom prst="rect">
              <a:avLst/>
            </a:pr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3459746" y="2412301"/>
              <a:ext cx="68859" cy="68402"/>
            </a:xfrm>
            <a:prstGeom prst="rect">
              <a:avLst/>
            </a:pr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3169611" y="3261893"/>
              <a:ext cx="73025" cy="90170"/>
            </a:xfrm>
            <a:custGeom>
              <a:rect b="b" l="l" r="r" t="t"/>
              <a:pathLst>
                <a:path extrusionOk="0" h="90170" w="73025">
                  <a:moveTo>
                    <a:pt x="16" y="0"/>
                  </a:moveTo>
                  <a:lnTo>
                    <a:pt x="0" y="58330"/>
                  </a:lnTo>
                  <a:lnTo>
                    <a:pt x="549" y="81140"/>
                  </a:lnTo>
                  <a:lnTo>
                    <a:pt x="5705" y="85420"/>
                  </a:lnTo>
                  <a:lnTo>
                    <a:pt x="8550" y="89763"/>
                  </a:lnTo>
                  <a:lnTo>
                    <a:pt x="11941" y="85166"/>
                  </a:lnTo>
                  <a:lnTo>
                    <a:pt x="17719" y="80822"/>
                  </a:lnTo>
                  <a:lnTo>
                    <a:pt x="18253" y="75920"/>
                  </a:lnTo>
                  <a:lnTo>
                    <a:pt x="18910" y="66353"/>
                  </a:lnTo>
                  <a:lnTo>
                    <a:pt x="19007" y="56726"/>
                  </a:lnTo>
                  <a:lnTo>
                    <a:pt x="18723" y="37426"/>
                  </a:lnTo>
                  <a:lnTo>
                    <a:pt x="26499" y="45583"/>
                  </a:lnTo>
                  <a:lnTo>
                    <a:pt x="32955" y="53765"/>
                  </a:lnTo>
                  <a:lnTo>
                    <a:pt x="38556" y="61947"/>
                  </a:lnTo>
                  <a:lnTo>
                    <a:pt x="43767" y="70104"/>
                  </a:lnTo>
                  <a:lnTo>
                    <a:pt x="48243" y="78254"/>
                  </a:lnTo>
                  <a:lnTo>
                    <a:pt x="53330" y="85642"/>
                  </a:lnTo>
                  <a:lnTo>
                    <a:pt x="60894" y="89306"/>
                  </a:lnTo>
                  <a:lnTo>
                    <a:pt x="72799" y="86283"/>
                  </a:lnTo>
                  <a:lnTo>
                    <a:pt x="72799" y="1054"/>
                  </a:lnTo>
                  <a:lnTo>
                    <a:pt x="66398" y="1054"/>
                  </a:lnTo>
                  <a:lnTo>
                    <a:pt x="59121" y="469"/>
                  </a:lnTo>
                  <a:lnTo>
                    <a:pt x="56912" y="13616"/>
                  </a:lnTo>
                  <a:lnTo>
                    <a:pt x="51578" y="50812"/>
                  </a:lnTo>
                  <a:lnTo>
                    <a:pt x="39594" y="37794"/>
                  </a:lnTo>
                  <a:lnTo>
                    <a:pt x="31088" y="21243"/>
                  </a:lnTo>
                  <a:lnTo>
                    <a:pt x="19936" y="677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2503373" y="3099003"/>
              <a:ext cx="69507" cy="69024"/>
            </a:xfrm>
            <a:prstGeom prst="rect">
              <a:avLst/>
            </a:pr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3048596" y="2821292"/>
              <a:ext cx="69507" cy="69024"/>
            </a:xfrm>
            <a:prstGeom prst="rect">
              <a:avLst/>
            </a:pr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3393020" y="4330547"/>
              <a:ext cx="67017" cy="69723"/>
            </a:xfrm>
            <a:prstGeom prst="rect">
              <a:avLst/>
            </a:pr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2926638" y="2824911"/>
              <a:ext cx="327660" cy="529590"/>
            </a:xfrm>
            <a:custGeom>
              <a:rect b="b" l="l" r="r" t="t"/>
              <a:pathLst>
                <a:path extrusionOk="0" h="529589" w="327660">
                  <a:moveTo>
                    <a:pt x="68973" y="465810"/>
                  </a:moveTo>
                  <a:lnTo>
                    <a:pt x="60045" y="447929"/>
                  </a:lnTo>
                  <a:lnTo>
                    <a:pt x="47320" y="437451"/>
                  </a:lnTo>
                  <a:lnTo>
                    <a:pt x="32346" y="434759"/>
                  </a:lnTo>
                  <a:lnTo>
                    <a:pt x="16687" y="440232"/>
                  </a:lnTo>
                  <a:lnTo>
                    <a:pt x="10096" y="444347"/>
                  </a:lnTo>
                  <a:lnTo>
                    <a:pt x="2971" y="453491"/>
                  </a:lnTo>
                  <a:lnTo>
                    <a:pt x="2743" y="467233"/>
                  </a:lnTo>
                  <a:lnTo>
                    <a:pt x="9956" y="475970"/>
                  </a:lnTo>
                  <a:lnTo>
                    <a:pt x="16319" y="480606"/>
                  </a:lnTo>
                  <a:lnTo>
                    <a:pt x="22745" y="484352"/>
                  </a:lnTo>
                  <a:lnTo>
                    <a:pt x="36982" y="490016"/>
                  </a:lnTo>
                  <a:lnTo>
                    <a:pt x="43878" y="493255"/>
                  </a:lnTo>
                  <a:lnTo>
                    <a:pt x="47078" y="495058"/>
                  </a:lnTo>
                  <a:lnTo>
                    <a:pt x="50126" y="501256"/>
                  </a:lnTo>
                  <a:lnTo>
                    <a:pt x="48755" y="507911"/>
                  </a:lnTo>
                  <a:lnTo>
                    <a:pt x="42951" y="512597"/>
                  </a:lnTo>
                  <a:lnTo>
                    <a:pt x="32931" y="511810"/>
                  </a:lnTo>
                  <a:lnTo>
                    <a:pt x="26225" y="508787"/>
                  </a:lnTo>
                  <a:lnTo>
                    <a:pt x="14046" y="503910"/>
                  </a:lnTo>
                  <a:lnTo>
                    <a:pt x="8712" y="500824"/>
                  </a:lnTo>
                  <a:lnTo>
                    <a:pt x="0" y="496493"/>
                  </a:lnTo>
                  <a:lnTo>
                    <a:pt x="5740" y="511683"/>
                  </a:lnTo>
                  <a:lnTo>
                    <a:pt x="13843" y="521538"/>
                  </a:lnTo>
                  <a:lnTo>
                    <a:pt x="24650" y="526694"/>
                  </a:lnTo>
                  <a:lnTo>
                    <a:pt x="38442" y="527761"/>
                  </a:lnTo>
                  <a:lnTo>
                    <a:pt x="49098" y="526237"/>
                  </a:lnTo>
                  <a:lnTo>
                    <a:pt x="58254" y="522414"/>
                  </a:lnTo>
                  <a:lnTo>
                    <a:pt x="65062" y="515772"/>
                  </a:lnTo>
                  <a:lnTo>
                    <a:pt x="68656" y="505790"/>
                  </a:lnTo>
                  <a:lnTo>
                    <a:pt x="67678" y="493839"/>
                  </a:lnTo>
                  <a:lnTo>
                    <a:pt x="61836" y="485419"/>
                  </a:lnTo>
                  <a:lnTo>
                    <a:pt x="52705" y="479552"/>
                  </a:lnTo>
                  <a:lnTo>
                    <a:pt x="39992" y="474611"/>
                  </a:lnTo>
                  <a:lnTo>
                    <a:pt x="37642" y="474611"/>
                  </a:lnTo>
                  <a:lnTo>
                    <a:pt x="31000" y="469671"/>
                  </a:lnTo>
                  <a:lnTo>
                    <a:pt x="25577" y="465963"/>
                  </a:lnTo>
                  <a:lnTo>
                    <a:pt x="20878" y="460006"/>
                  </a:lnTo>
                  <a:lnTo>
                    <a:pt x="26060" y="451142"/>
                  </a:lnTo>
                  <a:lnTo>
                    <a:pt x="35255" y="451218"/>
                  </a:lnTo>
                  <a:lnTo>
                    <a:pt x="42240" y="453491"/>
                  </a:lnTo>
                  <a:lnTo>
                    <a:pt x="54635" y="457923"/>
                  </a:lnTo>
                  <a:lnTo>
                    <a:pt x="60007" y="461289"/>
                  </a:lnTo>
                  <a:lnTo>
                    <a:pt x="68973" y="465810"/>
                  </a:lnTo>
                  <a:close/>
                </a:path>
                <a:path extrusionOk="0" h="529589" w="327660">
                  <a:moveTo>
                    <a:pt x="150418" y="471208"/>
                  </a:moveTo>
                  <a:lnTo>
                    <a:pt x="146786" y="454926"/>
                  </a:lnTo>
                  <a:lnTo>
                    <a:pt x="140068" y="444068"/>
                  </a:lnTo>
                  <a:lnTo>
                    <a:pt x="130606" y="437781"/>
                  </a:lnTo>
                  <a:lnTo>
                    <a:pt x="118783" y="435190"/>
                  </a:lnTo>
                  <a:lnTo>
                    <a:pt x="106375" y="435851"/>
                  </a:lnTo>
                  <a:lnTo>
                    <a:pt x="81178" y="470522"/>
                  </a:lnTo>
                  <a:lnTo>
                    <a:pt x="80670" y="482688"/>
                  </a:lnTo>
                  <a:lnTo>
                    <a:pt x="81495" y="494792"/>
                  </a:lnTo>
                  <a:lnTo>
                    <a:pt x="83769" y="506399"/>
                  </a:lnTo>
                  <a:lnTo>
                    <a:pt x="89496" y="517664"/>
                  </a:lnTo>
                  <a:lnTo>
                    <a:pt x="98666" y="524637"/>
                  </a:lnTo>
                  <a:lnTo>
                    <a:pt x="110248" y="527697"/>
                  </a:lnTo>
                  <a:lnTo>
                    <a:pt x="123253" y="527177"/>
                  </a:lnTo>
                  <a:lnTo>
                    <a:pt x="148844" y="492023"/>
                  </a:lnTo>
                  <a:lnTo>
                    <a:pt x="136359" y="501294"/>
                  </a:lnTo>
                  <a:lnTo>
                    <a:pt x="125222" y="507326"/>
                  </a:lnTo>
                  <a:lnTo>
                    <a:pt x="117983" y="512864"/>
                  </a:lnTo>
                  <a:lnTo>
                    <a:pt x="107200" y="510286"/>
                  </a:lnTo>
                  <a:lnTo>
                    <a:pt x="100787" y="502577"/>
                  </a:lnTo>
                  <a:lnTo>
                    <a:pt x="99428" y="496608"/>
                  </a:lnTo>
                  <a:lnTo>
                    <a:pt x="98183" y="489153"/>
                  </a:lnTo>
                  <a:lnTo>
                    <a:pt x="97777" y="481457"/>
                  </a:lnTo>
                  <a:lnTo>
                    <a:pt x="98183" y="473760"/>
                  </a:lnTo>
                  <a:lnTo>
                    <a:pt x="99402" y="466280"/>
                  </a:lnTo>
                  <a:lnTo>
                    <a:pt x="100723" y="460273"/>
                  </a:lnTo>
                  <a:lnTo>
                    <a:pt x="106946" y="452374"/>
                  </a:lnTo>
                  <a:lnTo>
                    <a:pt x="117665" y="449808"/>
                  </a:lnTo>
                  <a:lnTo>
                    <a:pt x="124891" y="455485"/>
                  </a:lnTo>
                  <a:lnTo>
                    <a:pt x="136423" y="461645"/>
                  </a:lnTo>
                  <a:lnTo>
                    <a:pt x="141452" y="465404"/>
                  </a:lnTo>
                  <a:lnTo>
                    <a:pt x="150418" y="471208"/>
                  </a:lnTo>
                  <a:close/>
                </a:path>
                <a:path extrusionOk="0" h="529589" w="327660">
                  <a:moveTo>
                    <a:pt x="233972" y="523582"/>
                  </a:moveTo>
                  <a:lnTo>
                    <a:pt x="213766" y="464667"/>
                  </a:lnTo>
                  <a:lnTo>
                    <a:pt x="205320" y="441464"/>
                  </a:lnTo>
                  <a:lnTo>
                    <a:pt x="199148" y="437984"/>
                  </a:lnTo>
                  <a:lnTo>
                    <a:pt x="191490" y="437095"/>
                  </a:lnTo>
                  <a:lnTo>
                    <a:pt x="185458" y="440715"/>
                  </a:lnTo>
                  <a:lnTo>
                    <a:pt x="177012" y="463854"/>
                  </a:lnTo>
                  <a:lnTo>
                    <a:pt x="156146" y="523963"/>
                  </a:lnTo>
                  <a:lnTo>
                    <a:pt x="160451" y="528510"/>
                  </a:lnTo>
                  <a:lnTo>
                    <a:pt x="165658" y="525297"/>
                  </a:lnTo>
                  <a:lnTo>
                    <a:pt x="174459" y="522909"/>
                  </a:lnTo>
                  <a:lnTo>
                    <a:pt x="178295" y="506056"/>
                  </a:lnTo>
                  <a:lnTo>
                    <a:pt x="186982" y="505866"/>
                  </a:lnTo>
                  <a:lnTo>
                    <a:pt x="202145" y="509168"/>
                  </a:lnTo>
                  <a:lnTo>
                    <a:pt x="208165" y="514019"/>
                  </a:lnTo>
                  <a:lnTo>
                    <a:pt x="219240" y="521208"/>
                  </a:lnTo>
                  <a:lnTo>
                    <a:pt x="223875" y="525272"/>
                  </a:lnTo>
                  <a:lnTo>
                    <a:pt x="228727" y="529018"/>
                  </a:lnTo>
                  <a:lnTo>
                    <a:pt x="233972" y="523582"/>
                  </a:lnTo>
                  <a:close/>
                </a:path>
                <a:path extrusionOk="0" h="529589" w="327660">
                  <a:moveTo>
                    <a:pt x="327558" y="0"/>
                  </a:moveTo>
                  <a:lnTo>
                    <a:pt x="262597" y="0"/>
                  </a:lnTo>
                  <a:lnTo>
                    <a:pt x="262597" y="65366"/>
                  </a:lnTo>
                  <a:lnTo>
                    <a:pt x="327558" y="65366"/>
                  </a:lnTo>
                  <a:lnTo>
                    <a:pt x="327558" y="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3050108" y="3987761"/>
              <a:ext cx="615950" cy="274320"/>
            </a:xfrm>
            <a:custGeom>
              <a:rect b="b" l="l" r="r" t="t"/>
              <a:pathLst>
                <a:path extrusionOk="0" h="274320" w="615950">
                  <a:moveTo>
                    <a:pt x="344665" y="207022"/>
                  </a:moveTo>
                  <a:lnTo>
                    <a:pt x="69634" y="207022"/>
                  </a:lnTo>
                  <a:lnTo>
                    <a:pt x="69634" y="209550"/>
                  </a:lnTo>
                  <a:lnTo>
                    <a:pt x="0" y="209550"/>
                  </a:lnTo>
                  <a:lnTo>
                    <a:pt x="0" y="274320"/>
                  </a:lnTo>
                  <a:lnTo>
                    <a:pt x="344665" y="274320"/>
                  </a:lnTo>
                  <a:lnTo>
                    <a:pt x="344665" y="209550"/>
                  </a:lnTo>
                  <a:lnTo>
                    <a:pt x="344665" y="207086"/>
                  </a:lnTo>
                  <a:close/>
                </a:path>
                <a:path extrusionOk="0" h="274320" w="615950">
                  <a:moveTo>
                    <a:pt x="410794" y="2197"/>
                  </a:moveTo>
                  <a:lnTo>
                    <a:pt x="394830" y="2260"/>
                  </a:lnTo>
                  <a:lnTo>
                    <a:pt x="410794" y="2260"/>
                  </a:lnTo>
                  <a:close/>
                </a:path>
                <a:path extrusionOk="0" h="274320" w="615950">
                  <a:moveTo>
                    <a:pt x="615734" y="138430"/>
                  </a:moveTo>
                  <a:lnTo>
                    <a:pt x="410794" y="138430"/>
                  </a:lnTo>
                  <a:lnTo>
                    <a:pt x="410794" y="69850"/>
                  </a:lnTo>
                  <a:lnTo>
                    <a:pt x="410794" y="68580"/>
                  </a:lnTo>
                  <a:lnTo>
                    <a:pt x="410794" y="2540"/>
                  </a:lnTo>
                  <a:lnTo>
                    <a:pt x="342734" y="2540"/>
                  </a:lnTo>
                  <a:lnTo>
                    <a:pt x="342734" y="69850"/>
                  </a:lnTo>
                  <a:lnTo>
                    <a:pt x="342734" y="138430"/>
                  </a:lnTo>
                  <a:lnTo>
                    <a:pt x="342734" y="140893"/>
                  </a:lnTo>
                  <a:lnTo>
                    <a:pt x="276161" y="140893"/>
                  </a:lnTo>
                  <a:lnTo>
                    <a:pt x="275869" y="140970"/>
                  </a:lnTo>
                  <a:lnTo>
                    <a:pt x="275869" y="69850"/>
                  </a:lnTo>
                  <a:lnTo>
                    <a:pt x="342734" y="69850"/>
                  </a:lnTo>
                  <a:lnTo>
                    <a:pt x="342734" y="2540"/>
                  </a:lnTo>
                  <a:lnTo>
                    <a:pt x="336232" y="2540"/>
                  </a:lnTo>
                  <a:lnTo>
                    <a:pt x="336232" y="0"/>
                  </a:lnTo>
                  <a:lnTo>
                    <a:pt x="275564" y="0"/>
                  </a:lnTo>
                  <a:lnTo>
                    <a:pt x="275564" y="68580"/>
                  </a:lnTo>
                  <a:lnTo>
                    <a:pt x="275564" y="68999"/>
                  </a:lnTo>
                  <a:lnTo>
                    <a:pt x="274980" y="69011"/>
                  </a:lnTo>
                  <a:lnTo>
                    <a:pt x="274993" y="69646"/>
                  </a:lnTo>
                  <a:lnTo>
                    <a:pt x="275564" y="69646"/>
                  </a:lnTo>
                  <a:lnTo>
                    <a:pt x="275564" y="69850"/>
                  </a:lnTo>
                  <a:lnTo>
                    <a:pt x="274980" y="69850"/>
                  </a:lnTo>
                  <a:lnTo>
                    <a:pt x="274980" y="69011"/>
                  </a:lnTo>
                  <a:lnTo>
                    <a:pt x="274980" y="68580"/>
                  </a:lnTo>
                  <a:lnTo>
                    <a:pt x="275564" y="68580"/>
                  </a:lnTo>
                  <a:lnTo>
                    <a:pt x="275564" y="0"/>
                  </a:lnTo>
                  <a:lnTo>
                    <a:pt x="274421" y="0"/>
                  </a:lnTo>
                  <a:lnTo>
                    <a:pt x="274421" y="2540"/>
                  </a:lnTo>
                  <a:lnTo>
                    <a:pt x="274701" y="2540"/>
                  </a:lnTo>
                  <a:lnTo>
                    <a:pt x="274701" y="68580"/>
                  </a:lnTo>
                  <a:lnTo>
                    <a:pt x="223304" y="68580"/>
                  </a:lnTo>
                  <a:lnTo>
                    <a:pt x="223304" y="69850"/>
                  </a:lnTo>
                  <a:lnTo>
                    <a:pt x="69634" y="69850"/>
                  </a:lnTo>
                  <a:lnTo>
                    <a:pt x="69634" y="140970"/>
                  </a:lnTo>
                  <a:lnTo>
                    <a:pt x="69634" y="207010"/>
                  </a:lnTo>
                  <a:lnTo>
                    <a:pt x="139712" y="207010"/>
                  </a:lnTo>
                  <a:lnTo>
                    <a:pt x="139712" y="140970"/>
                  </a:lnTo>
                  <a:lnTo>
                    <a:pt x="275691" y="140970"/>
                  </a:lnTo>
                  <a:lnTo>
                    <a:pt x="275691" y="207010"/>
                  </a:lnTo>
                  <a:lnTo>
                    <a:pt x="615734" y="207010"/>
                  </a:lnTo>
                  <a:lnTo>
                    <a:pt x="615734" y="141516"/>
                  </a:lnTo>
                  <a:lnTo>
                    <a:pt x="615734" y="140970"/>
                  </a:lnTo>
                  <a:lnTo>
                    <a:pt x="615734" y="1384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3531298" y="3853675"/>
              <a:ext cx="202158" cy="203326"/>
            </a:xfrm>
            <a:prstGeom prst="rect">
              <a:avLst/>
            </a:pr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3805491" y="3852824"/>
              <a:ext cx="138252" cy="205346"/>
            </a:xfrm>
            <a:prstGeom prst="rect">
              <a:avLst/>
            </a:pr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3669360" y="3648798"/>
              <a:ext cx="136258" cy="133794"/>
            </a:xfrm>
            <a:prstGeom prst="rect">
              <a:avLst/>
            </a:pr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3395421" y="3508616"/>
              <a:ext cx="612775" cy="685800"/>
            </a:xfrm>
            <a:custGeom>
              <a:rect b="b" l="l" r="r" t="t"/>
              <a:pathLst>
                <a:path extrusionOk="0" h="685800" w="612775">
                  <a:moveTo>
                    <a:pt x="63995" y="345262"/>
                  </a:moveTo>
                  <a:lnTo>
                    <a:pt x="0" y="345262"/>
                  </a:lnTo>
                  <a:lnTo>
                    <a:pt x="0" y="411429"/>
                  </a:lnTo>
                  <a:lnTo>
                    <a:pt x="63995" y="411429"/>
                  </a:lnTo>
                  <a:lnTo>
                    <a:pt x="63995" y="345262"/>
                  </a:lnTo>
                  <a:close/>
                </a:path>
                <a:path extrusionOk="0" h="685800" w="612775">
                  <a:moveTo>
                    <a:pt x="407593" y="620166"/>
                  </a:moveTo>
                  <a:lnTo>
                    <a:pt x="340423" y="620166"/>
                  </a:lnTo>
                  <a:lnTo>
                    <a:pt x="340423" y="685495"/>
                  </a:lnTo>
                  <a:lnTo>
                    <a:pt x="407593" y="685495"/>
                  </a:lnTo>
                  <a:lnTo>
                    <a:pt x="407593" y="620166"/>
                  </a:lnTo>
                  <a:close/>
                </a:path>
                <a:path extrusionOk="0" h="685800" w="612775">
                  <a:moveTo>
                    <a:pt x="612609" y="0"/>
                  </a:moveTo>
                  <a:lnTo>
                    <a:pt x="547738" y="0"/>
                  </a:lnTo>
                  <a:lnTo>
                    <a:pt x="547700" y="70154"/>
                  </a:lnTo>
                  <a:lnTo>
                    <a:pt x="612609" y="70154"/>
                  </a:lnTo>
                  <a:lnTo>
                    <a:pt x="6126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3873830" y="4266819"/>
              <a:ext cx="71780" cy="64096"/>
            </a:xfrm>
            <a:prstGeom prst="rect">
              <a:avLst/>
            </a:pr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2846260" y="4267034"/>
              <a:ext cx="65405" cy="65405"/>
            </a:xfrm>
            <a:custGeom>
              <a:rect b="b" l="l" r="r" t="t"/>
              <a:pathLst>
                <a:path extrusionOk="0" h="65404" w="65405">
                  <a:moveTo>
                    <a:pt x="65011" y="0"/>
                  </a:moveTo>
                  <a:lnTo>
                    <a:pt x="0" y="0"/>
                  </a:lnTo>
                  <a:lnTo>
                    <a:pt x="0" y="64833"/>
                  </a:lnTo>
                  <a:lnTo>
                    <a:pt x="65011" y="64833"/>
                  </a:lnTo>
                  <a:lnTo>
                    <a:pt x="650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2156523" y="3234029"/>
              <a:ext cx="480758" cy="481584"/>
            </a:xfrm>
            <a:prstGeom prst="rect">
              <a:avLst/>
            </a:pr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2845295" y="2549334"/>
              <a:ext cx="344805" cy="340995"/>
            </a:xfrm>
            <a:custGeom>
              <a:rect b="b" l="l" r="r" t="t"/>
              <a:pathLst>
                <a:path extrusionOk="0" h="340994" w="344805">
                  <a:moveTo>
                    <a:pt x="134404" y="65227"/>
                  </a:moveTo>
                  <a:lnTo>
                    <a:pt x="133845" y="64719"/>
                  </a:lnTo>
                  <a:lnTo>
                    <a:pt x="133845" y="65278"/>
                  </a:lnTo>
                  <a:lnTo>
                    <a:pt x="134404" y="65227"/>
                  </a:lnTo>
                  <a:close/>
                </a:path>
                <a:path extrusionOk="0" h="340994" w="344805">
                  <a:moveTo>
                    <a:pt x="135851" y="227901"/>
                  </a:moveTo>
                  <a:lnTo>
                    <a:pt x="135801" y="180200"/>
                  </a:lnTo>
                  <a:lnTo>
                    <a:pt x="135432" y="151333"/>
                  </a:lnTo>
                  <a:lnTo>
                    <a:pt x="134937" y="122466"/>
                  </a:lnTo>
                  <a:lnTo>
                    <a:pt x="133845" y="65278"/>
                  </a:lnTo>
                  <a:lnTo>
                    <a:pt x="67805" y="70091"/>
                  </a:lnTo>
                  <a:lnTo>
                    <a:pt x="67805" y="205359"/>
                  </a:lnTo>
                  <a:lnTo>
                    <a:pt x="0" y="205359"/>
                  </a:lnTo>
                  <a:lnTo>
                    <a:pt x="0" y="340398"/>
                  </a:lnTo>
                  <a:lnTo>
                    <a:pt x="67310" y="340398"/>
                  </a:lnTo>
                  <a:lnTo>
                    <a:pt x="67183" y="326948"/>
                  </a:lnTo>
                  <a:lnTo>
                    <a:pt x="67144" y="301091"/>
                  </a:lnTo>
                  <a:lnTo>
                    <a:pt x="93052" y="274091"/>
                  </a:lnTo>
                  <a:lnTo>
                    <a:pt x="107238" y="274396"/>
                  </a:lnTo>
                  <a:lnTo>
                    <a:pt x="135636" y="275590"/>
                  </a:lnTo>
                  <a:lnTo>
                    <a:pt x="135636" y="274091"/>
                  </a:lnTo>
                  <a:lnTo>
                    <a:pt x="135851" y="227901"/>
                  </a:lnTo>
                  <a:close/>
                </a:path>
                <a:path extrusionOk="0" h="340994" w="344805">
                  <a:moveTo>
                    <a:pt x="344639" y="0"/>
                  </a:moveTo>
                  <a:lnTo>
                    <a:pt x="274447" y="0"/>
                  </a:lnTo>
                  <a:lnTo>
                    <a:pt x="274447" y="136232"/>
                  </a:lnTo>
                  <a:lnTo>
                    <a:pt x="344639" y="136182"/>
                  </a:lnTo>
                  <a:lnTo>
                    <a:pt x="344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2979168" y="2549715"/>
              <a:ext cx="69999" cy="67627"/>
            </a:xfrm>
            <a:prstGeom prst="rect">
              <a:avLst/>
            </a:pr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2157247" y="2480944"/>
              <a:ext cx="343535" cy="339090"/>
            </a:xfrm>
            <a:custGeom>
              <a:rect b="b" l="l" r="r" t="t"/>
              <a:pathLst>
                <a:path extrusionOk="0" h="339089" w="343535">
                  <a:moveTo>
                    <a:pt x="342925" y="0"/>
                  </a:moveTo>
                  <a:lnTo>
                    <a:pt x="0" y="0"/>
                  </a:lnTo>
                  <a:lnTo>
                    <a:pt x="0" y="339090"/>
                  </a:lnTo>
                  <a:lnTo>
                    <a:pt x="342925" y="339090"/>
                  </a:lnTo>
                  <a:lnTo>
                    <a:pt x="342925" y="272211"/>
                  </a:lnTo>
                  <a:lnTo>
                    <a:pt x="67271" y="272211"/>
                  </a:lnTo>
                  <a:lnTo>
                    <a:pt x="67271" y="68160"/>
                  </a:lnTo>
                  <a:lnTo>
                    <a:pt x="71691" y="67462"/>
                  </a:lnTo>
                  <a:lnTo>
                    <a:pt x="76199" y="66154"/>
                  </a:lnTo>
                  <a:lnTo>
                    <a:pt x="268135" y="65976"/>
                  </a:lnTo>
                  <a:lnTo>
                    <a:pt x="276478" y="65481"/>
                  </a:lnTo>
                  <a:lnTo>
                    <a:pt x="342925" y="65481"/>
                  </a:lnTo>
                  <a:lnTo>
                    <a:pt x="342925" y="0"/>
                  </a:lnTo>
                  <a:close/>
                </a:path>
                <a:path extrusionOk="0" h="339089" w="343535">
                  <a:moveTo>
                    <a:pt x="342925" y="65481"/>
                  </a:moveTo>
                  <a:lnTo>
                    <a:pt x="276478" y="65481"/>
                  </a:lnTo>
                  <a:lnTo>
                    <a:pt x="276364" y="79082"/>
                  </a:lnTo>
                  <a:lnTo>
                    <a:pt x="276047" y="126145"/>
                  </a:lnTo>
                  <a:lnTo>
                    <a:pt x="275848" y="173208"/>
                  </a:lnTo>
                  <a:lnTo>
                    <a:pt x="275513" y="268541"/>
                  </a:lnTo>
                  <a:lnTo>
                    <a:pt x="274446" y="269748"/>
                  </a:lnTo>
                  <a:lnTo>
                    <a:pt x="273278" y="272211"/>
                  </a:lnTo>
                  <a:lnTo>
                    <a:pt x="342925" y="272211"/>
                  </a:lnTo>
                  <a:lnTo>
                    <a:pt x="342925" y="654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3189820" y="4056735"/>
              <a:ext cx="203022" cy="138112"/>
            </a:xfrm>
            <a:prstGeom prst="rect">
              <a:avLst/>
            </a:pr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3599688" y="3919297"/>
              <a:ext cx="70269" cy="71004"/>
            </a:xfrm>
            <a:prstGeom prst="rect">
              <a:avLst/>
            </a:pr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2224519" y="2546273"/>
              <a:ext cx="1716405" cy="1715770"/>
            </a:xfrm>
            <a:custGeom>
              <a:rect b="b" l="l" r="r" t="t"/>
              <a:pathLst>
                <a:path extrusionOk="0" h="1715770" w="1716404">
                  <a:moveTo>
                    <a:pt x="208102" y="1513217"/>
                  </a:moveTo>
                  <a:lnTo>
                    <a:pt x="393" y="1513217"/>
                  </a:lnTo>
                  <a:lnTo>
                    <a:pt x="393" y="1715604"/>
                  </a:lnTo>
                  <a:lnTo>
                    <a:pt x="208102" y="1715604"/>
                  </a:lnTo>
                  <a:lnTo>
                    <a:pt x="208102" y="1513217"/>
                  </a:lnTo>
                  <a:close/>
                </a:path>
                <a:path extrusionOk="0" h="1715770" w="1716404">
                  <a:moveTo>
                    <a:pt x="209207" y="152"/>
                  </a:moveTo>
                  <a:lnTo>
                    <a:pt x="200863" y="647"/>
                  </a:lnTo>
                  <a:lnTo>
                    <a:pt x="8928" y="825"/>
                  </a:lnTo>
                  <a:lnTo>
                    <a:pt x="4419" y="2133"/>
                  </a:lnTo>
                  <a:lnTo>
                    <a:pt x="0" y="2832"/>
                  </a:lnTo>
                  <a:lnTo>
                    <a:pt x="0" y="206883"/>
                  </a:lnTo>
                  <a:lnTo>
                    <a:pt x="206006" y="206883"/>
                  </a:lnTo>
                  <a:lnTo>
                    <a:pt x="207175" y="204419"/>
                  </a:lnTo>
                  <a:lnTo>
                    <a:pt x="208241" y="203212"/>
                  </a:lnTo>
                  <a:lnTo>
                    <a:pt x="209207" y="152"/>
                  </a:lnTo>
                  <a:close/>
                </a:path>
                <a:path extrusionOk="0" h="1715770" w="1716404">
                  <a:moveTo>
                    <a:pt x="1716278" y="1270"/>
                  </a:moveTo>
                  <a:lnTo>
                    <a:pt x="1709813" y="1270"/>
                  </a:lnTo>
                  <a:lnTo>
                    <a:pt x="1709813" y="0"/>
                  </a:lnTo>
                  <a:lnTo>
                    <a:pt x="1643405" y="0"/>
                  </a:lnTo>
                  <a:lnTo>
                    <a:pt x="1643405" y="1270"/>
                  </a:lnTo>
                  <a:lnTo>
                    <a:pt x="1512100" y="1270"/>
                  </a:lnTo>
                  <a:lnTo>
                    <a:pt x="1512100" y="201930"/>
                  </a:lnTo>
                  <a:lnTo>
                    <a:pt x="1512100" y="204470"/>
                  </a:lnTo>
                  <a:lnTo>
                    <a:pt x="1512100" y="207010"/>
                  </a:lnTo>
                  <a:lnTo>
                    <a:pt x="1714030" y="207010"/>
                  </a:lnTo>
                  <a:lnTo>
                    <a:pt x="1714030" y="204470"/>
                  </a:lnTo>
                  <a:lnTo>
                    <a:pt x="1715287" y="204470"/>
                  </a:lnTo>
                  <a:lnTo>
                    <a:pt x="1715287" y="201930"/>
                  </a:lnTo>
                  <a:lnTo>
                    <a:pt x="1716278" y="201930"/>
                  </a:lnTo>
                  <a:lnTo>
                    <a:pt x="1716278" y="127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" name="Google Shape;120;p1"/>
          <p:cNvSpPr txBox="1"/>
          <p:nvPr/>
        </p:nvSpPr>
        <p:spPr>
          <a:xfrm>
            <a:off x="535445" y="4594560"/>
            <a:ext cx="5111115" cy="391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normAutofit fontScale="92500"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20303"/>
                </a:solidFill>
                <a:latin typeface="Trebuchet MS"/>
                <a:ea typeface="Trebuchet MS"/>
                <a:cs typeface="Trebuchet MS"/>
                <a:sym typeface="Trebuchet MS"/>
              </a:rPr>
              <a:t>A School Bus Tracking App for Parents</a:t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21" name="Google Shape;121;p1"/>
          <p:cNvPicPr preferRelativeResize="0"/>
          <p:nvPr/>
        </p:nvPicPr>
        <p:blipFill>
          <a:blip r:embed="rId42">
            <a:alphaModFix/>
          </a:blip>
          <a:stretch>
            <a:fillRect/>
          </a:stretch>
        </p:blipFill>
        <p:spPr>
          <a:xfrm>
            <a:off x="3726913" y="367287"/>
            <a:ext cx="2127775" cy="877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2021-08-17T19:01:41Z</dcterms:created>
  <dc:creator>Autumn Mayo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2021-08-17T00:00:00Z</vt:filetime>
  </property>
  <property fmtid="{D5CDD505-2E9C-101B-9397-08002B2CF9AE}" pid="3" name="Creator">
    <vt:lpwstr>Adobe Illustrator 25.3 (Macintosh)</vt:lpwstr>
  </property>
  <property fmtid="{D5CDD505-2E9C-101B-9397-08002B2CF9AE}" pid="4" name="LastSaved">
    <vt:filetime>2021-08-17T00:00:00Z</vt:filetime>
  </property>
</Properties>
</file>