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254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Long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e/homophones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Sequence, making inferences, clarifying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Singular and Plural nouns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Subtraction and addition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Spiders, Pumpkin investigations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Determining Big Rocks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8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Brandon 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October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30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2023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 comprehension -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2.5-November 8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 test-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2.5- November 8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 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Topic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6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major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grade-Monday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October </a:t>
            </a:r>
            <a:r>
              <a:rPr lang="en-US" sz="1300" dirty="0" smtClean="0"/>
              <a:t>31</a:t>
            </a:r>
            <a:r>
              <a:rPr lang="en-US" sz="1300" baseline="30000" dirty="0" smtClean="0"/>
              <a:t>st</a:t>
            </a:r>
            <a:r>
              <a:rPr lang="en-US" sz="1300" dirty="0" smtClean="0"/>
              <a:t> –Monster Mash- wear </a:t>
            </a:r>
            <a:r>
              <a:rPr lang="en-US" sz="1300" dirty="0" smtClean="0"/>
              <a:t>costume-please send in your item for the Monster Mash by 8:00a.m.</a:t>
            </a:r>
            <a:endParaRPr lang="en-US" sz="1300" dirty="0" smtClean="0"/>
          </a:p>
          <a:p>
            <a:r>
              <a:rPr lang="en-US" sz="1300" dirty="0" smtClean="0"/>
              <a:t>November 1</a:t>
            </a:r>
            <a:r>
              <a:rPr lang="en-US" sz="1300" baseline="30000" dirty="0" smtClean="0"/>
              <a:t>st</a:t>
            </a:r>
            <a:r>
              <a:rPr lang="en-US" sz="1300" dirty="0" smtClean="0"/>
              <a:t>- American Village field </a:t>
            </a:r>
            <a:r>
              <a:rPr lang="en-US" sz="1300" dirty="0" smtClean="0"/>
              <a:t>trip</a:t>
            </a:r>
          </a:p>
          <a:p>
            <a:r>
              <a:rPr lang="en-US" sz="1300" dirty="0" smtClean="0"/>
              <a:t>November 9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Veteran’s Day Program- 9:50</a:t>
            </a:r>
          </a:p>
          <a:p>
            <a:r>
              <a:rPr lang="en-US" sz="1300" dirty="0" smtClean="0"/>
              <a:t>November 10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Out of School</a:t>
            </a:r>
          </a:p>
          <a:p>
            <a:r>
              <a:rPr lang="en-US" sz="1300" dirty="0" smtClean="0"/>
              <a:t>November 14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Student-led conferences-Be sure you send in your yellow form to pick your time.</a:t>
            </a:r>
            <a:endParaRPr lang="en-US" sz="13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0" ma:contentTypeDescription="Create a new document." ma:contentTypeScope="" ma:versionID="b24292dc13592f91b60c2c01ab99b770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b81d1a0c2d01951ee4990f66bc96337c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262A16-E7D7-4E7E-8230-5D8DD9148914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80b9745e-708a-4de7-b76f-403203919f70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E720F99-08FD-4F8B-8D19-EC8177C53E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6D75C7-4CED-4420-8C3E-837FC17547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1796</TotalTime>
  <Words>131</Words>
  <Application>Microsoft Office PowerPoint</Application>
  <PresentationFormat>Custom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42</cp:revision>
  <cp:lastPrinted>2023-10-26T19:31:17Z</cp:lastPrinted>
  <dcterms:created xsi:type="dcterms:W3CDTF">2016-06-16T14:10:06Z</dcterms:created>
  <dcterms:modified xsi:type="dcterms:W3CDTF">2023-10-26T19:31:49Z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