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52" d="100"/>
          <a:sy n="52" d="100"/>
        </p:scale>
        <p:origin x="21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8/22/2023</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8/22/2023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8/22/2023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8/22/2023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8/22/2023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Contact 1</a:t>
            </a:r>
          </a:p>
          <a:p>
            <a:r>
              <a:rPr lang="en-US" sz="2000" dirty="0"/>
              <a:t>Contact 2</a:t>
            </a:r>
          </a:p>
          <a:p>
            <a:r>
              <a:rPr lang="en-US" sz="2000" dirty="0"/>
              <a:t>Contact 3</a:t>
            </a:r>
          </a:p>
          <a:p>
            <a:r>
              <a:rPr lang="en-US" sz="2000" dirty="0"/>
              <a:t>Contact 4</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1679</TotalTime>
  <Words>2985</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Hollins, Jacinda/Federal Programs</cp:lastModifiedBy>
  <cp:revision>199</cp:revision>
  <cp:lastPrinted>2017-04-12T13:55:11Z</cp:lastPrinted>
  <dcterms:created xsi:type="dcterms:W3CDTF">2008-12-30T20:58:07Z</dcterms:created>
  <dcterms:modified xsi:type="dcterms:W3CDTF">2023-08-22T18:40:44Z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