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7772400" cy="100584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8">
          <p15:clr>
            <a:srgbClr val="A4A3A4"/>
          </p15:clr>
        </p15:guide>
        <p15:guide id="2" pos="244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4995" autoAdjust="0"/>
    <p:restoredTop sz="94660"/>
  </p:normalViewPr>
  <p:slideViewPr>
    <p:cSldViewPr snapToGrid="0">
      <p:cViewPr>
        <p:scale>
          <a:sx n="100" d="100"/>
          <a:sy n="100" d="100"/>
        </p:scale>
        <p:origin x="1404" y="-1524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001ED-BD7F-4232-81B1-976DE7E16FE0}" type="datetimeFigureOut">
              <a:rPr lang="en-US" smtClean="0"/>
              <a:pPr/>
              <a:t>10/31/2024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C37F0-0F03-47F2-90D1-95F79B6BC5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71257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001ED-BD7F-4232-81B1-976DE7E16FE0}" type="datetimeFigureOut">
              <a:rPr lang="en-US" smtClean="0"/>
              <a:pPr/>
              <a:t>10/31/2024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C37F0-0F03-47F2-90D1-95F79B6BC5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8948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001ED-BD7F-4232-81B1-976DE7E16FE0}" type="datetimeFigureOut">
              <a:rPr lang="en-US" smtClean="0"/>
              <a:pPr/>
              <a:t>10/31/2024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C37F0-0F03-47F2-90D1-95F79B6BC5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500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001ED-BD7F-4232-81B1-976DE7E16FE0}" type="datetimeFigureOut">
              <a:rPr lang="en-US" smtClean="0"/>
              <a:pPr/>
              <a:t>10/31/2024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C37F0-0F03-47F2-90D1-95F79B6BC5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30687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001ED-BD7F-4232-81B1-976DE7E16FE0}" type="datetimeFigureOut">
              <a:rPr lang="en-US" smtClean="0"/>
              <a:pPr/>
              <a:t>10/31/2024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C37F0-0F03-47F2-90D1-95F79B6BC5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54491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001ED-BD7F-4232-81B1-976DE7E16FE0}" type="datetimeFigureOut">
              <a:rPr lang="en-US" smtClean="0"/>
              <a:pPr/>
              <a:t>10/31/2024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C37F0-0F03-47F2-90D1-95F79B6BC5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788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001ED-BD7F-4232-81B1-976DE7E16FE0}" type="datetimeFigureOut">
              <a:rPr lang="en-US" smtClean="0"/>
              <a:pPr/>
              <a:t>10/31/2024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C37F0-0F03-47F2-90D1-95F79B6BC5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59528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001ED-BD7F-4232-81B1-976DE7E16FE0}" type="datetimeFigureOut">
              <a:rPr lang="en-US" smtClean="0"/>
              <a:pPr/>
              <a:t>10/31/2024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C37F0-0F03-47F2-90D1-95F79B6BC5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352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001ED-BD7F-4232-81B1-976DE7E16FE0}" type="datetimeFigureOut">
              <a:rPr lang="en-US" smtClean="0"/>
              <a:pPr/>
              <a:t>10/31/2024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C37F0-0F03-47F2-90D1-95F79B6BC5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375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001ED-BD7F-4232-81B1-976DE7E16FE0}" type="datetimeFigureOut">
              <a:rPr lang="en-US" smtClean="0"/>
              <a:pPr/>
              <a:t>10/31/2024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C37F0-0F03-47F2-90D1-95F79B6BC5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01594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001ED-BD7F-4232-81B1-976DE7E16FE0}" type="datetimeFigureOut">
              <a:rPr lang="en-US" smtClean="0"/>
              <a:pPr/>
              <a:t>10/31/2024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C37F0-0F03-47F2-90D1-95F79B6BC5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68098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5001ED-BD7F-4232-81B1-976DE7E16FE0}" type="datetimeFigureOut">
              <a:rPr lang="en-US" smtClean="0"/>
              <a:pPr/>
              <a:t>10/31/2024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1C37F0-0F03-47F2-90D1-95F79B6BC5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6045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127591" y="1600230"/>
            <a:ext cx="3887161" cy="7979709"/>
          </a:xfrm>
          <a:prstGeom prst="rect">
            <a:avLst/>
          </a:prstGeom>
          <a:solidFill>
            <a:srgbClr val="FFFFFF"/>
          </a:solidFill>
          <a:ln w="25400">
            <a:solidFill>
              <a:srgbClr val="205867"/>
            </a:solidFill>
            <a:prstDash val="lgDash"/>
            <a:miter lim="800000"/>
            <a:headEnd/>
            <a:tailEnd/>
          </a:ln>
        </p:spPr>
        <p:txBody>
          <a:bodyPr vert="horz" wrap="square" lIns="75438" tIns="37719" rIns="75438" bIns="37719" numCol="1" anchor="t" anchorCtr="0" compatLnSpc="1">
            <a:prstTxWarp prst="textNoShape">
              <a:avLst/>
            </a:prstTxWarp>
          </a:bodyPr>
          <a:lstStyle/>
          <a:p>
            <a:pPr algn="ctr" defTabSz="754380" eaLnBrk="0" fontAlgn="base" hangingPunct="0">
              <a:spcBef>
                <a:spcPct val="0"/>
              </a:spcBef>
              <a:spcAft>
                <a:spcPts val="660"/>
              </a:spcAft>
            </a:pPr>
            <a:r>
              <a:rPr lang="en-US" altLang="en-US" sz="2400" b="1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Hive Happenings</a:t>
            </a:r>
            <a:endParaRPr lang="en-US" altLang="en-US" sz="2400" b="1" dirty="0">
              <a:solidFill>
                <a:srgbClr val="000000"/>
              </a:solidFill>
              <a:latin typeface="Love Ya Like A Sister" panose="02000503000000020004" pitchFamily="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r>
              <a:rPr lang="en-US" altLang="en-US" sz="2400" b="1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Spelling:  </a:t>
            </a: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r>
              <a:rPr lang="en-US" altLang="en-US" sz="1400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Long vowel review </a:t>
            </a:r>
            <a:endParaRPr lang="en-US" altLang="en-US" sz="1400" dirty="0">
              <a:solidFill>
                <a:srgbClr val="000000"/>
              </a:solidFill>
              <a:latin typeface="Love Ya Like A Sister" panose="02000503000000020004" pitchFamily="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r>
              <a:rPr lang="en-US" altLang="en-US" sz="2400" b="1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Reading:</a:t>
            </a:r>
            <a:r>
              <a:rPr lang="en-US" altLang="en-US" b="1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 </a:t>
            </a:r>
            <a:endParaRPr lang="en-US" altLang="en-US" b="1" dirty="0" smtClean="0">
              <a:solidFill>
                <a:srgbClr val="000000"/>
              </a:solidFill>
              <a:latin typeface="Love Ya Like A Sister" panose="02000503000000020004" pitchFamily="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r>
              <a:rPr lang="en-US" altLang="en-US" sz="1400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Cause and effect, main idea and details, author’s purpose</a:t>
            </a:r>
            <a:endParaRPr lang="en-US" altLang="en-US" sz="1400" dirty="0">
              <a:solidFill>
                <a:srgbClr val="000000"/>
              </a:solidFill>
              <a:latin typeface="Love Ya Like A Sister" panose="02000503000000020004" pitchFamily="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endParaRPr lang="en-US" altLang="en-US" sz="1400" dirty="0">
              <a:solidFill>
                <a:srgbClr val="000000"/>
              </a:solidFill>
              <a:latin typeface="Love Ya Like A Sister" panose="02000503000000020004" pitchFamily="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r>
              <a:rPr lang="en-US" altLang="en-US" sz="2400" b="1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Grammar:</a:t>
            </a:r>
            <a:r>
              <a:rPr lang="en-US" altLang="en-US" sz="2400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 </a:t>
            </a:r>
            <a:endParaRPr lang="en-US" altLang="en-US" sz="1600" dirty="0">
              <a:solidFill>
                <a:srgbClr val="000000"/>
              </a:solidFill>
              <a:latin typeface="Love Ya Like A Sister" panose="02000503000000020004" pitchFamily="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r>
              <a:rPr lang="en-US" altLang="en-US" sz="1600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adjectives</a:t>
            </a:r>
            <a:endParaRPr lang="en-US" altLang="en-US" sz="1400" dirty="0">
              <a:solidFill>
                <a:srgbClr val="000000"/>
              </a:solidFill>
              <a:latin typeface="Love Ya Like A Sister" panose="02000503000000020004" pitchFamily="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r>
              <a:rPr lang="en-US" altLang="en-US" sz="2400" b="1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Math:</a:t>
            </a: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r>
              <a:rPr lang="en-US" altLang="en-US" sz="1400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 subtracting 2 digit plus 2 digit numbers</a:t>
            </a:r>
            <a:endParaRPr lang="en-US" altLang="en-US" sz="1400" dirty="0">
              <a:solidFill>
                <a:srgbClr val="000000"/>
              </a:solidFill>
              <a:latin typeface="Love Ya Like A Sister" panose="02000503000000020004" pitchFamily="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r>
              <a:rPr lang="en-US" altLang="en-US" sz="2400" b="1" dirty="0">
                <a:solidFill>
                  <a:srgbClr val="000000"/>
                </a:solidFill>
                <a:latin typeface="Love Ya Like A Sister" panose="02000503000000020004" pitchFamily="2" charset="0"/>
              </a:rPr>
              <a:t>Social </a:t>
            </a:r>
            <a:r>
              <a:rPr lang="en-US" altLang="en-US" sz="2400" b="1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Studies/Science: </a:t>
            </a: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r>
              <a:rPr lang="en-US" altLang="en-US" sz="1600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 </a:t>
            </a:r>
            <a:r>
              <a:rPr lang="en-US" altLang="en-US" sz="1600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the story of the first Thanksgiving</a:t>
            </a:r>
            <a:endParaRPr lang="en-US" altLang="en-US" sz="1600" dirty="0" smtClean="0">
              <a:solidFill>
                <a:srgbClr val="000000"/>
              </a:solidFill>
              <a:latin typeface="Love Ya Like A Sister" panose="02000503000000020004" pitchFamily="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endParaRPr lang="en-US" altLang="en-US" sz="1600" dirty="0">
              <a:solidFill>
                <a:srgbClr val="000000"/>
              </a:solidFill>
              <a:latin typeface="Love Ya Like A Sister" panose="02000503000000020004" pitchFamily="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r>
              <a:rPr lang="en-US" altLang="en-US" sz="1600" b="1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Leader in Me:</a:t>
            </a: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r>
              <a:rPr lang="en-US" altLang="en-US" sz="1600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Planning weekly</a:t>
            </a:r>
            <a:endParaRPr lang="en-US" altLang="en-US" sz="1600" dirty="0">
              <a:solidFill>
                <a:srgbClr val="000000"/>
              </a:solidFill>
              <a:latin typeface="Love Ya Like A Sister" panose="02000503000000020004" pitchFamily="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endParaRPr lang="en-US" altLang="en-US" sz="1600" dirty="0">
              <a:solidFill>
                <a:srgbClr val="000000"/>
              </a:solidFill>
              <a:latin typeface="Love Ya Like A Sister" panose="02000503000000020004" pitchFamily="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endParaRPr lang="en-US" altLang="en-US" sz="1650" dirty="0">
              <a:solidFill>
                <a:srgbClr val="000000"/>
              </a:solidFill>
              <a:latin typeface="Tempus Sans ITC" panose="04020404030D07020202" pitchFamily="8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endParaRPr lang="en-US" altLang="en-US" sz="907" b="1" dirty="0">
              <a:solidFill>
                <a:srgbClr val="17365D"/>
              </a:solidFill>
              <a:latin typeface="Tempus Sans ITC" panose="04020404030D07020202" pitchFamily="8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endParaRPr lang="en-US" altLang="en-US" sz="907" b="1" dirty="0">
              <a:solidFill>
                <a:srgbClr val="17365D"/>
              </a:solidFill>
              <a:latin typeface="Tempus Sans ITC" panose="04020404030D07020202" pitchFamily="8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endParaRPr lang="en-US" altLang="en-US" sz="907" dirty="0">
              <a:solidFill>
                <a:srgbClr val="17365D"/>
              </a:solidFill>
              <a:latin typeface="Tempus Sans ITC" panose="04020404030D07020202" pitchFamily="8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485" dirty="0">
              <a:latin typeface="Arial" panose="020B0604020202020204" pitchFamily="34" charset="0"/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4014016" y="1626161"/>
            <a:ext cx="3620161" cy="2199826"/>
          </a:xfrm>
          <a:prstGeom prst="rect">
            <a:avLst/>
          </a:prstGeom>
          <a:solidFill>
            <a:srgbClr val="FFFFFF"/>
          </a:solidFill>
          <a:ln w="25400">
            <a:solidFill>
              <a:srgbClr val="205867"/>
            </a:solidFill>
            <a:prstDash val="lgDash"/>
            <a:miter lim="800000"/>
            <a:headEnd/>
            <a:tailEnd/>
          </a:ln>
        </p:spPr>
        <p:txBody>
          <a:bodyPr vert="horz" wrap="square" lIns="75438" tIns="37719" rIns="75438" bIns="37719" numCol="1" anchor="t" anchorCtr="0" compatLnSpc="1">
            <a:prstTxWarp prst="textNoShape">
              <a:avLst/>
            </a:prstTxWarp>
          </a:bodyPr>
          <a:lstStyle/>
          <a:p>
            <a:pPr algn="ctr" defTabSz="75438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000" b="1" dirty="0">
                <a:solidFill>
                  <a:srgbClr val="000000"/>
                </a:solidFill>
                <a:latin typeface="Love Ya Like A Sister" panose="02000503000000020004" pitchFamily="2" charset="0"/>
              </a:rPr>
              <a:t>Important </a:t>
            </a:r>
            <a:r>
              <a:rPr lang="en-US" altLang="en-US" sz="2000" b="1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dates</a:t>
            </a: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endParaRPr lang="en-US" altLang="en-US" sz="1980" dirty="0">
              <a:solidFill>
                <a:srgbClr val="17365D"/>
              </a:solidFill>
              <a:latin typeface="AR CHRISTY" panose="02000000000000000000" pitchFamily="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endParaRPr lang="en-US" altLang="en-US" sz="1980" dirty="0" smtClean="0">
              <a:solidFill>
                <a:srgbClr val="17365D"/>
              </a:solidFill>
              <a:latin typeface="AR CHRISTY" panose="02000000000000000000" pitchFamily="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endParaRPr lang="en-US" altLang="en-US" sz="1980" dirty="0">
              <a:solidFill>
                <a:srgbClr val="17365D"/>
              </a:solidFill>
              <a:latin typeface="AR CHRISTY" panose="02000000000000000000" pitchFamily="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endParaRPr lang="en-US" altLang="en-US" sz="1980" dirty="0" smtClean="0">
              <a:solidFill>
                <a:srgbClr val="17365D"/>
              </a:solidFill>
              <a:latin typeface="AR CHRISTY" panose="02000000000000000000" pitchFamily="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endParaRPr lang="en-US" altLang="en-US" sz="1980" dirty="0">
              <a:solidFill>
                <a:srgbClr val="17365D"/>
              </a:solidFill>
              <a:latin typeface="AR CHRISTY" panose="02000000000000000000" pitchFamily="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endParaRPr lang="en-US" altLang="en-US" sz="1980" dirty="0">
              <a:solidFill>
                <a:srgbClr val="17365D"/>
              </a:solidFill>
              <a:latin typeface="AR CHRISTY" panose="02000000000000000000" pitchFamily="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r>
              <a:rPr lang="en-US" altLang="en-US" sz="907" dirty="0">
                <a:solidFill>
                  <a:srgbClr val="17365D"/>
                </a:solidFill>
                <a:latin typeface="Tempus Sans ITC" panose="04020404030D07020202" pitchFamily="82" charset="0"/>
              </a:rPr>
              <a:t>         </a:t>
            </a: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endParaRPr lang="en-US" altLang="en-US" sz="907" dirty="0">
              <a:solidFill>
                <a:srgbClr val="17365D"/>
              </a:solidFill>
              <a:latin typeface="Tempus Sans ITC" panose="04020404030D07020202" pitchFamily="8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endParaRPr lang="en-US" altLang="en-US" sz="1155" dirty="0">
              <a:latin typeface="Tempus Sans ITC" panose="04020404030D07020202" pitchFamily="8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485" dirty="0">
              <a:latin typeface="Arial" panose="020B0604020202020204" pitchFamily="34" charset="0"/>
            </a:endParaRPr>
          </a:p>
        </p:txBody>
      </p:sp>
      <p:sp>
        <p:nvSpPr>
          <p:cNvPr id="6" name="Text Box 9"/>
          <p:cNvSpPr txBox="1">
            <a:spLocks noChangeArrowheads="1"/>
          </p:cNvSpPr>
          <p:nvPr/>
        </p:nvSpPr>
        <p:spPr bwMode="auto">
          <a:xfrm>
            <a:off x="4306956" y="8155173"/>
            <a:ext cx="3344495" cy="1424766"/>
          </a:xfrm>
          <a:prstGeom prst="rect">
            <a:avLst/>
          </a:prstGeom>
          <a:solidFill>
            <a:srgbClr val="FFFFFF"/>
          </a:solidFill>
          <a:ln w="25400">
            <a:noFill/>
            <a:miter lim="800000"/>
            <a:headEnd/>
            <a:tailEnd/>
          </a:ln>
        </p:spPr>
        <p:txBody>
          <a:bodyPr vert="horz" wrap="square" lIns="75438" tIns="37719" rIns="75438" bIns="37719" numCol="1" anchor="t" anchorCtr="0" compatLnSpc="1">
            <a:prstTxWarp prst="textNoShape">
              <a:avLst/>
            </a:prstTxWarp>
          </a:bodyPr>
          <a:lstStyle/>
          <a:p>
            <a:pPr algn="ctr" defTabSz="754380" eaLnBrk="0" fontAlgn="base" hangingPunct="0">
              <a:spcBef>
                <a:spcPct val="0"/>
              </a:spcBef>
              <a:spcAft>
                <a:spcPts val="660"/>
              </a:spcAft>
            </a:pPr>
            <a:r>
              <a:rPr lang="en-US" altLang="en-US" sz="2000" b="1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Busy Bee of the Week</a:t>
            </a:r>
            <a:endParaRPr lang="en-US" altLang="en-US" sz="2800" dirty="0" smtClean="0">
              <a:solidFill>
                <a:srgbClr val="000000"/>
              </a:solidFill>
              <a:latin typeface="Love Ya Like A Sister" panose="02000503000000020004" pitchFamily="2" charset="0"/>
            </a:endParaRPr>
          </a:p>
          <a:p>
            <a:pPr algn="ctr" defTabSz="754380" eaLnBrk="0" fontAlgn="base" hangingPunct="0">
              <a:spcBef>
                <a:spcPct val="0"/>
              </a:spcBef>
              <a:spcAft>
                <a:spcPts val="660"/>
              </a:spcAft>
            </a:pPr>
            <a:r>
              <a:rPr lang="en-US" altLang="en-US" sz="2800" dirty="0" err="1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Kenadie</a:t>
            </a:r>
            <a:endParaRPr lang="en-US" altLang="en-US" sz="2800" dirty="0">
              <a:solidFill>
                <a:srgbClr val="000000"/>
              </a:solidFill>
              <a:latin typeface="Love Ya Like A Sister" panose="02000503000000020004" pitchFamily="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r>
              <a:rPr lang="en-US" altLang="en-US" sz="907" dirty="0">
                <a:solidFill>
                  <a:srgbClr val="17365D"/>
                </a:solidFill>
                <a:latin typeface="Tempus Sans ITC" panose="04020404030D07020202" pitchFamily="82" charset="0"/>
              </a:rPr>
              <a:t>         </a:t>
            </a: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endParaRPr lang="en-US" altLang="en-US" sz="907" dirty="0">
              <a:solidFill>
                <a:srgbClr val="17365D"/>
              </a:solidFill>
              <a:latin typeface="Tempus Sans ITC" panose="04020404030D07020202" pitchFamily="8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endParaRPr lang="en-US" altLang="en-US" sz="1155" dirty="0">
              <a:latin typeface="Tempus Sans ITC" panose="04020404030D07020202" pitchFamily="8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485" dirty="0">
              <a:latin typeface="Arial" panose="020B0604020202020204" pitchFamily="34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127591" y="128164"/>
            <a:ext cx="7506586" cy="148833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prstDash val="lgDash"/>
            <a:miter lim="800000"/>
            <a:headEnd/>
            <a:tailEnd/>
          </a:ln>
        </p:spPr>
        <p:txBody>
          <a:bodyPr vert="horz" wrap="square" lIns="134112" tIns="67058" rIns="134112" bIns="67058" numCol="1" anchor="t" anchorCtr="0" compatLnSpc="1">
            <a:prstTxWarp prst="textNoShape">
              <a:avLst/>
            </a:prstTxWarp>
          </a:bodyPr>
          <a:lstStyle/>
          <a:p>
            <a:pPr defTabSz="1341188" eaLnBrk="0" fontAlgn="base" hangingPunct="0">
              <a:spcBef>
                <a:spcPct val="0"/>
              </a:spcBef>
              <a:spcAft>
                <a:spcPts val="1173"/>
              </a:spcAft>
            </a:pPr>
            <a:r>
              <a:rPr lang="en-US" altLang="en-US" sz="3200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Mrs. </a:t>
            </a:r>
            <a:r>
              <a:rPr lang="en-US" altLang="en-US" sz="3200" dirty="0" err="1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Boshell’s</a:t>
            </a:r>
            <a:r>
              <a:rPr lang="en-US" altLang="en-US" sz="3200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 </a:t>
            </a:r>
            <a:r>
              <a:rPr lang="en-US" altLang="en-US" sz="3200" dirty="0" err="1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Buzzworthy</a:t>
            </a:r>
            <a:r>
              <a:rPr lang="en-US" altLang="en-US" sz="3200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 News</a:t>
            </a:r>
            <a:endParaRPr lang="en-US" altLang="en-US" sz="3200" dirty="0">
              <a:solidFill>
                <a:srgbClr val="000000"/>
              </a:solidFill>
              <a:latin typeface="Love Ya Like A Sister" panose="02000503000000020004" pitchFamily="2" charset="0"/>
            </a:endParaRPr>
          </a:p>
          <a:p>
            <a:pPr defTabSz="1341188" eaLnBrk="0" fontAlgn="base" hangingPunct="0">
              <a:spcBef>
                <a:spcPct val="0"/>
              </a:spcBef>
              <a:spcAft>
                <a:spcPts val="1173"/>
              </a:spcAft>
            </a:pPr>
            <a:r>
              <a:rPr lang="en-US" altLang="en-US" sz="1600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 </a:t>
            </a:r>
            <a:r>
              <a:rPr lang="en-US" altLang="en-US" sz="3200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November 4</a:t>
            </a:r>
            <a:r>
              <a:rPr lang="en-US" altLang="en-US" sz="3200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, </a:t>
            </a:r>
            <a:r>
              <a:rPr lang="en-US" altLang="en-US" sz="3200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2024</a:t>
            </a:r>
            <a:endParaRPr lang="en-US" altLang="en-US" sz="3200" dirty="0">
              <a:solidFill>
                <a:srgbClr val="000000"/>
              </a:solidFill>
              <a:latin typeface="Love Ya Like A Sister" panose="02000503000000020004" pitchFamily="2" charset="0"/>
            </a:endParaRPr>
          </a:p>
          <a:p>
            <a:pPr algn="ctr" defTabSz="1341188" eaLnBrk="0" fontAlgn="base" hangingPunct="0">
              <a:spcBef>
                <a:spcPct val="0"/>
              </a:spcBef>
              <a:spcAft>
                <a:spcPts val="1173"/>
              </a:spcAft>
            </a:pPr>
            <a:endParaRPr lang="en-US" altLang="en-US" sz="5867" dirty="0">
              <a:solidFill>
                <a:srgbClr val="000000"/>
              </a:solidFill>
              <a:latin typeface="AR CHRISTY" panose="02000000000000000000" pitchFamily="2" charset="0"/>
            </a:endParaRPr>
          </a:p>
        </p:txBody>
      </p:sp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4014752" y="3815921"/>
            <a:ext cx="3619425" cy="4334366"/>
          </a:xfrm>
          <a:prstGeom prst="rect">
            <a:avLst/>
          </a:prstGeom>
          <a:solidFill>
            <a:srgbClr val="FFFFFF"/>
          </a:solidFill>
          <a:ln w="25400">
            <a:solidFill>
              <a:srgbClr val="205867"/>
            </a:solidFill>
            <a:prstDash val="lgDash"/>
            <a:miter lim="800000"/>
            <a:headEnd/>
            <a:tailEnd/>
          </a:ln>
        </p:spPr>
        <p:txBody>
          <a:bodyPr vert="horz" wrap="square" lIns="75438" tIns="37719" rIns="75438" bIns="37719" numCol="1" anchor="t" anchorCtr="0" compatLnSpc="1">
            <a:prstTxWarp prst="textNoShape">
              <a:avLst/>
            </a:prstTxWarp>
          </a:bodyPr>
          <a:lstStyle/>
          <a:p>
            <a:pPr algn="r" defTabSz="754380" eaLnBrk="0" fontAlgn="base" hangingPunct="0">
              <a:spcBef>
                <a:spcPct val="0"/>
              </a:spcBef>
              <a:spcAft>
                <a:spcPts val="660"/>
              </a:spcAft>
            </a:pPr>
            <a:endParaRPr lang="en-US" altLang="en-US" sz="2000" dirty="0" smtClean="0">
              <a:solidFill>
                <a:srgbClr val="000000"/>
              </a:solidFill>
              <a:latin typeface="Love Ya Like A Sister" panose="02000503000000020004" pitchFamily="2" charset="0"/>
            </a:endParaRPr>
          </a:p>
          <a:p>
            <a:pPr algn="r" defTabSz="754380" eaLnBrk="0" fontAlgn="base" hangingPunct="0">
              <a:spcBef>
                <a:spcPct val="0"/>
              </a:spcBef>
              <a:spcAft>
                <a:spcPts val="660"/>
              </a:spcAft>
            </a:pPr>
            <a:r>
              <a:rPr lang="en-US" altLang="en-US" sz="2000" b="1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Sweet Reminders</a:t>
            </a:r>
            <a:endParaRPr lang="en-US" altLang="en-US" sz="2000" b="1" dirty="0">
              <a:solidFill>
                <a:srgbClr val="000000"/>
              </a:solidFill>
              <a:latin typeface="Love Ya Like A Sister" panose="02000503000000020004" pitchFamily="2" charset="0"/>
            </a:endParaRPr>
          </a:p>
          <a:p>
            <a:pPr marL="141446" indent="-141446" defTabSz="754380" eaLnBrk="0" fontAlgn="base" hangingPunct="0">
              <a:spcBef>
                <a:spcPct val="0"/>
              </a:spcBef>
              <a:spcAft>
                <a:spcPts val="660"/>
              </a:spcAft>
              <a:buFont typeface="Arial" panose="020B0604020202020204" pitchFamily="34" charset="0"/>
              <a:buChar char="•"/>
            </a:pPr>
            <a:endParaRPr lang="en-US" altLang="en-US" sz="1400" dirty="0" smtClean="0">
              <a:solidFill>
                <a:srgbClr val="000000"/>
              </a:solidFill>
              <a:latin typeface="Love Ya Like A Sister" panose="02000503000000020004" pitchFamily="2" charset="0"/>
            </a:endParaRPr>
          </a:p>
          <a:p>
            <a:pPr marL="141446" indent="-141446" defTabSz="754380" eaLnBrk="0" fontAlgn="base" hangingPunct="0">
              <a:spcBef>
                <a:spcPct val="0"/>
              </a:spcBef>
              <a:spcAft>
                <a:spcPts val="660"/>
              </a:spcAft>
              <a:buFont typeface="Arial" panose="020B0604020202020204" pitchFamily="34" charset="0"/>
              <a:buChar char="•"/>
            </a:pPr>
            <a:endParaRPr lang="en-US" altLang="en-US" sz="1400" dirty="0">
              <a:solidFill>
                <a:srgbClr val="000000"/>
              </a:solidFill>
              <a:latin typeface="Love Ya Like A Sister" panose="02000503000000020004" pitchFamily="2" charset="0"/>
            </a:endParaRPr>
          </a:p>
          <a:p>
            <a:pPr marL="141446" indent="-141446" defTabSz="754380" eaLnBrk="0" fontAlgn="base" hangingPunct="0">
              <a:spcBef>
                <a:spcPct val="0"/>
              </a:spcBef>
              <a:spcAft>
                <a:spcPts val="660"/>
              </a:spcAft>
            </a:pPr>
            <a:r>
              <a:rPr lang="en-US" altLang="en-US" sz="1400" b="1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Language Arts-</a:t>
            </a:r>
            <a:endParaRPr lang="en-US" altLang="en-US" sz="1400" dirty="0" smtClean="0">
              <a:solidFill>
                <a:srgbClr val="000000"/>
              </a:solidFill>
              <a:latin typeface="Love Ya Like A Sister" panose="02000503000000020004" pitchFamily="2" charset="0"/>
            </a:endParaRPr>
          </a:p>
          <a:p>
            <a:pPr marL="285750" indent="-285750" defTabSz="754380" eaLnBrk="0" fontAlgn="base" hangingPunct="0">
              <a:spcBef>
                <a:spcPct val="0"/>
              </a:spcBef>
              <a:spcAft>
                <a:spcPts val="660"/>
              </a:spcAft>
              <a:buFont typeface="Arial" panose="020B0604020202020204" pitchFamily="34" charset="0"/>
              <a:buChar char="•"/>
            </a:pPr>
            <a:r>
              <a:rPr lang="en-US" altLang="en-US" sz="1400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Friday- </a:t>
            </a:r>
            <a:r>
              <a:rPr lang="en-US" altLang="en-US" sz="1400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2.4 </a:t>
            </a:r>
            <a:r>
              <a:rPr lang="en-US" altLang="en-US" sz="1400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reading comprehension test, grammar test, and spelling test</a:t>
            </a:r>
            <a:endParaRPr lang="en-US" altLang="en-US" sz="1400" b="1" dirty="0">
              <a:solidFill>
                <a:srgbClr val="000000"/>
              </a:solidFill>
              <a:latin typeface="Love Ya Like A Sister" panose="02000503000000020004" pitchFamily="2" charset="0"/>
            </a:endParaRPr>
          </a:p>
          <a:p>
            <a:pPr marL="141446" indent="-141446" defTabSz="754380" eaLnBrk="0" fontAlgn="base" hangingPunct="0">
              <a:spcBef>
                <a:spcPct val="0"/>
              </a:spcBef>
              <a:spcAft>
                <a:spcPts val="660"/>
              </a:spcAft>
            </a:pPr>
            <a:r>
              <a:rPr lang="en-US" altLang="en-US" sz="1400" b="1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Math-</a:t>
            </a:r>
            <a:r>
              <a:rPr lang="en-US" altLang="en-US" sz="1400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	</a:t>
            </a:r>
          </a:p>
          <a:p>
            <a:pPr marL="141446" indent="-141446" defTabSz="754380" eaLnBrk="0" fontAlgn="base" hangingPunct="0">
              <a:spcBef>
                <a:spcPct val="0"/>
              </a:spcBef>
              <a:spcAft>
                <a:spcPts val="660"/>
              </a:spcAft>
              <a:buFont typeface="Arial" panose="020B0604020202020204" pitchFamily="34" charset="0"/>
              <a:buChar char="•"/>
            </a:pPr>
            <a:r>
              <a:rPr lang="en-US" altLang="en-US" sz="1400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Topic 6 </a:t>
            </a:r>
            <a:r>
              <a:rPr lang="en-US" altLang="en-US" sz="1400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major grade-Thursday</a:t>
            </a:r>
            <a:endParaRPr lang="en-US" altLang="en-US" sz="1400" dirty="0" smtClean="0">
              <a:solidFill>
                <a:srgbClr val="000000"/>
              </a:solidFill>
              <a:latin typeface="Love Ya Like A Sister" panose="02000503000000020004" pitchFamily="2" charset="0"/>
            </a:endParaRPr>
          </a:p>
          <a:p>
            <a:pPr marL="141446" indent="-141446" defTabSz="754380" eaLnBrk="0" fontAlgn="base" hangingPunct="0">
              <a:spcBef>
                <a:spcPct val="0"/>
              </a:spcBef>
              <a:spcAft>
                <a:spcPts val="660"/>
              </a:spcAft>
              <a:buFont typeface="Arial" panose="020B0604020202020204" pitchFamily="34" charset="0"/>
              <a:buChar char="•"/>
            </a:pPr>
            <a:endParaRPr lang="en-US" altLang="en-US" sz="1400" dirty="0" smtClean="0">
              <a:solidFill>
                <a:srgbClr val="000000"/>
              </a:solidFill>
              <a:latin typeface="Love Ya Like A Sister" panose="02000503000000020004" pitchFamily="2" charset="0"/>
            </a:endParaRPr>
          </a:p>
          <a:p>
            <a:pPr marL="141446" indent="-141446" defTabSz="754380" eaLnBrk="0" fontAlgn="base" hangingPunct="0">
              <a:spcBef>
                <a:spcPct val="0"/>
              </a:spcBef>
              <a:spcAft>
                <a:spcPts val="660"/>
              </a:spcAft>
              <a:buFont typeface="Arial" panose="020B0604020202020204" pitchFamily="34" charset="0"/>
              <a:buChar char="•"/>
            </a:pPr>
            <a:endParaRPr lang="en-US" altLang="en-US" sz="1400" dirty="0">
              <a:solidFill>
                <a:srgbClr val="000000"/>
              </a:solidFill>
              <a:latin typeface="Love Ya Like A Sister" panose="02000503000000020004" pitchFamily="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907" i="1" dirty="0">
                <a:solidFill>
                  <a:srgbClr val="000000"/>
                </a:solidFill>
                <a:latin typeface="Tempus Sans ITC" panose="04020404030D07020202" pitchFamily="82" charset="0"/>
              </a:rPr>
              <a:t>.</a:t>
            </a:r>
          </a:p>
          <a:p>
            <a:pPr defTabSz="75438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907" i="1" dirty="0">
              <a:solidFill>
                <a:srgbClr val="000000"/>
              </a:solidFill>
              <a:latin typeface="Tempus Sans ITC" panose="04020404030D07020202" pitchFamily="8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485" dirty="0">
              <a:latin typeface="Arial" panose="020B060402020202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026806">
            <a:off x="4104654" y="284217"/>
            <a:ext cx="3496605" cy="1176225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3574" y="3806254"/>
            <a:ext cx="1485636" cy="128346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972"/>
          <a:stretch/>
        </p:blipFill>
        <p:spPr>
          <a:xfrm>
            <a:off x="2841863" y="7685912"/>
            <a:ext cx="1465093" cy="2094071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4070350" y="2076450"/>
            <a:ext cx="3536033" cy="25699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November </a:t>
            </a:r>
            <a:r>
              <a:rPr lang="en-US" sz="1100" dirty="0" smtClean="0"/>
              <a:t>8</a:t>
            </a:r>
            <a:r>
              <a:rPr lang="en-US" sz="1100" baseline="30000" dirty="0" smtClean="0"/>
              <a:t>th</a:t>
            </a:r>
            <a:r>
              <a:rPr lang="en-US" sz="1100" dirty="0" smtClean="0"/>
              <a:t>- Veteran’s Day program-10:45 a.m.</a:t>
            </a:r>
          </a:p>
          <a:p>
            <a:r>
              <a:rPr lang="en-US" sz="1100" dirty="0" smtClean="0"/>
              <a:t>November 11</a:t>
            </a:r>
            <a:r>
              <a:rPr lang="en-US" sz="1100" baseline="30000" dirty="0" smtClean="0"/>
              <a:t>th</a:t>
            </a:r>
            <a:r>
              <a:rPr lang="en-US" sz="1100" dirty="0" smtClean="0"/>
              <a:t>- no school</a:t>
            </a:r>
          </a:p>
          <a:p>
            <a:r>
              <a:rPr lang="en-US" sz="1100" dirty="0" smtClean="0"/>
              <a:t>November 13</a:t>
            </a:r>
            <a:r>
              <a:rPr lang="en-US" sz="1100" baseline="30000" dirty="0" smtClean="0"/>
              <a:t>th</a:t>
            </a:r>
            <a:r>
              <a:rPr lang="en-US" sz="1100" dirty="0" smtClean="0"/>
              <a:t>- progress reports go </a:t>
            </a:r>
            <a:r>
              <a:rPr lang="en-US" sz="1100" dirty="0" smtClean="0"/>
              <a:t>home</a:t>
            </a:r>
          </a:p>
          <a:p>
            <a:r>
              <a:rPr lang="en-US" sz="1100" dirty="0" smtClean="0"/>
              <a:t>November 18</a:t>
            </a:r>
            <a:r>
              <a:rPr lang="en-US" sz="1100" baseline="30000" dirty="0" smtClean="0"/>
              <a:t>th</a:t>
            </a:r>
            <a:r>
              <a:rPr lang="en-US" sz="1100" dirty="0" smtClean="0"/>
              <a:t>- American Village Field Trip</a:t>
            </a:r>
          </a:p>
          <a:p>
            <a:r>
              <a:rPr lang="en-US" sz="1100" dirty="0" smtClean="0"/>
              <a:t>November 19</a:t>
            </a:r>
            <a:r>
              <a:rPr lang="en-US" sz="1100" baseline="30000" dirty="0" smtClean="0"/>
              <a:t>th</a:t>
            </a:r>
            <a:r>
              <a:rPr lang="en-US" sz="1100" dirty="0" smtClean="0"/>
              <a:t>- Student led-conferences</a:t>
            </a:r>
          </a:p>
          <a:p>
            <a:r>
              <a:rPr lang="en-US" sz="1100" dirty="0" smtClean="0"/>
              <a:t>November 22</a:t>
            </a:r>
            <a:r>
              <a:rPr lang="en-US" sz="1100" baseline="30000" dirty="0" smtClean="0"/>
              <a:t>nd</a:t>
            </a:r>
            <a:r>
              <a:rPr lang="en-US" sz="1100" dirty="0" smtClean="0"/>
              <a:t>- Spirit Day-Camo Day</a:t>
            </a:r>
            <a:r>
              <a:rPr lang="en-US" sz="1100" dirty="0" smtClean="0"/>
              <a:t> </a:t>
            </a:r>
          </a:p>
          <a:p>
            <a:r>
              <a:rPr lang="en-US" sz="1100" dirty="0" smtClean="0"/>
              <a:t>November 25</a:t>
            </a:r>
            <a:r>
              <a:rPr lang="en-US" sz="1100" baseline="30000" dirty="0" smtClean="0"/>
              <a:t>th</a:t>
            </a:r>
            <a:r>
              <a:rPr lang="en-US" sz="1100" dirty="0" smtClean="0"/>
              <a:t>- 29</a:t>
            </a:r>
            <a:r>
              <a:rPr lang="en-US" sz="1100" baseline="30000" dirty="0" smtClean="0"/>
              <a:t>th</a:t>
            </a:r>
            <a:r>
              <a:rPr lang="en-US" sz="1100" dirty="0" smtClean="0"/>
              <a:t>- Thanksgiving break</a:t>
            </a:r>
          </a:p>
          <a:p>
            <a:r>
              <a:rPr lang="en-US" sz="1100" dirty="0" smtClean="0"/>
              <a:t>December 6</a:t>
            </a:r>
            <a:r>
              <a:rPr lang="en-US" sz="1100" baseline="30000" dirty="0" smtClean="0"/>
              <a:t>th</a:t>
            </a:r>
            <a:r>
              <a:rPr lang="en-US" sz="1100" dirty="0" smtClean="0"/>
              <a:t>- Jingles </a:t>
            </a:r>
            <a:r>
              <a:rPr lang="en-US" sz="1100" smtClean="0"/>
              <a:t>and Jammies</a:t>
            </a:r>
            <a:endParaRPr lang="en-US" sz="1200" dirty="0" smtClean="0"/>
          </a:p>
          <a:p>
            <a:endParaRPr lang="en-US" sz="1200" dirty="0" smtClean="0"/>
          </a:p>
          <a:p>
            <a:endParaRPr lang="en-US" sz="1200" dirty="0" smtClean="0"/>
          </a:p>
          <a:p>
            <a:endParaRPr lang="en-US" sz="1200" dirty="0" smtClean="0"/>
          </a:p>
          <a:p>
            <a:endParaRPr lang="en-US" sz="1200" dirty="0" smtClean="0"/>
          </a:p>
          <a:p>
            <a:endParaRPr lang="en-US" sz="1200" dirty="0" smtClean="0"/>
          </a:p>
          <a:p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0827339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80b9745e-708a-4de7-b76f-403203919f70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7608EC6E2BFCB46AF0F3DBD94CACB47" ma:contentTypeVersion="12" ma:contentTypeDescription="Create a new document." ma:contentTypeScope="" ma:versionID="ddee0bf205ebb9481defdb50bf74053b">
  <xsd:schema xmlns:xsd="http://www.w3.org/2001/XMLSchema" xmlns:xs="http://www.w3.org/2001/XMLSchema" xmlns:p="http://schemas.microsoft.com/office/2006/metadata/properties" xmlns:ns3="80b9745e-708a-4de7-b76f-403203919f70" targetNamespace="http://schemas.microsoft.com/office/2006/metadata/properties" ma:root="true" ma:fieldsID="98dbd83d8f083e2b82cbd06b52c94cfa" ns3:_="">
    <xsd:import namespace="80b9745e-708a-4de7-b76f-403203919f70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_activity" minOccurs="0"/>
                <xsd:element ref="ns3:MediaServiceObjectDetectorVersions" minOccurs="0"/>
                <xsd:element ref="ns3:MediaServiceSearchProperties" minOccurs="0"/>
                <xsd:element ref="ns3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0b9745e-708a-4de7-b76f-403203919f7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_activity" ma:index="16" nillable="true" ma:displayName="_activity" ma:hidden="true" ma:internalName="_activity">
      <xsd:simpleType>
        <xsd:restriction base="dms:Note"/>
      </xsd:simpleType>
    </xsd:element>
    <xsd:element name="MediaServiceObjectDetectorVersions" ma:index="17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8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SystemTags" ma:index="19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626D1BA-CE3D-43F7-9C6A-291F8574571F}">
  <ds:schemaRefs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80b9745e-708a-4de7-b76f-403203919f70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32CC3A9E-5528-4A38-9998-998F43645DA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987DEA2-EE7E-4DA0-853C-6470269304D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0b9745e-708a-4de7-b76f-403203919f7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1967</TotalTime>
  <Words>134</Words>
  <Application>Microsoft Office PowerPoint</Application>
  <PresentationFormat>Custom</PresentationFormat>
  <Paragraphs>57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 CHRISTY</vt:lpstr>
      <vt:lpstr>Arial</vt:lpstr>
      <vt:lpstr>Calibri</vt:lpstr>
      <vt:lpstr>Calibri Light</vt:lpstr>
      <vt:lpstr>Love Ya Like A Sister</vt:lpstr>
      <vt:lpstr>Tempus Sans ITC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Lauren Trahan</dc:creator>
  <cp:lastModifiedBy>Kristen Boshell</cp:lastModifiedBy>
  <cp:revision>49</cp:revision>
  <cp:lastPrinted>2024-10-31T19:22:14Z</cp:lastPrinted>
  <dcterms:created xsi:type="dcterms:W3CDTF">2016-06-16T14:10:06Z</dcterms:created>
  <dcterms:modified xsi:type="dcterms:W3CDTF">2024-10-31T19:22:29Z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0x01010067608EC6E2BFCB46AF0F3DBD94CACB47</vt:lpwstr>
  </property>
</Properties>
</file>