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54"/>
  </p:notesMasterIdLst>
  <p:handoutMasterIdLst>
    <p:handoutMasterId r:id="rId55"/>
  </p:handoutMasterIdLst>
  <p:sldIdLst>
    <p:sldId id="314" r:id="rId5"/>
    <p:sldId id="377" r:id="rId6"/>
    <p:sldId id="329" r:id="rId7"/>
    <p:sldId id="330" r:id="rId8"/>
    <p:sldId id="331" r:id="rId9"/>
    <p:sldId id="332" r:id="rId10"/>
    <p:sldId id="333" r:id="rId11"/>
    <p:sldId id="335" r:id="rId12"/>
    <p:sldId id="336" r:id="rId13"/>
    <p:sldId id="337" r:id="rId14"/>
    <p:sldId id="338" r:id="rId15"/>
    <p:sldId id="341" r:id="rId16"/>
    <p:sldId id="339" r:id="rId17"/>
    <p:sldId id="340" r:id="rId18"/>
    <p:sldId id="342" r:id="rId19"/>
    <p:sldId id="343" r:id="rId20"/>
    <p:sldId id="344" r:id="rId21"/>
    <p:sldId id="345" r:id="rId22"/>
    <p:sldId id="346" r:id="rId23"/>
    <p:sldId id="347" r:id="rId24"/>
    <p:sldId id="348" r:id="rId25"/>
    <p:sldId id="350" r:id="rId26"/>
    <p:sldId id="351" r:id="rId27"/>
    <p:sldId id="352" r:id="rId28"/>
    <p:sldId id="353" r:id="rId29"/>
    <p:sldId id="354" r:id="rId30"/>
    <p:sldId id="378" r:id="rId31"/>
    <p:sldId id="356" r:id="rId32"/>
    <p:sldId id="357" r:id="rId33"/>
    <p:sldId id="358" r:id="rId34"/>
    <p:sldId id="359" r:id="rId35"/>
    <p:sldId id="360" r:id="rId36"/>
    <p:sldId id="362" r:id="rId37"/>
    <p:sldId id="361" r:id="rId38"/>
    <p:sldId id="363" r:id="rId39"/>
    <p:sldId id="373" r:id="rId40"/>
    <p:sldId id="364" r:id="rId41"/>
    <p:sldId id="365" r:id="rId42"/>
    <p:sldId id="366" r:id="rId43"/>
    <p:sldId id="374" r:id="rId44"/>
    <p:sldId id="367" r:id="rId45"/>
    <p:sldId id="375" r:id="rId46"/>
    <p:sldId id="368" r:id="rId47"/>
    <p:sldId id="369" r:id="rId48"/>
    <p:sldId id="370" r:id="rId49"/>
    <p:sldId id="371" r:id="rId50"/>
    <p:sldId id="376" r:id="rId51"/>
    <p:sldId id="372" r:id="rId52"/>
    <p:sldId id="379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16" userDrawn="1">
          <p15:clr>
            <a:srgbClr val="A4A3A4"/>
          </p15:clr>
        </p15:guide>
        <p15:guide id="2" orient="horz" pos="1008" userDrawn="1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D3DDFE"/>
    <a:srgbClr val="D4DDFE"/>
    <a:srgbClr val="D5DEFF"/>
    <a:srgbClr val="F6F7FF"/>
    <a:srgbClr val="DBDCE5"/>
    <a:srgbClr val="F0F1FB"/>
    <a:srgbClr val="DFE1F6"/>
    <a:srgbClr val="EEEFF5"/>
    <a:srgbClr val="DFE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394" autoAdjust="0"/>
  </p:normalViewPr>
  <p:slideViewPr>
    <p:cSldViewPr snapToGrid="0">
      <p:cViewPr varScale="1">
        <p:scale>
          <a:sx n="105" d="100"/>
          <a:sy n="105" d="100"/>
        </p:scale>
        <p:origin x="834" y="114"/>
      </p:cViewPr>
      <p:guideLst>
        <p:guide orient="horz" pos="1416"/>
        <p:guide orient="horz" pos="1008"/>
        <p:guide pos="3840"/>
      </p:guideLst>
    </p:cSldViewPr>
  </p:slideViewPr>
  <p:outlineViewPr>
    <p:cViewPr>
      <p:scale>
        <a:sx n="33" d="100"/>
        <a:sy n="33" d="100"/>
      </p:scale>
      <p:origin x="0" y="-1036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viewProps" Target="viewProps.xml"/><Relationship Id="rId5" Type="http://schemas.openxmlformats.org/officeDocument/2006/relationships/slide" Target="slides/slide1.xml"/><Relationship Id="rId61" Type="http://schemas.microsoft.com/office/2018/10/relationships/authors" Target="author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commentAuthors" Target="commentAuthor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presProps" Target="presProp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32BE22-BCF5-218A-BCDB-9D6463B9A4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6C6B9B-3CD0-9D38-9EB7-8FC9403B85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62055-8DBD-6042-92AC-66DE479F90DE}" type="datetimeFigureOut">
              <a:rPr lang="en-US" smtClean="0"/>
              <a:t>3/1/2025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45B14E-D4D7-1E40-CD23-AE797C2368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5121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EE50A-AB77-49BE-9076-23C4C8D08BB2}" type="datetimeFigureOut">
              <a:rPr lang="en-US" smtClean="0"/>
              <a:t>3/1/2025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09883-B744-4FDD-8623-D69A66650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647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029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E4083F-AB36-1931-0378-94EE38FAAE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300233C-8C16-CB3F-2EA4-F80ED891C0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671D18-9D2A-CB5C-792D-DFEDFF24DC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3B9D05-FEC7-27FE-D6F2-401A8C05C3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0001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E5FEAF-F03A-EDF5-E643-2A95353842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4C7D8D-7AB9-A163-4721-BD79547AAE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12B1D4A-5F10-CF02-B2FB-E018A6D026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96A75A-392D-8339-E4EB-A10CD15D47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8130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3FEFA1-2C29-4067-C7A6-E9B694F78E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4082165-AC48-C15E-E778-28103B03CC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CFA14CD-9E6C-BE5D-E751-E411F4CF2F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A123F4-FEAE-22CC-C5D2-1A31D801AB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9931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8542D2-03D6-388D-3B9C-438328D127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4030CF8-FF53-300F-FAC2-487887D6B3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29A883-17CA-717C-0F68-6B7D170B36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198819-2CA6-18AC-36AF-7548B8E813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0259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57925D-BF0C-55BC-9A33-F81C13ABB8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5E7261-4222-AD09-CB18-3A8ED7D829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0FB5E78-CD29-1B93-412B-0D58B5FB3C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8DCAE2-C473-B223-EB82-2B28C9F68E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9601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00D1A4-0846-D325-B15B-2B1DFDB271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27DB009-E670-4287-3281-D9866A76DC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352CEFC-4D05-D23E-4A51-43747233F1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8FF3E8-55F0-BBC4-7CE6-689121CB64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745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380EB9-07EA-1D2F-1DBE-9B7B9F6C7C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63D328-DAA7-7590-B11D-DAF9EA430E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3941698-CB3F-3A1A-738A-6D04485B7C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7E82E3-0669-5D56-EC74-D05DD44B4D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5247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64A9C0-25A3-B1E7-020A-01214E4F39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1E26F5-2BCB-57D5-9A47-945F31288B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0B38478-02A6-26C1-C317-B75E896FB1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2D807B-982F-7299-3DF2-708443C8CC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7906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71D48C-5BA5-AC54-45EE-508456CF37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FAA6A5E-1F1F-92F7-65FD-D46C48D47F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629BA2A-DCEF-4C2C-9D7D-A80FBDB850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D1435D-99E2-6655-69BB-E41DC27CDE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27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0E7169-50DC-1E75-1A0C-913260C23C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4F6FAF8-B75A-5D40-0F47-1EE2AA30FF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4B40C6-ED6A-EDD1-658A-8CB925F43A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61415D-580A-442D-4493-D7606B40D4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733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247E6A-2B5E-582F-87E5-D44ADF8B0B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0748D03-11A8-CEFA-3BD9-9A1091B6F6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8B0A167-C4DC-6CA9-FAA3-DDE012D1F1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2920B-A71C-072D-9AEC-5E3109F0D2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911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09D5B6-24BC-6929-9D54-1A241A3B03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698057-D6F9-2BF1-C86F-6C55B98492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7B02A4F-61B7-ABF9-59DD-9EB13F8CC7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B4380E-CAD8-4F59-84C3-460B65B1D9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003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834A6E-591E-5534-CF8A-9564FDAC28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F43D916-8527-E392-D02E-5C97740EA5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506E0AD-18AD-449D-FFA9-72F8523D8E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F5F005-1F91-C0E8-C553-564730C5FA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7201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6A1175-04D4-E5EC-850D-9CC75DA502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41A9193-EECA-B553-5859-E6798E2ECE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908512A-ED88-46B4-12EA-DDEF8CE532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5A9512-1B52-BDD9-B754-AC4D57421B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762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6B95F3-00EB-EB63-38C6-9C3AFBF357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743C572-3200-82A0-078C-2370E7F743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576483B-9DCD-079C-0D65-AA5B815313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B2C030-FBF1-DBA8-4AE3-37542BF527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55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72B2AE-1FBF-560B-80F7-2883E2216C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D955B97-A5F0-06FA-635B-83674AD3C6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CADBC50-0F0A-D404-1323-223559051C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289F87-882B-B4F0-03C9-73E80BC791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225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A8F51-ADFF-2194-C544-594762E4B4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A99DD63-0AA0-D739-14DA-2CC335C2BD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AFCF451-0A9F-91DF-B2A9-8E895501FC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A96451-6B52-1679-0E6A-2DE265103B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4840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38652A-E69B-8E7A-77B9-6288D17B96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F28D1F8-6462-5D14-694D-CF07112F49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7AA46FE-7F2D-8C03-E60E-AFC617F7FA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F11F4E-4181-1D07-16F5-A6B04BE3EC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236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3786B5-955A-B507-3055-7288509EFE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6E14A04-7BF7-B844-90F1-A5B35DC1A29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3A86183-DBF3-2356-B0DF-36886AD2C6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071A7-9947-EAE6-3797-D81DC1B3CF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9441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BD1CB1-D27A-72F1-DC21-3FDD21C358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F816066-742B-D988-5FFB-F8B038912C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5502A24-A254-6CB5-49C7-167FAB9681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DDB6A-7EBF-5E92-442F-21AA8726D9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007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CB920D-BA2D-02BB-E3A1-7F7B869C40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FA41DAC-3431-461E-F8A5-E3F76B725EB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55EB4F6-FD48-88B3-2C07-11F3B35DEE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D06FB9-E412-8F79-1BBF-AFA85A2A36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651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5518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E582B6-ABB8-4A5F-C0A3-9744368356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3CEA18D-9877-A232-57FE-E6FC97B896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1B530A8-58A9-B643-284F-AF56132453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88CED6-7DC5-6835-1B36-9414A5588C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3191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930B71-D7BB-9AAC-E8E2-E57F91E856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14C9BBC-50D9-8457-4899-621CD3AD7C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51F682E-ACA3-A93E-3FEC-C12A3C45A4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77A5B2-977E-0E46-9D70-DCACE0E7A7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19259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6FAED7-FC7F-920A-4420-338AB1B8D7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3BDA3CB-AE5E-2B49-6A07-8C3BB80E09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6254A2-5339-F178-A8AD-FC7C47CB25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DA92B-09E0-F3B8-1238-F976089067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11808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EDEFB7-822F-36FF-16F2-D94F2A146D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9E06A46-975A-08A5-7EE3-CF18B91164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EC8D9D-0347-C43E-EC32-7075294050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3D0509-BC2A-9209-EAC6-EC8498B7AF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01317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8AD710-8481-9518-1BAE-0BBEF37140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A32980-640C-79AE-C57B-35B4C22448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12A35A0-9140-CA89-6F0F-191D249809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D1FF98-1FD4-002A-37C0-3AF9F015B7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60214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F8AF31-A5EB-CDCB-E21E-0339537847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E7C07EB-9BEA-32DF-95F2-276983E6D5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C75C78-A8BD-1757-2E68-B83088C04D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475315-B5A3-5FAB-B3DD-2069132D78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97292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98E8DF-FBDE-AB77-376D-4E66ED86BC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2FF1F21-DBD5-88B8-24F3-C7A05EA0E4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B7DB8F1-A353-B73C-70EF-F99A76F789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CBB67-A7CB-F0CF-E787-9C643F1F55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57053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689B79-B153-BB66-83BD-315495C223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26BFAFE-4D57-3153-DBAA-64D10D263F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AF12EAD-C799-1BA2-AC4F-EF615DB537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A292-202C-B1E0-140E-879143E98A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05632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D5592F-B104-292A-A415-5985A22A9B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A4A008-7B1F-7963-A80E-08897F9BBC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AC93A2C-21CE-6885-4AEF-0D4A052273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A4B43-53E4-8B3F-C111-9AF30D4AD7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83824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B8880-B692-46C9-A3DB-2AB1879E80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CA1BE4-2BE1-3684-307D-77C1A29949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E5B46C7-059D-A50B-7728-DCEF8A2195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D5905-F148-A851-9785-289984BCB6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508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3FF156-4F89-806B-B340-E1E478925D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36CC25C-375C-821C-D1A9-F34EE98D06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59C67B-5671-150B-A895-BF062F9AC5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64A6F-FEE5-3EFF-FA5A-AC7EF936F4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33072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52AE6-F164-E267-2CC9-BFAF25805C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633ACDE-5AC2-FA09-1102-FFE8FAB3AB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48CF9F0-34AE-6823-8B6C-5234ACC566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A3F04-E929-9E83-047B-8A944A22C5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30524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3C2B16-E47E-BB6C-4EF5-A9315491B6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D5E5D6A-214D-2620-96BC-2C82436F1E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C7182B6-966E-1B4D-3987-3A35F1FC62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3640AA-36AE-43FF-50AA-E6BA6BADBA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66662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0562BC-FD85-8234-9C82-1AF29E39A3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10F4038-34B6-C4D8-8DB0-CFBBF43641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5E7A887-310F-365E-4DF6-A9AEA53E77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D099C3-1E84-8543-98F6-0FA4787A3B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09173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F6A012-B9A5-A6CF-4285-F796411767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279962-8787-572B-5685-E6037485DE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4F62E87-9C2E-DA58-6CFB-610975FA4E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5F73B-CC38-6CC0-1E13-98355D49F6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31785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C42B55-1A21-E8BC-8B83-CB77720035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220B999-F468-4177-448A-D473843E1D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7655FB-1949-AFB7-1895-8FE51A42A3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0E3718-05A4-78DF-D500-DCAB973341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19013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DF0586-115F-58F2-8B52-3C62167F56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922FB21-D55D-C8E1-BF7B-3C64062DAC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D745A9A-8EBA-6C7E-F9B5-3D76C56053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2681A9-4D1E-D8D1-3039-98F07252BC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6283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E4479A-95AD-7B92-AB76-9C83E28FE3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58ABF04-7FBC-42A7-C4EA-049886D651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3E00DCD-CF51-80F4-97F5-29CB60AA8C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20E4F6-264B-758D-BF8D-242960B66E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65519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97C82D-6889-9D88-760C-390A7E7F9D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474685B-69B8-9E70-5368-544FEBBB18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CC1981E-490A-FDC5-E21E-EB7D5E15B1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863DA-3CC1-706E-08F9-7EAE18D57F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03830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F6F065-7D23-ABD4-4D17-4B990D8C15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0C136ED-81E4-762D-06C1-EB0D94E146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0570298-D6E5-C47E-EBF3-EEC6D27CB2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88405D-4D27-2269-0A42-6D900438CF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71029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245CCB-8ECF-5767-3702-6DB4956B0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24ED9D2-E670-1CFB-8393-C25035AFB0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18176CF-F6AB-E855-BB10-8E1459B0AE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82CF5C-4BC5-0093-39C1-07D49D4172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38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155015-BA29-6165-4051-6D6068E544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A11D8A3-6642-A44F-BF7D-D60780C97C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D5ED0C5-FDD7-D07C-CDEE-A82984318B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DAD1F2-A5A5-2618-6BAE-9F092D4757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454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F1A0FF-9F37-4ABE-B110-B03DF46622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5140EC-2271-F502-6F3A-1BF1CFB68D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A2EB03C-8DDD-CEC9-0F66-B5534C864E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56966-1AE0-1ABE-68A4-4F8CA31E34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534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01984E-429C-7AC3-AF26-3825EA61E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FDC3861-F67E-A57A-F5D5-42CC7FAB9C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85BD11E-DEF4-BD06-1418-14F4CEE7EE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4C2299-AF94-9C00-E36E-96AB2C9AC9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016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6E04AB-4779-E370-8294-07E4CA2BD8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1B6E84D-05BA-F689-77B6-B67FC8A284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8F8BD32-DCAC-5B3B-1664-214B84AE72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E0694-7A7F-0909-37A5-720E9052BC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1569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A931EB-103C-0402-3F25-16B0951E5E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75216D8-6BC3-60DB-7019-6D9D707455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86ABD4-B7F4-31D7-AA50-8C86E5A1A1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45C845-8128-0D9E-6E85-2B65C9C031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646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1185" y="629469"/>
            <a:ext cx="8961120" cy="5599062"/>
          </a:xfrm>
        </p:spPr>
        <p:txBody>
          <a:bodyPr lIns="0" tIns="0" rIns="0" bIns="0" anchor="ctr">
            <a:noAutofit/>
          </a:bodyPr>
          <a:lstStyle>
            <a:lvl1pPr mar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7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CA65DB93-2357-6899-3DDD-DC79C877A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729533" y="5801722"/>
            <a:ext cx="2115210" cy="1056278"/>
          </a:xfrm>
          <a:custGeom>
            <a:avLst/>
            <a:gdLst>
              <a:gd name="connsiteX0" fmla="*/ 1057605 w 2115210"/>
              <a:gd name="connsiteY0" fmla="*/ 0 h 1056278"/>
              <a:gd name="connsiteX1" fmla="*/ 2109820 w 2115210"/>
              <a:gd name="connsiteY1" fmla="*/ 949535 h 1056278"/>
              <a:gd name="connsiteX2" fmla="*/ 2115210 w 2115210"/>
              <a:gd name="connsiteY2" fmla="*/ 1056278 h 1056278"/>
              <a:gd name="connsiteX3" fmla="*/ 0 w 2115210"/>
              <a:gd name="connsiteY3" fmla="*/ 1056278 h 1056278"/>
              <a:gd name="connsiteX4" fmla="*/ 5390 w 2115210"/>
              <a:gd name="connsiteY4" fmla="*/ 949535 h 1056278"/>
              <a:gd name="connsiteX5" fmla="*/ 1057605 w 2115210"/>
              <a:gd name="connsiteY5" fmla="*/ 0 h 1056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15210" h="1056278">
                <a:moveTo>
                  <a:pt x="1057605" y="0"/>
                </a:moveTo>
                <a:cubicBezTo>
                  <a:pt x="1605234" y="0"/>
                  <a:pt x="2055657" y="416196"/>
                  <a:pt x="2109820" y="949535"/>
                </a:cubicBezTo>
                <a:lnTo>
                  <a:pt x="2115210" y="1056278"/>
                </a:lnTo>
                <a:lnTo>
                  <a:pt x="0" y="1056278"/>
                </a:lnTo>
                <a:lnTo>
                  <a:pt x="5390" y="949535"/>
                </a:lnTo>
                <a:cubicBezTo>
                  <a:pt x="59553" y="416196"/>
                  <a:pt x="509976" y="0"/>
                  <a:pt x="105760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1" name="Object 1">
            <a:extLst>
              <a:ext uri="{FF2B5EF4-FFF2-40B4-BE49-F238E27FC236}">
                <a16:creationId xmlns:a16="http://schemas.microsoft.com/office/drawing/2014/main" id="{056E6431-5C32-6197-AA1B-3763794313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999852" y="0"/>
            <a:ext cx="1574573" cy="395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Tab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ED978EB2-1AE7-BB87-954B-F3DBF50805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184" y="621973"/>
            <a:ext cx="10569634" cy="1801793"/>
          </a:xfrm>
        </p:spPr>
        <p:txBody>
          <a:bodyPr lIns="0" tIns="0" rIns="0" bIns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406BDC3-2B84-117A-BF71-A331C1DD6BCB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811183" y="2796209"/>
            <a:ext cx="3657598" cy="3147392"/>
          </a:xfrm>
        </p:spPr>
        <p:txBody>
          <a:bodyPr lIns="0" tIns="0" rIns="0" bIns="0"/>
          <a:lstStyle>
            <a:lvl1pPr marL="285750" indent="-285750">
              <a:buFont typeface="Arial" panose="020B0604020202020204" pitchFamily="34" charset="0"/>
              <a:buChar char="•"/>
              <a:defRPr sz="1800"/>
            </a:lvl1pPr>
            <a:lvl2pPr marL="411480">
              <a:defRPr sz="1600"/>
            </a:lvl2pPr>
            <a:lvl3pPr marL="685800">
              <a:defRPr sz="1400"/>
            </a:lvl3pPr>
            <a:lvl4pPr marL="1051560">
              <a:defRPr sz="1200"/>
            </a:lvl4pPr>
            <a:lvl5pPr marL="1417320">
              <a:defRPr sz="10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4D2A92BD-8372-F61F-9551-6FA12079139B}"/>
              </a:ext>
            </a:extLst>
          </p:cNvPr>
          <p:cNvSpPr>
            <a:spLocks noGrp="1"/>
          </p:cNvSpPr>
          <p:nvPr>
            <p:ph type="tbl" sz="quarter" idx="28" hasCustomPrompt="1"/>
          </p:nvPr>
        </p:nvSpPr>
        <p:spPr>
          <a:xfrm>
            <a:off x="4902200" y="2795588"/>
            <a:ext cx="6478617" cy="314801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table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618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1416" userDrawn="1">
          <p15:clr>
            <a:srgbClr val="FBAE40"/>
          </p15:clr>
        </p15:guide>
        <p15:guide id="9" orient="horz" pos="384" userDrawn="1">
          <p15:clr>
            <a:srgbClr val="FBAE40"/>
          </p15:clr>
        </p15:guide>
        <p15:guide id="10" orient="horz" pos="374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69EF52E1-6F3C-5D9B-32DC-A156BDDE2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2647" b="86709"/>
          <a:stretch/>
        </p:blipFill>
        <p:spPr>
          <a:xfrm>
            <a:off x="-1" y="5946505"/>
            <a:ext cx="5304866" cy="911495"/>
          </a:xfrm>
          <a:custGeom>
            <a:avLst/>
            <a:gdLst>
              <a:gd name="connsiteX0" fmla="*/ 0 w 5304866"/>
              <a:gd name="connsiteY0" fmla="*/ 0 h 1912980"/>
              <a:gd name="connsiteX1" fmla="*/ 5304866 w 5304866"/>
              <a:gd name="connsiteY1" fmla="*/ 0 h 1912980"/>
              <a:gd name="connsiteX2" fmla="*/ 5304866 w 5304866"/>
              <a:gd name="connsiteY2" fmla="*/ 1912980 h 1912980"/>
              <a:gd name="connsiteX3" fmla="*/ 5304865 w 5304866"/>
              <a:gd name="connsiteY3" fmla="*/ 1912980 h 1912980"/>
              <a:gd name="connsiteX4" fmla="*/ 0 w 5304866"/>
              <a:gd name="connsiteY4" fmla="*/ 1912980 h 191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04866" h="1912980">
                <a:moveTo>
                  <a:pt x="0" y="0"/>
                </a:moveTo>
                <a:lnTo>
                  <a:pt x="5304866" y="0"/>
                </a:lnTo>
                <a:lnTo>
                  <a:pt x="5304866" y="1912980"/>
                </a:lnTo>
                <a:lnTo>
                  <a:pt x="5304865" y="1912980"/>
                </a:lnTo>
                <a:lnTo>
                  <a:pt x="0" y="1912980"/>
                </a:lnTo>
                <a:close/>
              </a:path>
            </a:pathLst>
          </a:custGeom>
        </p:spPr>
      </p:pic>
      <p:sp>
        <p:nvSpPr>
          <p:cNvPr id="9" name="Freeform 8">
            <a:extLst>
              <a:ext uri="{FF2B5EF4-FFF2-40B4-BE49-F238E27FC236}">
                <a16:creationId xmlns:a16="http://schemas.microsoft.com/office/drawing/2014/main" id="{4510996E-0672-63AB-DCBF-25B251B2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497680" y="0"/>
            <a:ext cx="1694321" cy="2692400"/>
          </a:xfrm>
          <a:custGeom>
            <a:avLst/>
            <a:gdLst>
              <a:gd name="connsiteX0" fmla="*/ 1346200 w 1694321"/>
              <a:gd name="connsiteY0" fmla="*/ 0 h 2692400"/>
              <a:gd name="connsiteX1" fmla="*/ 1617506 w 1694321"/>
              <a:gd name="connsiteY1" fmla="*/ 27350 h 2692400"/>
              <a:gd name="connsiteX2" fmla="*/ 1694321 w 1694321"/>
              <a:gd name="connsiteY2" fmla="*/ 47101 h 2692400"/>
              <a:gd name="connsiteX3" fmla="*/ 1694321 w 1694321"/>
              <a:gd name="connsiteY3" fmla="*/ 528114 h 2692400"/>
              <a:gd name="connsiteX4" fmla="*/ 1692265 w 1694321"/>
              <a:gd name="connsiteY4" fmla="*/ 526998 h 2692400"/>
              <a:gd name="connsiteX5" fmla="*/ 1346199 w 1694321"/>
              <a:gd name="connsiteY5" fmla="*/ 457130 h 2692400"/>
              <a:gd name="connsiteX6" fmla="*/ 457130 w 1694321"/>
              <a:gd name="connsiteY6" fmla="*/ 1346199 h 2692400"/>
              <a:gd name="connsiteX7" fmla="*/ 1346199 w 1694321"/>
              <a:gd name="connsiteY7" fmla="*/ 2235268 h 2692400"/>
              <a:gd name="connsiteX8" fmla="*/ 1692265 w 1694321"/>
              <a:gd name="connsiteY8" fmla="*/ 2165401 h 2692400"/>
              <a:gd name="connsiteX9" fmla="*/ 1694321 w 1694321"/>
              <a:gd name="connsiteY9" fmla="*/ 2164285 h 2692400"/>
              <a:gd name="connsiteX10" fmla="*/ 1694321 w 1694321"/>
              <a:gd name="connsiteY10" fmla="*/ 2645299 h 2692400"/>
              <a:gd name="connsiteX11" fmla="*/ 1617506 w 1694321"/>
              <a:gd name="connsiteY11" fmla="*/ 2665050 h 2692400"/>
              <a:gd name="connsiteX12" fmla="*/ 1346200 w 1694321"/>
              <a:gd name="connsiteY12" fmla="*/ 2692400 h 2692400"/>
              <a:gd name="connsiteX13" fmla="*/ 0 w 1694321"/>
              <a:gd name="connsiteY13" fmla="*/ 1346200 h 2692400"/>
              <a:gd name="connsiteX14" fmla="*/ 1346200 w 1694321"/>
              <a:gd name="connsiteY14" fmla="*/ 0 h 269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94321" h="2692400">
                <a:moveTo>
                  <a:pt x="1346200" y="0"/>
                </a:moveTo>
                <a:cubicBezTo>
                  <a:pt x="1439136" y="0"/>
                  <a:pt x="1529872" y="9417"/>
                  <a:pt x="1617506" y="27350"/>
                </a:cubicBezTo>
                <a:lnTo>
                  <a:pt x="1694321" y="47101"/>
                </a:lnTo>
                <a:lnTo>
                  <a:pt x="1694321" y="528114"/>
                </a:lnTo>
                <a:lnTo>
                  <a:pt x="1692265" y="526998"/>
                </a:lnTo>
                <a:cubicBezTo>
                  <a:pt x="1585898" y="482008"/>
                  <a:pt x="1468954" y="457130"/>
                  <a:pt x="1346199" y="457130"/>
                </a:cubicBezTo>
                <a:cubicBezTo>
                  <a:pt x="855180" y="457130"/>
                  <a:pt x="457130" y="855180"/>
                  <a:pt x="457130" y="1346199"/>
                </a:cubicBezTo>
                <a:cubicBezTo>
                  <a:pt x="457130" y="1837218"/>
                  <a:pt x="855180" y="2235268"/>
                  <a:pt x="1346199" y="2235268"/>
                </a:cubicBezTo>
                <a:cubicBezTo>
                  <a:pt x="1468954" y="2235268"/>
                  <a:pt x="1585898" y="2210390"/>
                  <a:pt x="1692265" y="2165401"/>
                </a:cubicBezTo>
                <a:lnTo>
                  <a:pt x="1694321" y="2164285"/>
                </a:lnTo>
                <a:lnTo>
                  <a:pt x="1694321" y="2645299"/>
                </a:lnTo>
                <a:lnTo>
                  <a:pt x="1617506" y="2665050"/>
                </a:lnTo>
                <a:cubicBezTo>
                  <a:pt x="1529872" y="2682983"/>
                  <a:pt x="1439136" y="2692400"/>
                  <a:pt x="1346200" y="2692400"/>
                </a:cubicBezTo>
                <a:cubicBezTo>
                  <a:pt x="602714" y="2692400"/>
                  <a:pt x="0" y="2089686"/>
                  <a:pt x="0" y="1346200"/>
                </a:cubicBezTo>
                <a:cubicBezTo>
                  <a:pt x="0" y="602714"/>
                  <a:pt x="602714" y="0"/>
                  <a:pt x="13462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A089D1-3F91-4EA1-F598-0EDD4632E4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185" y="621972"/>
            <a:ext cx="6400800" cy="1828800"/>
          </a:xfrm>
        </p:spPr>
        <p:txBody>
          <a:bodyPr lIns="0" tIns="0" rIns="0" bIns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DE2B4D4-87FA-ACC4-A0FD-E98B07CE9852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811185" y="3067050"/>
            <a:ext cx="6400800" cy="3048000"/>
          </a:xfrm>
        </p:spPr>
        <p:txBody>
          <a:bodyPr lIns="0" tIns="0" rIns="0" bIns="0"/>
          <a:lstStyle>
            <a:lvl1pPr marL="0" indent="0">
              <a:buNone/>
              <a:defRPr sz="1800"/>
            </a:lvl1pPr>
            <a:lvl2pPr marL="411480">
              <a:defRPr sz="1800"/>
            </a:lvl2pPr>
            <a:lvl3pPr marL="685800">
              <a:defRPr sz="1800"/>
            </a:lvl3pPr>
            <a:lvl4pPr marL="1051560">
              <a:defRPr sz="1800"/>
            </a:lvl4pPr>
            <a:lvl5pPr marL="1417320"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8F85D-7A7F-3D36-8C6A-6589D66D2AF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7861300" y="3067050"/>
            <a:ext cx="3519515" cy="3048000"/>
          </a:xfrm>
        </p:spPr>
        <p:txBody>
          <a:bodyPr lIns="0" tIns="0" rIns="0" bIns="0"/>
          <a:lstStyle>
            <a:lvl1pPr marL="342900" indent="-342900">
              <a:buFont typeface="+mj-lt"/>
              <a:buAutoNum type="arabicPeriod"/>
              <a:defRPr sz="1800"/>
            </a:lvl1pPr>
            <a:lvl2pPr marL="525780" indent="-342900">
              <a:buFont typeface="+mj-lt"/>
              <a:buAutoNum type="alphaLcPeriod"/>
              <a:defRPr sz="1800"/>
            </a:lvl2pPr>
            <a:lvl3pPr marL="800100" indent="-342900">
              <a:buFont typeface="+mj-lt"/>
              <a:buAutoNum type="arabicParenR"/>
              <a:defRPr sz="1800"/>
            </a:lvl3pPr>
            <a:lvl4pPr marL="1165860" indent="-342900">
              <a:buFont typeface="+mj-lt"/>
              <a:buAutoNum type="alphaLcPeriod"/>
              <a:defRPr sz="1800"/>
            </a:lvl4pPr>
            <a:lvl5pPr marL="1531620" indent="-342900">
              <a:buFont typeface="+mj-lt"/>
              <a:buAutoNum type="romanLcPeriod"/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9453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6336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D8C74DBB-978B-8EA5-44E6-3AF3F58B7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45028" b="67254"/>
          <a:stretch>
            <a:fillRect/>
          </a:stretch>
        </p:blipFill>
        <p:spPr>
          <a:xfrm>
            <a:off x="0" y="4612248"/>
            <a:ext cx="3769950" cy="2245753"/>
          </a:xfrm>
          <a:custGeom>
            <a:avLst/>
            <a:gdLst>
              <a:gd name="connsiteX0" fmla="*/ 0 w 3769950"/>
              <a:gd name="connsiteY0" fmla="*/ 0 h 2245753"/>
              <a:gd name="connsiteX1" fmla="*/ 3769950 w 3769950"/>
              <a:gd name="connsiteY1" fmla="*/ 0 h 2245753"/>
              <a:gd name="connsiteX2" fmla="*/ 3769950 w 3769950"/>
              <a:gd name="connsiteY2" fmla="*/ 2245753 h 2245753"/>
              <a:gd name="connsiteX3" fmla="*/ 0 w 3769950"/>
              <a:gd name="connsiteY3" fmla="*/ 2245753 h 2245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9950" h="2245753">
                <a:moveTo>
                  <a:pt x="0" y="0"/>
                </a:moveTo>
                <a:lnTo>
                  <a:pt x="3769950" y="0"/>
                </a:lnTo>
                <a:lnTo>
                  <a:pt x="3769950" y="2245753"/>
                </a:lnTo>
                <a:lnTo>
                  <a:pt x="0" y="2245753"/>
                </a:lnTo>
                <a:close/>
              </a:path>
            </a:pathLst>
          </a:cu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F7D965D3-2ED5-0347-F848-6C2A1D36A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55513" b="14154"/>
          <a:stretch>
            <a:fillRect/>
          </a:stretch>
        </p:blipFill>
        <p:spPr>
          <a:xfrm>
            <a:off x="9141088" y="970666"/>
            <a:ext cx="3050912" cy="5887335"/>
          </a:xfrm>
          <a:custGeom>
            <a:avLst/>
            <a:gdLst>
              <a:gd name="connsiteX0" fmla="*/ 0 w 3050912"/>
              <a:gd name="connsiteY0" fmla="*/ 0 h 5887335"/>
              <a:gd name="connsiteX1" fmla="*/ 3050912 w 3050912"/>
              <a:gd name="connsiteY1" fmla="*/ 0 h 5887335"/>
              <a:gd name="connsiteX2" fmla="*/ 3050912 w 3050912"/>
              <a:gd name="connsiteY2" fmla="*/ 5887335 h 5887335"/>
              <a:gd name="connsiteX3" fmla="*/ 0 w 3050912"/>
              <a:gd name="connsiteY3" fmla="*/ 5887335 h 588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0912" h="5887335">
                <a:moveTo>
                  <a:pt x="0" y="0"/>
                </a:moveTo>
                <a:lnTo>
                  <a:pt x="3050912" y="0"/>
                </a:lnTo>
                <a:lnTo>
                  <a:pt x="3050912" y="5887335"/>
                </a:lnTo>
                <a:lnTo>
                  <a:pt x="0" y="5887335"/>
                </a:lnTo>
                <a:close/>
              </a:path>
            </a:pathLst>
          </a:cu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1CBEC63C-AA69-807D-2A93-BC45B1BDF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4" y="621973"/>
            <a:ext cx="7309086" cy="1828800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3E0C7AAD-1535-12DC-133E-2253BF501721}"/>
              </a:ext>
            </a:extLst>
          </p:cNvPr>
          <p:cNvSpPr>
            <a:spLocks noGrp="1"/>
          </p:cNvSpPr>
          <p:nvPr>
            <p:ph type="tbl" sz="quarter" idx="12" hasCustomPrompt="1"/>
          </p:nvPr>
        </p:nvSpPr>
        <p:spPr>
          <a:xfrm>
            <a:off x="811183" y="2757488"/>
            <a:ext cx="10548967" cy="3399964"/>
          </a:xfrm>
        </p:spPr>
        <p:txBody>
          <a:bodyPr/>
          <a:lstStyle/>
          <a:p>
            <a:r>
              <a:rPr lang="en-US" dirty="0"/>
              <a:t>Click icon to insert table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974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633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48AC6985-AA41-BCAE-CEDF-E736D973B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184" y="612647"/>
            <a:ext cx="10002589" cy="3657600"/>
          </a:xfrm>
        </p:spPr>
        <p:txBody>
          <a:bodyPr lIns="0" tIns="0" rIns="0" bIns="0" anchor="b">
            <a:noAutofit/>
          </a:bodyPr>
          <a:lstStyle>
            <a:lvl1pPr mar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7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A7B85660-94E4-85D1-95CA-415513A0355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1185" y="4724033"/>
            <a:ext cx="7000972" cy="1709423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="1" i="0">
                <a:solidFill>
                  <a:schemeClr val="accent4"/>
                </a:solidFill>
                <a:latin typeface="+mj-lt"/>
                <a:cs typeface="Arial Black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DCAF5C0-1B51-02B5-924D-230575353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9829617" y="4724034"/>
            <a:ext cx="2133966" cy="2133966"/>
            <a:chOff x="9654699" y="2229295"/>
            <a:chExt cx="2133966" cy="2133966"/>
          </a:xfrm>
        </p:grpSpPr>
        <p:sp>
          <p:nvSpPr>
            <p:cNvPr id="3" name="Freeform 11">
              <a:extLst>
                <a:ext uri="{FF2B5EF4-FFF2-40B4-BE49-F238E27FC236}">
                  <a16:creationId xmlns:a16="http://schemas.microsoft.com/office/drawing/2014/main" id="{41AAE8D5-8E6A-7CBE-9018-DD8F3493D049}"/>
                </a:ext>
              </a:extLst>
            </p:cNvPr>
            <p:cNvSpPr/>
            <p:nvPr/>
          </p:nvSpPr>
          <p:spPr>
            <a:xfrm>
              <a:off x="9655348" y="3309113"/>
              <a:ext cx="2132669" cy="1054148"/>
            </a:xfrm>
            <a:custGeom>
              <a:avLst/>
              <a:gdLst>
                <a:gd name="connsiteX0" fmla="*/ 1345382 w 2690764"/>
                <a:gd name="connsiteY0" fmla="*/ 0 h 1330006"/>
                <a:gd name="connsiteX1" fmla="*/ 2684632 w 2690764"/>
                <a:gd name="connsiteY1" fmla="*/ 1208559 h 1330006"/>
                <a:gd name="connsiteX2" fmla="*/ 2690764 w 2690764"/>
                <a:gd name="connsiteY2" fmla="*/ 1330006 h 1330006"/>
                <a:gd name="connsiteX3" fmla="*/ 0 w 2690764"/>
                <a:gd name="connsiteY3" fmla="*/ 1330006 h 1330006"/>
                <a:gd name="connsiteX4" fmla="*/ 6132 w 2690764"/>
                <a:gd name="connsiteY4" fmla="*/ 1208559 h 1330006"/>
                <a:gd name="connsiteX5" fmla="*/ 1345382 w 2690764"/>
                <a:gd name="connsiteY5" fmla="*/ 0 h 1330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0764" h="1330006">
                  <a:moveTo>
                    <a:pt x="1345382" y="0"/>
                  </a:moveTo>
                  <a:cubicBezTo>
                    <a:pt x="2042400" y="0"/>
                    <a:pt x="2615693" y="529729"/>
                    <a:pt x="2684632" y="1208559"/>
                  </a:cubicBezTo>
                  <a:lnTo>
                    <a:pt x="2690764" y="1330006"/>
                  </a:lnTo>
                  <a:lnTo>
                    <a:pt x="0" y="1330006"/>
                  </a:lnTo>
                  <a:lnTo>
                    <a:pt x="6132" y="1208559"/>
                  </a:lnTo>
                  <a:cubicBezTo>
                    <a:pt x="75071" y="529729"/>
                    <a:pt x="648364" y="0"/>
                    <a:pt x="134538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" name="Freeform 12">
              <a:extLst>
                <a:ext uri="{FF2B5EF4-FFF2-40B4-BE49-F238E27FC236}">
                  <a16:creationId xmlns:a16="http://schemas.microsoft.com/office/drawing/2014/main" id="{C694532E-B147-38A2-55EE-24483385016A}"/>
                </a:ext>
              </a:extLst>
            </p:cNvPr>
            <p:cNvSpPr/>
            <p:nvPr/>
          </p:nvSpPr>
          <p:spPr>
            <a:xfrm>
              <a:off x="9654699" y="2229295"/>
              <a:ext cx="2133966" cy="1079818"/>
            </a:xfrm>
            <a:custGeom>
              <a:avLst/>
              <a:gdLst>
                <a:gd name="connsiteX0" fmla="*/ 818 w 2692400"/>
                <a:gd name="connsiteY0" fmla="*/ 0 h 1362394"/>
                <a:gd name="connsiteX1" fmla="*/ 2691582 w 2692400"/>
                <a:gd name="connsiteY1" fmla="*/ 0 h 1362394"/>
                <a:gd name="connsiteX2" fmla="*/ 2692400 w 2692400"/>
                <a:gd name="connsiteY2" fmla="*/ 16194 h 1362394"/>
                <a:gd name="connsiteX3" fmla="*/ 1346200 w 2692400"/>
                <a:gd name="connsiteY3" fmla="*/ 1362394 h 1362394"/>
                <a:gd name="connsiteX4" fmla="*/ 0 w 2692400"/>
                <a:gd name="connsiteY4" fmla="*/ 16194 h 1362394"/>
                <a:gd name="connsiteX5" fmla="*/ 818 w 2692400"/>
                <a:gd name="connsiteY5" fmla="*/ 0 h 1362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1362394">
                  <a:moveTo>
                    <a:pt x="818" y="0"/>
                  </a:moveTo>
                  <a:lnTo>
                    <a:pt x="2691582" y="0"/>
                  </a:lnTo>
                  <a:lnTo>
                    <a:pt x="2692400" y="16194"/>
                  </a:lnTo>
                  <a:cubicBezTo>
                    <a:pt x="2692400" y="759680"/>
                    <a:pt x="2089686" y="1362394"/>
                    <a:pt x="1346200" y="1362394"/>
                  </a:cubicBezTo>
                  <a:cubicBezTo>
                    <a:pt x="602714" y="1362394"/>
                    <a:pt x="0" y="759680"/>
                    <a:pt x="0" y="16194"/>
                  </a:cubicBezTo>
                  <a:lnTo>
                    <a:pt x="8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5" name="Graphic 4">
            <a:extLst>
              <a:ext uri="{FF2B5EF4-FFF2-40B4-BE49-F238E27FC236}">
                <a16:creationId xmlns:a16="http://schemas.microsoft.com/office/drawing/2014/main" id="{114B3BE5-2D39-542C-00BB-A940C568E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52884" r="34757"/>
          <a:stretch>
            <a:fillRect/>
          </a:stretch>
        </p:blipFill>
        <p:spPr>
          <a:xfrm>
            <a:off x="7717670" y="0"/>
            <a:ext cx="4474331" cy="3231221"/>
          </a:xfrm>
          <a:custGeom>
            <a:avLst/>
            <a:gdLst>
              <a:gd name="connsiteX0" fmla="*/ 0 w 4474331"/>
              <a:gd name="connsiteY0" fmla="*/ 0 h 3231221"/>
              <a:gd name="connsiteX1" fmla="*/ 4474331 w 4474331"/>
              <a:gd name="connsiteY1" fmla="*/ 0 h 3231221"/>
              <a:gd name="connsiteX2" fmla="*/ 4474331 w 4474331"/>
              <a:gd name="connsiteY2" fmla="*/ 3231221 h 3231221"/>
              <a:gd name="connsiteX3" fmla="*/ 0 w 4474331"/>
              <a:gd name="connsiteY3" fmla="*/ 3231221 h 3231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4331" h="3231221">
                <a:moveTo>
                  <a:pt x="0" y="0"/>
                </a:moveTo>
                <a:lnTo>
                  <a:pt x="4474331" y="0"/>
                </a:lnTo>
                <a:lnTo>
                  <a:pt x="4474331" y="3231221"/>
                </a:lnTo>
                <a:lnTo>
                  <a:pt x="0" y="323122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88813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185" y="621973"/>
            <a:ext cx="6400800" cy="1828800"/>
          </a:xfrm>
        </p:spPr>
        <p:txBody>
          <a:bodyPr lIns="0" tIns="0" rIns="0" bIns="0">
            <a:noAutofit/>
          </a:bodyPr>
          <a:lstStyle>
            <a:lvl1pPr>
              <a:defRPr baseline="0"/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3606A3B-5B75-C830-0580-02B3AF648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6698" r="40000"/>
          <a:stretch>
            <a:fillRect/>
          </a:stretch>
        </p:blipFill>
        <p:spPr>
          <a:xfrm>
            <a:off x="8077200" y="0"/>
            <a:ext cx="4114800" cy="5712824"/>
          </a:xfrm>
          <a:custGeom>
            <a:avLst/>
            <a:gdLst>
              <a:gd name="connsiteX0" fmla="*/ 0 w 4114800"/>
              <a:gd name="connsiteY0" fmla="*/ 0 h 5712824"/>
              <a:gd name="connsiteX1" fmla="*/ 4114800 w 4114800"/>
              <a:gd name="connsiteY1" fmla="*/ 0 h 5712824"/>
              <a:gd name="connsiteX2" fmla="*/ 4114800 w 4114800"/>
              <a:gd name="connsiteY2" fmla="*/ 5712824 h 5712824"/>
              <a:gd name="connsiteX3" fmla="*/ 0 w 4114800"/>
              <a:gd name="connsiteY3" fmla="*/ 5712824 h 5712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14800" h="5712824">
                <a:moveTo>
                  <a:pt x="0" y="0"/>
                </a:moveTo>
                <a:lnTo>
                  <a:pt x="4114800" y="0"/>
                </a:lnTo>
                <a:lnTo>
                  <a:pt x="4114800" y="5712824"/>
                </a:lnTo>
                <a:lnTo>
                  <a:pt x="0" y="5712824"/>
                </a:lnTo>
                <a:close/>
              </a:path>
            </a:pathLst>
          </a:cu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5B92DB2-64DD-608F-360F-52958A93EB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45683" y="944192"/>
            <a:ext cx="1291008" cy="129100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A1AC91-E5AE-A457-178C-6A577DAAF4C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11185" y="2774786"/>
            <a:ext cx="6400800" cy="3257550"/>
          </a:xfrm>
        </p:spPr>
        <p:txBody>
          <a:bodyPr lIns="0"/>
          <a:lstStyle>
            <a:lvl1pPr marL="0" indent="0">
              <a:buNone/>
              <a:defRPr sz="2400"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D4FED77-2877-7D28-E27C-7BE9F5E739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1185" y="6356350"/>
            <a:ext cx="4411509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 b="0" i="0" spc="50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0785AC1-54EA-61EE-115B-C1910CC60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37615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 b="1" i="0" spc="50" baseline="0">
                <a:solidFill>
                  <a:schemeClr val="bg1"/>
                </a:solidFill>
                <a:latin typeface="+mn-lt"/>
                <a:cs typeface="Arial Black" panose="020B0604020202020204" pitchFamily="34" charset="0"/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5874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F0B2CA14-03DC-FC05-7713-E0261B4B2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642" b="69630"/>
          <a:stretch>
            <a:fillRect/>
          </a:stretch>
        </p:blipFill>
        <p:spPr>
          <a:xfrm>
            <a:off x="1" y="4775200"/>
            <a:ext cx="6608233" cy="2082800"/>
          </a:xfrm>
          <a:custGeom>
            <a:avLst/>
            <a:gdLst>
              <a:gd name="connsiteX0" fmla="*/ 0 w 6608233"/>
              <a:gd name="connsiteY0" fmla="*/ 0 h 2082800"/>
              <a:gd name="connsiteX1" fmla="*/ 6608233 w 6608233"/>
              <a:gd name="connsiteY1" fmla="*/ 0 h 2082800"/>
              <a:gd name="connsiteX2" fmla="*/ 6608233 w 6608233"/>
              <a:gd name="connsiteY2" fmla="*/ 2082800 h 2082800"/>
              <a:gd name="connsiteX3" fmla="*/ 0 w 6608233"/>
              <a:gd name="connsiteY3" fmla="*/ 2082800 h 208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08233" h="2082800">
                <a:moveTo>
                  <a:pt x="0" y="0"/>
                </a:moveTo>
                <a:lnTo>
                  <a:pt x="6608233" y="0"/>
                </a:lnTo>
                <a:lnTo>
                  <a:pt x="6608233" y="2082800"/>
                </a:lnTo>
                <a:lnTo>
                  <a:pt x="0" y="2082800"/>
                </a:lnTo>
                <a:close/>
              </a:path>
            </a:pathLst>
          </a:custGeom>
        </p:spPr>
      </p:pic>
      <p:sp>
        <p:nvSpPr>
          <p:cNvPr id="5" name="Freeform 4">
            <a:extLst>
              <a:ext uri="{FF2B5EF4-FFF2-40B4-BE49-F238E27FC236}">
                <a16:creationId xmlns:a16="http://schemas.microsoft.com/office/drawing/2014/main" id="{5EC223C2-E475-8E7A-48D4-A9BC2EB693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249382" y="1747860"/>
            <a:ext cx="2692400" cy="2692400"/>
          </a:xfrm>
          <a:custGeom>
            <a:avLst/>
            <a:gdLst>
              <a:gd name="connsiteX0" fmla="*/ 1346200 w 2692400"/>
              <a:gd name="connsiteY0" fmla="*/ 0 h 2692400"/>
              <a:gd name="connsiteX1" fmla="*/ 2692400 w 2692400"/>
              <a:gd name="connsiteY1" fmla="*/ 1346200 h 2692400"/>
              <a:gd name="connsiteX2" fmla="*/ 1346200 w 2692400"/>
              <a:gd name="connsiteY2" fmla="*/ 2692400 h 2692400"/>
              <a:gd name="connsiteX3" fmla="*/ 0 w 2692400"/>
              <a:gd name="connsiteY3" fmla="*/ 1346200 h 2692400"/>
              <a:gd name="connsiteX4" fmla="*/ 1346200 w 2692400"/>
              <a:gd name="connsiteY4" fmla="*/ 0 h 2692400"/>
              <a:gd name="connsiteX5" fmla="*/ 1346199 w 2692400"/>
              <a:gd name="connsiteY5" fmla="*/ 457130 h 2692400"/>
              <a:gd name="connsiteX6" fmla="*/ 457130 w 2692400"/>
              <a:gd name="connsiteY6" fmla="*/ 1346199 h 2692400"/>
              <a:gd name="connsiteX7" fmla="*/ 1346199 w 2692400"/>
              <a:gd name="connsiteY7" fmla="*/ 2235268 h 2692400"/>
              <a:gd name="connsiteX8" fmla="*/ 2235268 w 2692400"/>
              <a:gd name="connsiteY8" fmla="*/ 1346199 h 2692400"/>
              <a:gd name="connsiteX9" fmla="*/ 1346199 w 2692400"/>
              <a:gd name="connsiteY9" fmla="*/ 457130 h 269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92400" h="2692400">
                <a:moveTo>
                  <a:pt x="1346200" y="0"/>
                </a:moveTo>
                <a:cubicBezTo>
                  <a:pt x="2089686" y="0"/>
                  <a:pt x="2692400" y="602714"/>
                  <a:pt x="2692400" y="1346200"/>
                </a:cubicBezTo>
                <a:cubicBezTo>
                  <a:pt x="2692400" y="2089686"/>
                  <a:pt x="2089686" y="2692400"/>
                  <a:pt x="1346200" y="2692400"/>
                </a:cubicBezTo>
                <a:cubicBezTo>
                  <a:pt x="602714" y="2692400"/>
                  <a:pt x="0" y="2089686"/>
                  <a:pt x="0" y="1346200"/>
                </a:cubicBezTo>
                <a:cubicBezTo>
                  <a:pt x="0" y="602714"/>
                  <a:pt x="602714" y="0"/>
                  <a:pt x="1346200" y="0"/>
                </a:cubicBezTo>
                <a:close/>
                <a:moveTo>
                  <a:pt x="1346199" y="457130"/>
                </a:moveTo>
                <a:cubicBezTo>
                  <a:pt x="855180" y="457130"/>
                  <a:pt x="457130" y="855180"/>
                  <a:pt x="457130" y="1346199"/>
                </a:cubicBezTo>
                <a:cubicBezTo>
                  <a:pt x="457130" y="1837218"/>
                  <a:pt x="855180" y="2235268"/>
                  <a:pt x="1346199" y="2235268"/>
                </a:cubicBezTo>
                <a:cubicBezTo>
                  <a:pt x="1837218" y="2235268"/>
                  <a:pt x="2235268" y="1837218"/>
                  <a:pt x="2235268" y="1346199"/>
                </a:cubicBezTo>
                <a:cubicBezTo>
                  <a:pt x="2235268" y="855180"/>
                  <a:pt x="1837218" y="457130"/>
                  <a:pt x="1346199" y="457130"/>
                </a:cubicBezTo>
                <a:close/>
              </a:path>
            </a:pathLst>
          </a:custGeom>
          <a:solidFill>
            <a:srgbClr val="D5D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BD9D7CE-BCD9-0B12-1945-C5FFE31A7D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793014" y="361075"/>
            <a:ext cx="2115351" cy="21153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455275E-28AB-F0B7-E799-5116B11205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185" y="827307"/>
            <a:ext cx="6400800" cy="5203387"/>
          </a:xfrm>
        </p:spPr>
        <p:txBody>
          <a:bodyPr lIns="0" tIns="0" rIns="0" bIns="0" anchor="ctr">
            <a:noAutofit/>
          </a:bodyPr>
          <a:lstStyle>
            <a:lvl1pPr>
              <a:defRPr sz="5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BD7E0A-39A9-0CF7-F1CE-E777075BFA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401915" y="3046905"/>
            <a:ext cx="3456590" cy="3456590"/>
          </a:xfrm>
          <a:custGeom>
            <a:avLst/>
            <a:gdLst>
              <a:gd name="connsiteX0" fmla="*/ 1728295 w 3456590"/>
              <a:gd name="connsiteY0" fmla="*/ 0 h 3456590"/>
              <a:gd name="connsiteX1" fmla="*/ 3456590 w 3456590"/>
              <a:gd name="connsiteY1" fmla="*/ 1728295 h 3456590"/>
              <a:gd name="connsiteX2" fmla="*/ 1728295 w 3456590"/>
              <a:gd name="connsiteY2" fmla="*/ 3456590 h 3456590"/>
              <a:gd name="connsiteX3" fmla="*/ 0 w 3456590"/>
              <a:gd name="connsiteY3" fmla="*/ 1728295 h 3456590"/>
              <a:gd name="connsiteX4" fmla="*/ 1728295 w 3456590"/>
              <a:gd name="connsiteY4" fmla="*/ 0 h 3456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6590" h="3456590">
                <a:moveTo>
                  <a:pt x="1728295" y="0"/>
                </a:moveTo>
                <a:cubicBezTo>
                  <a:pt x="2682806" y="0"/>
                  <a:pt x="3456590" y="773784"/>
                  <a:pt x="3456590" y="1728295"/>
                </a:cubicBezTo>
                <a:cubicBezTo>
                  <a:pt x="3456590" y="2682806"/>
                  <a:pt x="2682806" y="3456590"/>
                  <a:pt x="1728295" y="3456590"/>
                </a:cubicBezTo>
                <a:cubicBezTo>
                  <a:pt x="773784" y="3456590"/>
                  <a:pt x="0" y="2682806"/>
                  <a:pt x="0" y="1728295"/>
                </a:cubicBezTo>
                <a:cubicBezTo>
                  <a:pt x="0" y="773784"/>
                  <a:pt x="773784" y="0"/>
                  <a:pt x="1728295" y="0"/>
                </a:cubicBezTo>
                <a:close/>
              </a:path>
            </a:pathLst>
          </a:custGeom>
          <a:ln w="57150">
            <a:noFill/>
          </a:ln>
        </p:spPr>
        <p:txBody>
          <a:bodyPr wrap="square" tIns="13716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1636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1416" userDrawn="1">
          <p15:clr>
            <a:srgbClr val="FBAE40"/>
          </p15:clr>
        </p15:guide>
        <p15:guide id="9" orient="horz" pos="384" userDrawn="1">
          <p15:clr>
            <a:srgbClr val="FBAE40"/>
          </p15:clr>
        </p15:guide>
        <p15:guide id="10" orient="horz" pos="374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>
            <a:extLst>
              <a:ext uri="{FF2B5EF4-FFF2-40B4-BE49-F238E27FC236}">
                <a16:creationId xmlns:a16="http://schemas.microsoft.com/office/drawing/2014/main" id="{269C21E5-B8EE-7438-A771-34BC8006E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385898" y="0"/>
            <a:ext cx="1574573" cy="3954463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18F333FA-6DDE-DB6C-73BB-FE8387977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115508" y="4240999"/>
            <a:ext cx="2115351" cy="21153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B87953E-96F2-8BCC-B295-E1033E7D27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185" y="621972"/>
            <a:ext cx="7599718" cy="3051394"/>
          </a:xfrm>
        </p:spPr>
        <p:txBody>
          <a:bodyPr lIns="0" tIns="0" rIns="0" bIns="0" anchor="b">
            <a:noAutofit/>
          </a:bodyPr>
          <a:lstStyle>
            <a:lvl1pPr>
              <a:defRPr sz="5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0A627B70-91C8-40B9-6189-B29749FF6E9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1185" y="3965028"/>
            <a:ext cx="7599718" cy="149378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accent4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sz="1800" b="1" i="0">
                <a:latin typeface="Arial Black" panose="020B0604020202020204" pitchFamily="34" charset="0"/>
                <a:cs typeface="Arial Black" panose="020B0604020202020204" pitchFamily="34" charset="0"/>
              </a:defRPr>
            </a:lvl2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9470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1416" userDrawn="1">
          <p15:clr>
            <a:srgbClr val="FBAE40"/>
          </p15:clr>
        </p15:guide>
        <p15:guide id="9" orient="horz" pos="384" userDrawn="1">
          <p15:clr>
            <a:srgbClr val="FBAE40"/>
          </p15:clr>
        </p15:guide>
        <p15:guide id="10" orient="horz" pos="374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7C12813-DBA6-41C2-2418-83919E059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741680" y="0"/>
            <a:ext cx="2133966" cy="2133966"/>
            <a:chOff x="9654699" y="2229295"/>
            <a:chExt cx="2133966" cy="2133966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C2A74540-7988-B712-8AB1-9EE03FE1EC8A}"/>
                </a:ext>
              </a:extLst>
            </p:cNvPr>
            <p:cNvSpPr/>
            <p:nvPr/>
          </p:nvSpPr>
          <p:spPr>
            <a:xfrm>
              <a:off x="9655348" y="3309113"/>
              <a:ext cx="2132669" cy="1054148"/>
            </a:xfrm>
            <a:custGeom>
              <a:avLst/>
              <a:gdLst>
                <a:gd name="connsiteX0" fmla="*/ 1345382 w 2690764"/>
                <a:gd name="connsiteY0" fmla="*/ 0 h 1330006"/>
                <a:gd name="connsiteX1" fmla="*/ 2684632 w 2690764"/>
                <a:gd name="connsiteY1" fmla="*/ 1208559 h 1330006"/>
                <a:gd name="connsiteX2" fmla="*/ 2690764 w 2690764"/>
                <a:gd name="connsiteY2" fmla="*/ 1330006 h 1330006"/>
                <a:gd name="connsiteX3" fmla="*/ 0 w 2690764"/>
                <a:gd name="connsiteY3" fmla="*/ 1330006 h 1330006"/>
                <a:gd name="connsiteX4" fmla="*/ 6132 w 2690764"/>
                <a:gd name="connsiteY4" fmla="*/ 1208559 h 1330006"/>
                <a:gd name="connsiteX5" fmla="*/ 1345382 w 2690764"/>
                <a:gd name="connsiteY5" fmla="*/ 0 h 1330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0764" h="1330006">
                  <a:moveTo>
                    <a:pt x="1345382" y="0"/>
                  </a:moveTo>
                  <a:cubicBezTo>
                    <a:pt x="2042400" y="0"/>
                    <a:pt x="2615693" y="529729"/>
                    <a:pt x="2684632" y="1208559"/>
                  </a:cubicBezTo>
                  <a:lnTo>
                    <a:pt x="2690764" y="1330006"/>
                  </a:lnTo>
                  <a:lnTo>
                    <a:pt x="0" y="1330006"/>
                  </a:lnTo>
                  <a:lnTo>
                    <a:pt x="6132" y="1208559"/>
                  </a:lnTo>
                  <a:cubicBezTo>
                    <a:pt x="75071" y="529729"/>
                    <a:pt x="648364" y="0"/>
                    <a:pt x="134538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736CF9A1-91DA-6419-08F2-4CC262EA4D1E}"/>
                </a:ext>
              </a:extLst>
            </p:cNvPr>
            <p:cNvSpPr/>
            <p:nvPr/>
          </p:nvSpPr>
          <p:spPr>
            <a:xfrm>
              <a:off x="9654699" y="2229295"/>
              <a:ext cx="2133966" cy="1079818"/>
            </a:xfrm>
            <a:custGeom>
              <a:avLst/>
              <a:gdLst>
                <a:gd name="connsiteX0" fmla="*/ 818 w 2692400"/>
                <a:gd name="connsiteY0" fmla="*/ 0 h 1362394"/>
                <a:gd name="connsiteX1" fmla="*/ 2691582 w 2692400"/>
                <a:gd name="connsiteY1" fmla="*/ 0 h 1362394"/>
                <a:gd name="connsiteX2" fmla="*/ 2692400 w 2692400"/>
                <a:gd name="connsiteY2" fmla="*/ 16194 h 1362394"/>
                <a:gd name="connsiteX3" fmla="*/ 1346200 w 2692400"/>
                <a:gd name="connsiteY3" fmla="*/ 1362394 h 1362394"/>
                <a:gd name="connsiteX4" fmla="*/ 0 w 2692400"/>
                <a:gd name="connsiteY4" fmla="*/ 16194 h 1362394"/>
                <a:gd name="connsiteX5" fmla="*/ 818 w 2692400"/>
                <a:gd name="connsiteY5" fmla="*/ 0 h 1362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1362394">
                  <a:moveTo>
                    <a:pt x="818" y="0"/>
                  </a:moveTo>
                  <a:lnTo>
                    <a:pt x="2691582" y="0"/>
                  </a:lnTo>
                  <a:lnTo>
                    <a:pt x="2692400" y="16194"/>
                  </a:lnTo>
                  <a:cubicBezTo>
                    <a:pt x="2692400" y="759680"/>
                    <a:pt x="2089686" y="1362394"/>
                    <a:pt x="1346200" y="1362394"/>
                  </a:cubicBezTo>
                  <a:cubicBezTo>
                    <a:pt x="602714" y="1362394"/>
                    <a:pt x="0" y="759680"/>
                    <a:pt x="0" y="16194"/>
                  </a:cubicBezTo>
                  <a:lnTo>
                    <a:pt x="8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9" name="Graphic 8">
            <a:extLst>
              <a:ext uri="{FF2B5EF4-FFF2-40B4-BE49-F238E27FC236}">
                <a16:creationId xmlns:a16="http://schemas.microsoft.com/office/drawing/2014/main" id="{AAAE3BC0-55AE-B520-F2B8-50BF886EF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52884" r="34757"/>
          <a:stretch>
            <a:fillRect/>
          </a:stretch>
        </p:blipFill>
        <p:spPr>
          <a:xfrm flipH="1" flipV="1">
            <a:off x="0" y="3626779"/>
            <a:ext cx="4474331" cy="3231221"/>
          </a:xfrm>
          <a:custGeom>
            <a:avLst/>
            <a:gdLst>
              <a:gd name="connsiteX0" fmla="*/ 0 w 4474331"/>
              <a:gd name="connsiteY0" fmla="*/ 0 h 3231221"/>
              <a:gd name="connsiteX1" fmla="*/ 4474331 w 4474331"/>
              <a:gd name="connsiteY1" fmla="*/ 0 h 3231221"/>
              <a:gd name="connsiteX2" fmla="*/ 4474331 w 4474331"/>
              <a:gd name="connsiteY2" fmla="*/ 3231221 h 3231221"/>
              <a:gd name="connsiteX3" fmla="*/ 0 w 4474331"/>
              <a:gd name="connsiteY3" fmla="*/ 3231221 h 3231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4331" h="3231221">
                <a:moveTo>
                  <a:pt x="0" y="0"/>
                </a:moveTo>
                <a:lnTo>
                  <a:pt x="4474331" y="0"/>
                </a:lnTo>
                <a:lnTo>
                  <a:pt x="4474331" y="3231221"/>
                </a:lnTo>
                <a:lnTo>
                  <a:pt x="0" y="3231221"/>
                </a:lnTo>
                <a:close/>
              </a:path>
            </a:pathLst>
          </a:cu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7B29A2F3-C289-9762-6F9F-DA18D322D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3000" y="621972"/>
            <a:ext cx="6400800" cy="1828800"/>
          </a:xfrm>
        </p:spPr>
        <p:txBody>
          <a:bodyPr lIns="0" tIns="0" rIns="0" bIns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8F2A1870-E86B-5125-7AB3-A1F5DF7E7528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4953000" y="2768043"/>
            <a:ext cx="6400799" cy="3231221"/>
          </a:xfrm>
        </p:spPr>
        <p:txBody>
          <a:bodyPr lIns="0" tIns="0" rIns="0" bIns="0"/>
          <a:lstStyle>
            <a:lvl1pPr marL="0" indent="0">
              <a:buNone/>
              <a:defRPr sz="1800"/>
            </a:lvl1pPr>
            <a:lvl2pPr marL="411480">
              <a:defRPr sz="1600"/>
            </a:lvl2pPr>
            <a:lvl3pPr marL="685800">
              <a:defRPr sz="1400"/>
            </a:lvl3pPr>
            <a:lvl4pPr marL="1051560">
              <a:defRPr sz="1200"/>
            </a:lvl4pPr>
            <a:lvl5pPr marL="1417320">
              <a:defRPr sz="10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1FE2A1C-A3CC-9D8B-DE44-FDE1132F7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1185" y="6356350"/>
            <a:ext cx="4411509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 b="0" i="0" spc="50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3C454DD-C924-8468-6944-AF53508CD8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37615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 b="1" i="0" spc="50" baseline="0">
                <a:solidFill>
                  <a:schemeClr val="bg1"/>
                </a:solidFill>
                <a:latin typeface="+mn-lt"/>
                <a:cs typeface="Arial Black" panose="020B0604020202020204" pitchFamily="34" charset="0"/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8256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1416" userDrawn="1">
          <p15:clr>
            <a:srgbClr val="FBAE40"/>
          </p15:clr>
        </p15:guide>
        <p15:guide id="9" orient="horz" pos="384" userDrawn="1">
          <p15:clr>
            <a:srgbClr val="FBAE40"/>
          </p15:clr>
        </p15:guide>
        <p15:guide id="10" orient="horz" pos="3744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 + Pictur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185" y="621972"/>
            <a:ext cx="6400800" cy="3051393"/>
          </a:xfrm>
        </p:spPr>
        <p:txBody>
          <a:bodyPr lIns="0" tIns="0" rIns="0" bIns="0" anchor="b">
            <a:noAutofit/>
          </a:bodyPr>
          <a:lstStyle>
            <a:lvl1pPr>
              <a:defRPr sz="540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E0CDAE70-42DC-AB0D-6734-B9944B7993D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11185" y="3965028"/>
            <a:ext cx="6400799" cy="1966747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sz="2400" b="1" i="0" dirty="0">
                <a:solidFill>
                  <a:schemeClr val="accent4"/>
                </a:solidFill>
                <a:latin typeface="+mj-lt"/>
                <a:cs typeface="Arial Black" panose="020B0604020202020204" pitchFamily="34" charset="0"/>
              </a:defRPr>
            </a:lvl1pPr>
          </a:lstStyle>
          <a:p>
            <a:pPr marL="228600" lvl="0" indent="-228600"/>
            <a:r>
              <a:rPr lang="en-US" dirty="0"/>
              <a:t>Click to add subtitle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3606A3B-5B75-C830-0580-02B3AF648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6698" r="40000"/>
          <a:stretch>
            <a:fillRect/>
          </a:stretch>
        </p:blipFill>
        <p:spPr>
          <a:xfrm>
            <a:off x="8077200" y="0"/>
            <a:ext cx="4114800" cy="5712824"/>
          </a:xfrm>
          <a:custGeom>
            <a:avLst/>
            <a:gdLst>
              <a:gd name="connsiteX0" fmla="*/ 0 w 4114800"/>
              <a:gd name="connsiteY0" fmla="*/ 0 h 5712824"/>
              <a:gd name="connsiteX1" fmla="*/ 4114800 w 4114800"/>
              <a:gd name="connsiteY1" fmla="*/ 0 h 5712824"/>
              <a:gd name="connsiteX2" fmla="*/ 4114800 w 4114800"/>
              <a:gd name="connsiteY2" fmla="*/ 5712824 h 5712824"/>
              <a:gd name="connsiteX3" fmla="*/ 0 w 4114800"/>
              <a:gd name="connsiteY3" fmla="*/ 5712824 h 5712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14800" h="5712824">
                <a:moveTo>
                  <a:pt x="0" y="0"/>
                </a:moveTo>
                <a:lnTo>
                  <a:pt x="4114800" y="0"/>
                </a:lnTo>
                <a:lnTo>
                  <a:pt x="4114800" y="5712824"/>
                </a:lnTo>
                <a:lnTo>
                  <a:pt x="0" y="5712824"/>
                </a:lnTo>
                <a:close/>
              </a:path>
            </a:pathLst>
          </a:cu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5B92DB2-64DD-608F-360F-52958A93EB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45683" y="944192"/>
            <a:ext cx="1291008" cy="129100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38EDAF-6CF8-D96E-EB91-CAFEBE0CA19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91187" y="2475185"/>
            <a:ext cx="3456590" cy="3456590"/>
          </a:xfrm>
          <a:custGeom>
            <a:avLst/>
            <a:gdLst>
              <a:gd name="connsiteX0" fmla="*/ 1728295 w 3456590"/>
              <a:gd name="connsiteY0" fmla="*/ 0 h 3456590"/>
              <a:gd name="connsiteX1" fmla="*/ 3456590 w 3456590"/>
              <a:gd name="connsiteY1" fmla="*/ 1728295 h 3456590"/>
              <a:gd name="connsiteX2" fmla="*/ 1728295 w 3456590"/>
              <a:gd name="connsiteY2" fmla="*/ 3456590 h 3456590"/>
              <a:gd name="connsiteX3" fmla="*/ 0 w 3456590"/>
              <a:gd name="connsiteY3" fmla="*/ 1728295 h 3456590"/>
              <a:gd name="connsiteX4" fmla="*/ 1728295 w 3456590"/>
              <a:gd name="connsiteY4" fmla="*/ 0 h 3456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6590" h="3456590">
                <a:moveTo>
                  <a:pt x="1728295" y="0"/>
                </a:moveTo>
                <a:cubicBezTo>
                  <a:pt x="2682806" y="0"/>
                  <a:pt x="3456590" y="773784"/>
                  <a:pt x="3456590" y="1728295"/>
                </a:cubicBezTo>
                <a:cubicBezTo>
                  <a:pt x="3456590" y="2682806"/>
                  <a:pt x="2682806" y="3456590"/>
                  <a:pt x="1728295" y="3456590"/>
                </a:cubicBezTo>
                <a:cubicBezTo>
                  <a:pt x="773784" y="3456590"/>
                  <a:pt x="0" y="2682806"/>
                  <a:pt x="0" y="1728295"/>
                </a:cubicBezTo>
                <a:cubicBezTo>
                  <a:pt x="0" y="773784"/>
                  <a:pt x="773784" y="0"/>
                  <a:pt x="1728295" y="0"/>
                </a:cubicBezTo>
                <a:close/>
              </a:path>
            </a:pathLst>
          </a:custGeom>
          <a:solidFill>
            <a:schemeClr val="accent3"/>
          </a:solidFill>
          <a:ln w="57150">
            <a:noFill/>
          </a:ln>
        </p:spPr>
        <p:txBody>
          <a:bodyPr wrap="square" tIns="118872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E148B4D-CB0B-8B95-BA58-B33DE05305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1185" y="6356350"/>
            <a:ext cx="4411509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 b="0" i="0" spc="50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B895145-43B3-C337-08C1-C009F83D87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37615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 b="1" i="0" spc="50" baseline="0">
                <a:solidFill>
                  <a:schemeClr val="bg1"/>
                </a:solidFill>
                <a:latin typeface="+mn-lt"/>
                <a:cs typeface="Arial Black" panose="020B0604020202020204" pitchFamily="34" charset="0"/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8837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A22F8239-92F5-595B-5DD3-ACBA1C19E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82969"/>
          <a:stretch/>
        </p:blipFill>
        <p:spPr>
          <a:xfrm>
            <a:off x="3459002" y="5609995"/>
            <a:ext cx="7328137" cy="1248005"/>
          </a:xfrm>
          <a:custGeom>
            <a:avLst/>
            <a:gdLst>
              <a:gd name="connsiteX0" fmla="*/ 0 w 7328137"/>
              <a:gd name="connsiteY0" fmla="*/ 0 h 1912980"/>
              <a:gd name="connsiteX1" fmla="*/ 7328137 w 7328137"/>
              <a:gd name="connsiteY1" fmla="*/ 0 h 1912980"/>
              <a:gd name="connsiteX2" fmla="*/ 7328137 w 7328137"/>
              <a:gd name="connsiteY2" fmla="*/ 1912980 h 1912980"/>
              <a:gd name="connsiteX3" fmla="*/ 0 w 7328137"/>
              <a:gd name="connsiteY3" fmla="*/ 1912980 h 191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8137" h="1912980">
                <a:moveTo>
                  <a:pt x="0" y="0"/>
                </a:moveTo>
                <a:lnTo>
                  <a:pt x="7328137" y="0"/>
                </a:lnTo>
                <a:lnTo>
                  <a:pt x="7328137" y="1912980"/>
                </a:lnTo>
                <a:lnTo>
                  <a:pt x="0" y="1912980"/>
                </a:lnTo>
                <a:close/>
              </a:path>
            </a:pathLst>
          </a:cu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F9E987C-6F3E-FB11-D796-2D5F9075A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9829617" y="0"/>
            <a:ext cx="2133966" cy="2133966"/>
            <a:chOff x="9654699" y="2229295"/>
            <a:chExt cx="2133966" cy="2133966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3342B09-3192-492F-3F5F-19163C83F9EE}"/>
                </a:ext>
              </a:extLst>
            </p:cNvPr>
            <p:cNvSpPr/>
            <p:nvPr/>
          </p:nvSpPr>
          <p:spPr>
            <a:xfrm>
              <a:off x="9655348" y="3309113"/>
              <a:ext cx="2132669" cy="1054148"/>
            </a:xfrm>
            <a:custGeom>
              <a:avLst/>
              <a:gdLst>
                <a:gd name="connsiteX0" fmla="*/ 1345382 w 2690764"/>
                <a:gd name="connsiteY0" fmla="*/ 0 h 1330006"/>
                <a:gd name="connsiteX1" fmla="*/ 2684632 w 2690764"/>
                <a:gd name="connsiteY1" fmla="*/ 1208559 h 1330006"/>
                <a:gd name="connsiteX2" fmla="*/ 2690764 w 2690764"/>
                <a:gd name="connsiteY2" fmla="*/ 1330006 h 1330006"/>
                <a:gd name="connsiteX3" fmla="*/ 0 w 2690764"/>
                <a:gd name="connsiteY3" fmla="*/ 1330006 h 1330006"/>
                <a:gd name="connsiteX4" fmla="*/ 6132 w 2690764"/>
                <a:gd name="connsiteY4" fmla="*/ 1208559 h 1330006"/>
                <a:gd name="connsiteX5" fmla="*/ 1345382 w 2690764"/>
                <a:gd name="connsiteY5" fmla="*/ 0 h 1330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0764" h="1330006">
                  <a:moveTo>
                    <a:pt x="1345382" y="0"/>
                  </a:moveTo>
                  <a:cubicBezTo>
                    <a:pt x="2042400" y="0"/>
                    <a:pt x="2615693" y="529729"/>
                    <a:pt x="2684632" y="1208559"/>
                  </a:cubicBezTo>
                  <a:lnTo>
                    <a:pt x="2690764" y="1330006"/>
                  </a:lnTo>
                  <a:lnTo>
                    <a:pt x="0" y="1330006"/>
                  </a:lnTo>
                  <a:lnTo>
                    <a:pt x="6132" y="1208559"/>
                  </a:lnTo>
                  <a:cubicBezTo>
                    <a:pt x="75071" y="529729"/>
                    <a:pt x="648364" y="0"/>
                    <a:pt x="134538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62E2B15-36A9-C2C7-6306-EEA512B646D0}"/>
                </a:ext>
              </a:extLst>
            </p:cNvPr>
            <p:cNvSpPr/>
            <p:nvPr/>
          </p:nvSpPr>
          <p:spPr>
            <a:xfrm>
              <a:off x="9654699" y="2229295"/>
              <a:ext cx="2133966" cy="1079818"/>
            </a:xfrm>
            <a:custGeom>
              <a:avLst/>
              <a:gdLst>
                <a:gd name="connsiteX0" fmla="*/ 818 w 2692400"/>
                <a:gd name="connsiteY0" fmla="*/ 0 h 1362394"/>
                <a:gd name="connsiteX1" fmla="*/ 2691582 w 2692400"/>
                <a:gd name="connsiteY1" fmla="*/ 0 h 1362394"/>
                <a:gd name="connsiteX2" fmla="*/ 2692400 w 2692400"/>
                <a:gd name="connsiteY2" fmla="*/ 16194 h 1362394"/>
                <a:gd name="connsiteX3" fmla="*/ 1346200 w 2692400"/>
                <a:gd name="connsiteY3" fmla="*/ 1362394 h 1362394"/>
                <a:gd name="connsiteX4" fmla="*/ 0 w 2692400"/>
                <a:gd name="connsiteY4" fmla="*/ 16194 h 1362394"/>
                <a:gd name="connsiteX5" fmla="*/ 818 w 2692400"/>
                <a:gd name="connsiteY5" fmla="*/ 0 h 1362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1362394">
                  <a:moveTo>
                    <a:pt x="818" y="0"/>
                  </a:moveTo>
                  <a:lnTo>
                    <a:pt x="2691582" y="0"/>
                  </a:lnTo>
                  <a:lnTo>
                    <a:pt x="2692400" y="16194"/>
                  </a:lnTo>
                  <a:cubicBezTo>
                    <a:pt x="2692400" y="759680"/>
                    <a:pt x="2089686" y="1362394"/>
                    <a:pt x="1346200" y="1362394"/>
                  </a:cubicBezTo>
                  <a:cubicBezTo>
                    <a:pt x="602714" y="1362394"/>
                    <a:pt x="0" y="759680"/>
                    <a:pt x="0" y="16194"/>
                  </a:cubicBezTo>
                  <a:lnTo>
                    <a:pt x="8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1" name="Title 1">
            <a:extLst>
              <a:ext uri="{FF2B5EF4-FFF2-40B4-BE49-F238E27FC236}">
                <a16:creationId xmlns:a16="http://schemas.microsoft.com/office/drawing/2014/main" id="{52DD956C-BC83-8F97-6FF5-5A11028FEF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3816" y="621792"/>
            <a:ext cx="8180412" cy="1828800"/>
          </a:xfrm>
        </p:spPr>
        <p:txBody>
          <a:bodyPr lIns="0" tIns="0" rIns="0" bIns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A612ED1-3CD3-8532-2C92-777F6D005F10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813816" y="2948152"/>
            <a:ext cx="4956470" cy="3120773"/>
          </a:xfrm>
        </p:spPr>
        <p:txBody>
          <a:bodyPr lIns="0" tIns="0" rIns="0" bIns="0"/>
          <a:lstStyle>
            <a:lvl1pPr marL="0" indent="0">
              <a:spcBef>
                <a:spcPts val="1000"/>
              </a:spcBef>
              <a:buNone/>
              <a:defRPr sz="1800"/>
            </a:lvl1pPr>
            <a:lvl2pPr marL="283464" indent="-283464">
              <a:spcBef>
                <a:spcPts val="1000"/>
              </a:spcBef>
              <a:defRPr sz="1800"/>
            </a:lvl2pPr>
            <a:lvl3pPr marL="685800">
              <a:spcBef>
                <a:spcPts val="1000"/>
              </a:spcBef>
              <a:defRPr sz="1800"/>
            </a:lvl3pPr>
            <a:lvl4pPr marL="1051560">
              <a:spcBef>
                <a:spcPts val="1000"/>
              </a:spcBef>
              <a:defRPr sz="1800"/>
            </a:lvl4pPr>
            <a:lvl5pPr marL="1417320">
              <a:spcBef>
                <a:spcPts val="1000"/>
              </a:spcBef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4BCE7-3651-7CA3-1353-9B2526D267AF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6421716" y="2948152"/>
            <a:ext cx="4956470" cy="3120773"/>
          </a:xfrm>
        </p:spPr>
        <p:txBody>
          <a:bodyPr lIns="0" tIns="0" rIns="0" bIns="0"/>
          <a:lstStyle>
            <a:lvl1pPr marL="0" indent="0">
              <a:spcBef>
                <a:spcPts val="1000"/>
              </a:spcBef>
              <a:buNone/>
              <a:defRPr sz="1800"/>
            </a:lvl1pPr>
            <a:lvl2pPr marL="283464" indent="-283464">
              <a:spcBef>
                <a:spcPts val="1000"/>
              </a:spcBef>
              <a:defRPr sz="1800"/>
            </a:lvl2pPr>
            <a:lvl3pPr marL="685800">
              <a:spcBef>
                <a:spcPts val="1000"/>
              </a:spcBef>
              <a:defRPr sz="1800"/>
            </a:lvl3pPr>
            <a:lvl4pPr marL="1051560">
              <a:spcBef>
                <a:spcPts val="1000"/>
              </a:spcBef>
              <a:defRPr sz="1800"/>
            </a:lvl4pPr>
            <a:lvl5pPr marL="1417320">
              <a:spcBef>
                <a:spcPts val="1000"/>
              </a:spcBef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886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1416" userDrawn="1">
          <p15:clr>
            <a:srgbClr val="FBAE40"/>
          </p15:clr>
        </p15:guide>
        <p15:guide id="9" orient="horz" pos="384" userDrawn="1">
          <p15:clr>
            <a:srgbClr val="FBAE40"/>
          </p15:clr>
        </p15:guide>
        <p15:guide id="10" orient="horz" pos="3744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1">
            <a:extLst>
              <a:ext uri="{FF2B5EF4-FFF2-40B4-BE49-F238E27FC236}">
                <a16:creationId xmlns:a16="http://schemas.microsoft.com/office/drawing/2014/main" id="{83F8143D-16B1-4CE2-1910-9E5074922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 rot="10800000">
            <a:off x="1084203" y="4586286"/>
            <a:ext cx="1574573" cy="2271713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F6BE63D1-6CC6-AD50-D587-0514090FB3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813816" y="2184400"/>
            <a:ext cx="2115351" cy="21153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A089D1-3F91-4EA1-F598-0EDD4632E4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3816" y="605155"/>
            <a:ext cx="10571734" cy="1160145"/>
          </a:xfrm>
        </p:spPr>
        <p:txBody>
          <a:bodyPr lIns="0" tIns="0" rIns="0" bIns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2DE6614-889D-2DB5-4C2F-DCBD22BA3B22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3835400" y="2185127"/>
            <a:ext cx="2736849" cy="4067717"/>
          </a:xfrm>
        </p:spPr>
        <p:txBody>
          <a:bodyPr lIns="0" tIns="0" rIns="0" bIns="0"/>
          <a:lstStyle>
            <a:lvl1pPr marL="342900" indent="-342900">
              <a:buFont typeface="+mj-lt"/>
              <a:buAutoNum type="arabicPeriod"/>
              <a:defRPr sz="1800"/>
            </a:lvl1pPr>
            <a:lvl2pPr marL="525780" indent="-342900">
              <a:buFont typeface="+mj-lt"/>
              <a:buAutoNum type="alphaLcPeriod"/>
              <a:defRPr sz="1800"/>
            </a:lvl2pPr>
            <a:lvl3pPr marL="800100" indent="-342900">
              <a:buFont typeface="+mj-lt"/>
              <a:buAutoNum type="arabicParenR"/>
              <a:defRPr sz="1800"/>
            </a:lvl3pPr>
            <a:lvl4pPr marL="1051560" indent="-228600">
              <a:buFont typeface="+mj-lt"/>
              <a:buAutoNum type="alphaLcParenR"/>
              <a:defRPr sz="1800"/>
            </a:lvl4pPr>
            <a:lvl5pPr marL="1417320" indent="-228600">
              <a:buFont typeface="+mj-lt"/>
              <a:buAutoNum type="romanLcPeriod"/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7B2B871-B646-8E1E-CD57-2224B2D4E590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7221564" y="2184400"/>
            <a:ext cx="4156619" cy="4046290"/>
          </a:xfrm>
        </p:spPr>
        <p:txBody>
          <a:bodyPr lIns="0" tIns="0" rIns="0" bIns="0"/>
          <a:lstStyle>
            <a:lvl1pPr marL="0" indent="0">
              <a:spcBef>
                <a:spcPts val="1000"/>
              </a:spcBef>
              <a:buNone/>
              <a:defRPr sz="1800"/>
            </a:lvl1pPr>
            <a:lvl2pPr marL="283464" indent="-283464">
              <a:spcBef>
                <a:spcPts val="1000"/>
              </a:spcBef>
              <a:defRPr sz="1800"/>
            </a:lvl2pPr>
            <a:lvl3pPr marL="685800">
              <a:spcBef>
                <a:spcPts val="1000"/>
              </a:spcBef>
              <a:defRPr sz="1800"/>
            </a:lvl3pPr>
            <a:lvl4pPr marL="1051560">
              <a:spcBef>
                <a:spcPts val="1000"/>
              </a:spcBef>
              <a:defRPr sz="1800"/>
            </a:lvl4pPr>
            <a:lvl5pPr marL="1417320">
              <a:spcBef>
                <a:spcPts val="1000"/>
              </a:spcBef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6989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633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Picture 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D8C74DBB-978B-8EA5-44E6-3AF3F58B7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45028" b="78285"/>
          <a:stretch/>
        </p:blipFill>
        <p:spPr>
          <a:xfrm>
            <a:off x="0" y="5368807"/>
            <a:ext cx="3769950" cy="1489194"/>
          </a:xfrm>
          <a:custGeom>
            <a:avLst/>
            <a:gdLst>
              <a:gd name="connsiteX0" fmla="*/ 0 w 3769950"/>
              <a:gd name="connsiteY0" fmla="*/ 0 h 2245753"/>
              <a:gd name="connsiteX1" fmla="*/ 3769950 w 3769950"/>
              <a:gd name="connsiteY1" fmla="*/ 0 h 2245753"/>
              <a:gd name="connsiteX2" fmla="*/ 3769950 w 3769950"/>
              <a:gd name="connsiteY2" fmla="*/ 2245753 h 2245753"/>
              <a:gd name="connsiteX3" fmla="*/ 0 w 3769950"/>
              <a:gd name="connsiteY3" fmla="*/ 2245753 h 2245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9950" h="2245753">
                <a:moveTo>
                  <a:pt x="0" y="0"/>
                </a:moveTo>
                <a:lnTo>
                  <a:pt x="3769950" y="0"/>
                </a:lnTo>
                <a:lnTo>
                  <a:pt x="3769950" y="2245753"/>
                </a:lnTo>
                <a:lnTo>
                  <a:pt x="0" y="2245753"/>
                </a:lnTo>
                <a:close/>
              </a:path>
            </a:pathLst>
          </a:cu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F7D965D3-2ED5-0347-F848-6C2A1D36A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55513" b="14154"/>
          <a:stretch>
            <a:fillRect/>
          </a:stretch>
        </p:blipFill>
        <p:spPr>
          <a:xfrm>
            <a:off x="9141088" y="970666"/>
            <a:ext cx="3050912" cy="5887335"/>
          </a:xfrm>
          <a:custGeom>
            <a:avLst/>
            <a:gdLst>
              <a:gd name="connsiteX0" fmla="*/ 0 w 3050912"/>
              <a:gd name="connsiteY0" fmla="*/ 0 h 5887335"/>
              <a:gd name="connsiteX1" fmla="*/ 3050912 w 3050912"/>
              <a:gd name="connsiteY1" fmla="*/ 0 h 5887335"/>
              <a:gd name="connsiteX2" fmla="*/ 3050912 w 3050912"/>
              <a:gd name="connsiteY2" fmla="*/ 5887335 h 5887335"/>
              <a:gd name="connsiteX3" fmla="*/ 0 w 3050912"/>
              <a:gd name="connsiteY3" fmla="*/ 5887335 h 588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0912" h="5887335">
                <a:moveTo>
                  <a:pt x="0" y="0"/>
                </a:moveTo>
                <a:lnTo>
                  <a:pt x="3050912" y="0"/>
                </a:lnTo>
                <a:lnTo>
                  <a:pt x="3050912" y="5887335"/>
                </a:lnTo>
                <a:lnTo>
                  <a:pt x="0" y="5887335"/>
                </a:lnTo>
                <a:close/>
              </a:path>
            </a:pathLst>
          </a:cu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1CBEC63C-AA69-807D-2A93-BC45B1BDF6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184" y="621973"/>
            <a:ext cx="6275416" cy="1828800"/>
          </a:xfrm>
        </p:spPr>
        <p:txBody>
          <a:bodyPr lIns="0" tIns="0" rIns="0" bIns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FE945C7-CAAC-C9B4-0B56-EC62E53C8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82467" y="5439854"/>
            <a:ext cx="1096391" cy="109639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 4">
            <a:extLst>
              <a:ext uri="{FF2B5EF4-FFF2-40B4-BE49-F238E27FC236}">
                <a16:creationId xmlns:a16="http://schemas.microsoft.com/office/drawing/2014/main" id="{E58C5299-758C-70DA-D929-E0BC719E9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616629" y="3758740"/>
            <a:ext cx="2130921" cy="2130921"/>
          </a:xfrm>
          <a:custGeom>
            <a:avLst/>
            <a:gdLst>
              <a:gd name="connsiteX0" fmla="*/ 1346200 w 2692400"/>
              <a:gd name="connsiteY0" fmla="*/ 0 h 2692400"/>
              <a:gd name="connsiteX1" fmla="*/ 2692400 w 2692400"/>
              <a:gd name="connsiteY1" fmla="*/ 1346200 h 2692400"/>
              <a:gd name="connsiteX2" fmla="*/ 1346200 w 2692400"/>
              <a:gd name="connsiteY2" fmla="*/ 2692400 h 2692400"/>
              <a:gd name="connsiteX3" fmla="*/ 0 w 2692400"/>
              <a:gd name="connsiteY3" fmla="*/ 1346200 h 2692400"/>
              <a:gd name="connsiteX4" fmla="*/ 1346200 w 2692400"/>
              <a:gd name="connsiteY4" fmla="*/ 0 h 2692400"/>
              <a:gd name="connsiteX5" fmla="*/ 1346199 w 2692400"/>
              <a:gd name="connsiteY5" fmla="*/ 457130 h 2692400"/>
              <a:gd name="connsiteX6" fmla="*/ 457130 w 2692400"/>
              <a:gd name="connsiteY6" fmla="*/ 1346199 h 2692400"/>
              <a:gd name="connsiteX7" fmla="*/ 1346199 w 2692400"/>
              <a:gd name="connsiteY7" fmla="*/ 2235268 h 2692400"/>
              <a:gd name="connsiteX8" fmla="*/ 2235268 w 2692400"/>
              <a:gd name="connsiteY8" fmla="*/ 1346199 h 2692400"/>
              <a:gd name="connsiteX9" fmla="*/ 1346199 w 2692400"/>
              <a:gd name="connsiteY9" fmla="*/ 457130 h 269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92400" h="2692400">
                <a:moveTo>
                  <a:pt x="1346200" y="0"/>
                </a:moveTo>
                <a:cubicBezTo>
                  <a:pt x="2089686" y="0"/>
                  <a:pt x="2692400" y="602714"/>
                  <a:pt x="2692400" y="1346200"/>
                </a:cubicBezTo>
                <a:cubicBezTo>
                  <a:pt x="2692400" y="2089686"/>
                  <a:pt x="2089686" y="2692400"/>
                  <a:pt x="1346200" y="2692400"/>
                </a:cubicBezTo>
                <a:cubicBezTo>
                  <a:pt x="602714" y="2692400"/>
                  <a:pt x="0" y="2089686"/>
                  <a:pt x="0" y="1346200"/>
                </a:cubicBezTo>
                <a:cubicBezTo>
                  <a:pt x="0" y="602714"/>
                  <a:pt x="602714" y="0"/>
                  <a:pt x="1346200" y="0"/>
                </a:cubicBezTo>
                <a:close/>
                <a:moveTo>
                  <a:pt x="1346199" y="457130"/>
                </a:moveTo>
                <a:cubicBezTo>
                  <a:pt x="855180" y="457130"/>
                  <a:pt x="457130" y="855180"/>
                  <a:pt x="457130" y="1346199"/>
                </a:cubicBezTo>
                <a:cubicBezTo>
                  <a:pt x="457130" y="1837218"/>
                  <a:pt x="855180" y="2235268"/>
                  <a:pt x="1346199" y="2235268"/>
                </a:cubicBezTo>
                <a:cubicBezTo>
                  <a:pt x="1837218" y="2235268"/>
                  <a:pt x="2235268" y="1837218"/>
                  <a:pt x="2235268" y="1346199"/>
                </a:cubicBezTo>
                <a:cubicBezTo>
                  <a:pt x="2235268" y="855180"/>
                  <a:pt x="1837218" y="457130"/>
                  <a:pt x="1346199" y="457130"/>
                </a:cubicBezTo>
                <a:close/>
              </a:path>
            </a:pathLst>
          </a:custGeom>
          <a:solidFill>
            <a:srgbClr val="D5D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A4C6AC-F9E8-412E-2D6B-9FDD07ADDE72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10330" y="2771566"/>
            <a:ext cx="6275387" cy="3271324"/>
          </a:xfrm>
        </p:spPr>
        <p:txBody>
          <a:bodyPr lIns="0"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C0463C33-FF99-2443-BE5D-682AC8CB8B7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709054" y="459137"/>
            <a:ext cx="4126800" cy="4126800"/>
          </a:xfrm>
          <a:custGeom>
            <a:avLst/>
            <a:gdLst>
              <a:gd name="connsiteX0" fmla="*/ 2063400 w 4126800"/>
              <a:gd name="connsiteY0" fmla="*/ 0 h 4126800"/>
              <a:gd name="connsiteX1" fmla="*/ 4126800 w 4126800"/>
              <a:gd name="connsiteY1" fmla="*/ 2063400 h 4126800"/>
              <a:gd name="connsiteX2" fmla="*/ 2063400 w 4126800"/>
              <a:gd name="connsiteY2" fmla="*/ 4126800 h 4126800"/>
              <a:gd name="connsiteX3" fmla="*/ 0 w 4126800"/>
              <a:gd name="connsiteY3" fmla="*/ 2063400 h 4126800"/>
              <a:gd name="connsiteX4" fmla="*/ 2063400 w 4126800"/>
              <a:gd name="connsiteY4" fmla="*/ 0 h 412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6800" h="4126800">
                <a:moveTo>
                  <a:pt x="2063400" y="0"/>
                </a:moveTo>
                <a:cubicBezTo>
                  <a:pt x="3202984" y="0"/>
                  <a:pt x="4126800" y="923816"/>
                  <a:pt x="4126800" y="2063400"/>
                </a:cubicBezTo>
                <a:cubicBezTo>
                  <a:pt x="4126800" y="3202984"/>
                  <a:pt x="3202984" y="4126800"/>
                  <a:pt x="2063400" y="4126800"/>
                </a:cubicBezTo>
                <a:cubicBezTo>
                  <a:pt x="923816" y="4126800"/>
                  <a:pt x="0" y="3202984"/>
                  <a:pt x="0" y="2063400"/>
                </a:cubicBezTo>
                <a:cubicBezTo>
                  <a:pt x="0" y="923816"/>
                  <a:pt x="923816" y="0"/>
                  <a:pt x="2063400" y="0"/>
                </a:cubicBezTo>
                <a:close/>
              </a:path>
            </a:pathLst>
          </a:custGeom>
        </p:spPr>
        <p:txBody>
          <a:bodyPr wrap="square" tIns="73152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8067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633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10569630" cy="10687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1185" y="1825625"/>
            <a:ext cx="1056963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1185" y="6356350"/>
            <a:ext cx="4411509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 b="0" i="0" spc="50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37615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 b="1" i="0" spc="50" baseline="0">
                <a:solidFill>
                  <a:schemeClr val="bg1"/>
                </a:solidFill>
                <a:latin typeface="+mn-lt"/>
                <a:cs typeface="Arial Black" panose="020B0604020202020204" pitchFamily="34" charset="0"/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5" r:id="rId3"/>
    <p:sldLayoutId id="2147483683" r:id="rId4"/>
    <p:sldLayoutId id="2147483684" r:id="rId5"/>
    <p:sldLayoutId id="2147483685" r:id="rId6"/>
    <p:sldLayoutId id="2147483671" r:id="rId7"/>
    <p:sldLayoutId id="2147483679" r:id="rId8"/>
    <p:sldLayoutId id="2147483676" r:id="rId9"/>
    <p:sldLayoutId id="2147483669" r:id="rId10"/>
    <p:sldLayoutId id="2147483673" r:id="rId11"/>
    <p:sldLayoutId id="2147483682" r:id="rId12"/>
    <p:sldLayoutId id="2147483656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 spc="100" baseline="0">
          <a:solidFill>
            <a:schemeClr val="bg1"/>
          </a:solidFill>
          <a:latin typeface="+mj-lt"/>
          <a:ea typeface="+mj-ea"/>
          <a:cs typeface="Arial Black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mailto:bwiggins@gael.org" TargetMode="Externa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315D2-7F57-AF2A-38D7-558098789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185" y="629469"/>
            <a:ext cx="8961120" cy="5599062"/>
          </a:xfrm>
        </p:spPr>
        <p:txBody>
          <a:bodyPr/>
          <a:lstStyle/>
          <a:p>
            <a:r>
              <a:rPr lang="en-US" dirty="0"/>
              <a:t>2025 GENERAL ASSEMBLY</a:t>
            </a:r>
          </a:p>
        </p:txBody>
      </p:sp>
    </p:spTree>
    <p:extLst>
      <p:ext uri="{BB962C8B-B14F-4D97-AF65-F5344CB8AC3E}">
        <p14:creationId xmlns:p14="http://schemas.microsoft.com/office/powerpoint/2010/main" val="3421401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070925-922B-BF79-36B5-74D6B302D1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7FF5A-47F7-5E17-F423-A535EEC8E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133</a:t>
            </a:r>
            <a:br>
              <a:rPr lang="en-US" dirty="0"/>
            </a:br>
            <a:r>
              <a:rPr lang="en-US" dirty="0"/>
              <a:t>Clark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23E34-9DA0-B018-9C8C-D8E1141C442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687237"/>
            <a:ext cx="6400800" cy="3257550"/>
          </a:xfrm>
        </p:spPr>
        <p:txBody>
          <a:bodyPr/>
          <a:lstStyle/>
          <a:p>
            <a:r>
              <a:rPr lang="en-GB" dirty="0"/>
              <a:t>Currently in House  Education Committee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FORMALIZES CHRISTIAN LEARNING CENTERS</a:t>
            </a:r>
          </a:p>
        </p:txBody>
      </p:sp>
    </p:spTree>
    <p:extLst>
      <p:ext uri="{BB962C8B-B14F-4D97-AF65-F5344CB8AC3E}">
        <p14:creationId xmlns:p14="http://schemas.microsoft.com/office/powerpoint/2010/main" val="2539605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A968FC-667B-EC9F-46CB-D9D6FBE433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9DF8B-E626-1410-3734-D15EBBE5A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150</a:t>
            </a:r>
            <a:br>
              <a:rPr lang="en-US" dirty="0"/>
            </a:br>
            <a:r>
              <a:rPr lang="en-US" dirty="0"/>
              <a:t>Fleming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3BCF20-DCB1-7D26-B959-D99A01E678C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687237"/>
            <a:ext cx="6400800" cy="3257550"/>
          </a:xfrm>
        </p:spPr>
        <p:txBody>
          <a:bodyPr/>
          <a:lstStyle/>
          <a:p>
            <a:r>
              <a:rPr lang="en-GB" b="1" dirty="0"/>
              <a:t>DO PASS by House Higher Education, in House Rules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REQUIRES REPORTS TO LEGISLATURE ON CHINA—UNIVERSITY SYSTEM INTERACTIONS.</a:t>
            </a:r>
          </a:p>
        </p:txBody>
      </p:sp>
    </p:spTree>
    <p:extLst>
      <p:ext uri="{BB962C8B-B14F-4D97-AF65-F5344CB8AC3E}">
        <p14:creationId xmlns:p14="http://schemas.microsoft.com/office/powerpoint/2010/main" val="2714000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71C743-D68B-4A09-0E97-B80A5BF22E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10E59-BE4B-24A9-6722-61FF2361D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172</a:t>
            </a:r>
            <a:br>
              <a:rPr lang="en-US" dirty="0"/>
            </a:br>
            <a:r>
              <a:rPr lang="en-US" dirty="0"/>
              <a:t>Huddleston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C5D0DC-D680-0029-A56E-237EE89B55F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5519" y="2560777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Adopted by House, 2-26, 164-4</a:t>
            </a:r>
            <a:endParaRPr lang="en-GB" dirty="0">
              <a:solidFill>
                <a:srgbClr val="C00000"/>
              </a:solidFill>
              <a:highlight>
                <a:srgbClr val="FFFF00"/>
              </a:highlight>
            </a:endParaRPr>
          </a:p>
          <a:p>
            <a:endParaRPr lang="en-GB" dirty="0"/>
          </a:p>
          <a:p>
            <a:r>
              <a:rPr lang="en-GB" dirty="0"/>
              <a:t>PROVIDES UP TO $90K FOR THE RELIEF OF STUDENT DEBT FOR VETERINARIANS IN CERTAIN PRACTICES.</a:t>
            </a:r>
          </a:p>
        </p:txBody>
      </p:sp>
    </p:spTree>
    <p:extLst>
      <p:ext uri="{BB962C8B-B14F-4D97-AF65-F5344CB8AC3E}">
        <p14:creationId xmlns:p14="http://schemas.microsoft.com/office/powerpoint/2010/main" val="3081321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900064-65D9-8511-F710-B95BB329DB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03E19-C85F-B62A-EB81-63B18ADB3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175</a:t>
            </a:r>
            <a:br>
              <a:rPr lang="en-US" dirty="0"/>
            </a:br>
            <a:r>
              <a:rPr lang="en-US" dirty="0"/>
              <a:t>Todd Jones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22E5C2-A20E-64CA-6448-3DD2B2EB76C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687237"/>
            <a:ext cx="6400800" cy="3257550"/>
          </a:xfrm>
        </p:spPr>
        <p:txBody>
          <a:bodyPr/>
          <a:lstStyle/>
          <a:p>
            <a:r>
              <a:rPr lang="en-GB" b="1" dirty="0"/>
              <a:t>DO PASS, HOUSE EDUCATION, 2-27</a:t>
            </a:r>
            <a:endParaRPr lang="en-GB" dirty="0"/>
          </a:p>
          <a:p>
            <a:endParaRPr lang="en-GB" dirty="0"/>
          </a:p>
          <a:p>
            <a:r>
              <a:rPr lang="en-GB" dirty="0"/>
              <a:t>UPDATES BACKGROUND CHECK REQUIREMENTS FOR EARLY CARE CENTERS AND HEAD START.</a:t>
            </a:r>
          </a:p>
        </p:txBody>
      </p:sp>
    </p:spTree>
    <p:extLst>
      <p:ext uri="{BB962C8B-B14F-4D97-AF65-F5344CB8AC3E}">
        <p14:creationId xmlns:p14="http://schemas.microsoft.com/office/powerpoint/2010/main" val="1357949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297453-08FC-AAE6-00AF-11A3481DA0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D7635-FDF1-77D5-08E4-000F37B7A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192</a:t>
            </a:r>
            <a:br>
              <a:rPr lang="en-US" dirty="0"/>
            </a:br>
            <a:r>
              <a:rPr lang="en-US" dirty="0"/>
              <a:t>Gambill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8FC722-B981-0A4C-8C9B-A66E4A3090C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5519" y="2560777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Adopted by House, 2-21, 155-1</a:t>
            </a:r>
            <a:endParaRPr lang="en-GB" dirty="0">
              <a:solidFill>
                <a:srgbClr val="C00000"/>
              </a:solidFill>
              <a:highlight>
                <a:srgbClr val="FFFF00"/>
              </a:highlight>
            </a:endParaRPr>
          </a:p>
          <a:p>
            <a:endParaRPr lang="en-GB" dirty="0"/>
          </a:p>
          <a:p>
            <a:r>
              <a:rPr lang="en-GB" dirty="0"/>
              <a:t>EXPANDS DUAL ENROLLMENT PROGRAM TO INCLUDE 9</a:t>
            </a:r>
            <a:r>
              <a:rPr lang="en-GB" baseline="30000" dirty="0"/>
              <a:t>TH</a:t>
            </a:r>
            <a:r>
              <a:rPr lang="en-GB" dirty="0"/>
              <a:t> AND 10</a:t>
            </a:r>
            <a:r>
              <a:rPr lang="en-GB" baseline="30000" dirty="0"/>
              <a:t>TH</a:t>
            </a:r>
            <a:r>
              <a:rPr lang="en-GB" dirty="0"/>
              <a:t> GRADERS PARTICIPATING IN HIGH DEMAND CAREER PROGRAMS.</a:t>
            </a:r>
          </a:p>
        </p:txBody>
      </p:sp>
    </p:spTree>
    <p:extLst>
      <p:ext uri="{BB962C8B-B14F-4D97-AF65-F5344CB8AC3E}">
        <p14:creationId xmlns:p14="http://schemas.microsoft.com/office/powerpoint/2010/main" val="325473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02F1F6-6BF3-A58F-94B6-B495FA8FB1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C03BD-C378-CDC1-835C-CD5836DDA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198</a:t>
            </a:r>
            <a:br>
              <a:rPr lang="en-US" dirty="0"/>
            </a:br>
            <a:r>
              <a:rPr lang="en-US" dirty="0"/>
              <a:t>Chastain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1B4921-CCA8-A82E-AEFB-6A3C1E5D0D9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5519" y="2560777"/>
            <a:ext cx="6400800" cy="3257550"/>
          </a:xfrm>
        </p:spPr>
        <p:txBody>
          <a:bodyPr/>
          <a:lstStyle/>
          <a:p>
            <a:r>
              <a:rPr lang="en-GB" b="1" dirty="0"/>
              <a:t>DO PASS House Education, 2-24, 9-8.  Now in House Rules Committee</a:t>
            </a:r>
          </a:p>
          <a:p>
            <a:endParaRPr lang="en-GB" dirty="0"/>
          </a:p>
          <a:p>
            <a:r>
              <a:rPr lang="en-GB" dirty="0"/>
              <a:t>PERMITS/ENCOURAGES SCHOOL SYSTEMS TO ALLOW PATRIOTIC GROUPS SUCH AS BOY SCOUTS TO USE SCHOOL FACILITIES.</a:t>
            </a:r>
          </a:p>
        </p:txBody>
      </p:sp>
    </p:spTree>
    <p:extLst>
      <p:ext uri="{BB962C8B-B14F-4D97-AF65-F5344CB8AC3E}">
        <p14:creationId xmlns:p14="http://schemas.microsoft.com/office/powerpoint/2010/main" val="3221669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7224E5-DD99-552D-276F-7D730E7849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A2394-7843-C5D7-7E5B-8DBC220E1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200</a:t>
            </a:r>
            <a:br>
              <a:rPr lang="en-US" dirty="0"/>
            </a:br>
            <a:r>
              <a:rPr lang="en-US" dirty="0"/>
              <a:t>Bazemore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46B777-F9C8-6CE6-4B45-7CB6FE76ECC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5519" y="2560777"/>
            <a:ext cx="6400800" cy="3257550"/>
          </a:xfrm>
        </p:spPr>
        <p:txBody>
          <a:bodyPr/>
          <a:lstStyle/>
          <a:p>
            <a:r>
              <a:rPr lang="en-GB" b="1" dirty="0"/>
              <a:t>DO PASS, House Education, 2-27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ESTABLISH A THREE-YEAR PILOT PROGRAM FOR IMMERSIVE WRITING IN ELEMENTARY SCHOOLS.  AMENDMENT ADDS PLAYGROUND REGULATIONS.</a:t>
            </a:r>
          </a:p>
        </p:txBody>
      </p:sp>
    </p:spTree>
    <p:extLst>
      <p:ext uri="{BB962C8B-B14F-4D97-AF65-F5344CB8AC3E}">
        <p14:creationId xmlns:p14="http://schemas.microsoft.com/office/powerpoint/2010/main" val="3579908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5F004D-F570-4F28-6D1A-BF68F7DF94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4E11E-7BDD-5047-6CDA-3BFC70A82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217</a:t>
            </a:r>
            <a:br>
              <a:rPr lang="en-US" dirty="0"/>
            </a:br>
            <a:r>
              <a:rPr lang="en-US" dirty="0"/>
              <a:t>Hong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B0C172-10AA-F5D2-C549-B832CD619AC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5519" y="2560777"/>
            <a:ext cx="6400800" cy="3257550"/>
          </a:xfrm>
        </p:spPr>
        <p:txBody>
          <a:bodyPr/>
          <a:lstStyle/>
          <a:p>
            <a:r>
              <a:rPr lang="en-GB" dirty="0"/>
              <a:t>DO PASS, House Higher Education, RECOMMITTED to HED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MAKES DUAL ENROLLMENT THROUGH TCSG PERMANENT STATEWIDE.</a:t>
            </a:r>
          </a:p>
        </p:txBody>
      </p:sp>
    </p:spTree>
    <p:extLst>
      <p:ext uri="{BB962C8B-B14F-4D97-AF65-F5344CB8AC3E}">
        <p14:creationId xmlns:p14="http://schemas.microsoft.com/office/powerpoint/2010/main" val="1611218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7728D7-59DA-8295-950B-D2D49819B3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3B1F5-ABE5-2E33-734B-1E6012971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225</a:t>
            </a:r>
            <a:br>
              <a:rPr lang="en-US" dirty="0"/>
            </a:br>
            <a:r>
              <a:rPr lang="en-US" dirty="0"/>
              <a:t>Washburn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21E91D-68C0-9E00-787F-63F58BD55FF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5519" y="2560777"/>
            <a:ext cx="6400800" cy="3257550"/>
          </a:xfrm>
        </p:spPr>
        <p:txBody>
          <a:bodyPr/>
          <a:lstStyle/>
          <a:p>
            <a:r>
              <a:rPr lang="en-GB" b="1" dirty="0"/>
              <a:t>DO PASS House Motor Vehicles Committee, 2-18, now in House Rules.</a:t>
            </a:r>
          </a:p>
          <a:p>
            <a:endParaRPr lang="en-GB" dirty="0"/>
          </a:p>
          <a:p>
            <a:r>
              <a:rPr lang="en-GB" dirty="0"/>
              <a:t>ELIMINATES ALL SCHOOL ZONE SPEED CAMERAS.</a:t>
            </a:r>
          </a:p>
        </p:txBody>
      </p:sp>
    </p:spTree>
    <p:extLst>
      <p:ext uri="{BB962C8B-B14F-4D97-AF65-F5344CB8AC3E}">
        <p14:creationId xmlns:p14="http://schemas.microsoft.com/office/powerpoint/2010/main" val="204762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ACBD1F-3865-88A8-EA58-68F9B2430A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908FA-96D5-DD9F-F1F3-32890E02F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235</a:t>
            </a:r>
            <a:br>
              <a:rPr lang="en-US" dirty="0"/>
            </a:br>
            <a:r>
              <a:rPr lang="en-US" dirty="0"/>
              <a:t>Townsend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913C59-C6EE-6840-9F76-DA9B40E0F39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5519" y="2560777"/>
            <a:ext cx="6400800" cy="3257550"/>
          </a:xfrm>
        </p:spPr>
        <p:txBody>
          <a:bodyPr/>
          <a:lstStyle/>
          <a:p>
            <a:r>
              <a:rPr lang="en-GB" b="1" dirty="0"/>
              <a:t>DO PASS, House Education, 2-27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Provides medical leave for educators donating bone marrow or organs.</a:t>
            </a:r>
          </a:p>
        </p:txBody>
      </p:sp>
    </p:spTree>
    <p:extLst>
      <p:ext uri="{BB962C8B-B14F-4D97-AF65-F5344CB8AC3E}">
        <p14:creationId xmlns:p14="http://schemas.microsoft.com/office/powerpoint/2010/main" val="1272734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35E6EB-28C5-731F-60B2-69189FBCA1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14AEB-E3A3-6C1F-C4F2-5D8811A57F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185" y="629469"/>
            <a:ext cx="8961120" cy="5599062"/>
          </a:xfrm>
        </p:spPr>
        <p:txBody>
          <a:bodyPr/>
          <a:lstStyle/>
          <a:p>
            <a:pPr algn="ctr"/>
            <a:r>
              <a:rPr lang="en-GB" sz="3600"/>
              <a:t>FY 2026 BUDGET</a:t>
            </a:r>
            <a:br>
              <a:rPr lang="en-GB" sz="3600"/>
            </a:br>
            <a:br>
              <a:rPr lang="en-GB" sz="3600"/>
            </a:br>
            <a:r>
              <a:rPr lang="en-GB" sz="3600" b="0"/>
              <a:t>Total=$15,952,091,263</a:t>
            </a:r>
            <a:br>
              <a:rPr lang="en-GB" sz="3600" b="0"/>
            </a:br>
            <a:r>
              <a:rPr lang="en-GB" sz="3600" b="0"/>
              <a:t>State=$13,653,799,730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717212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D0805-F82D-D354-9CEE-AABDD184BB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4D778-818E-E5A2-5C84-C7B2486F0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267</a:t>
            </a:r>
            <a:br>
              <a:rPr lang="en-US" dirty="0"/>
            </a:br>
            <a:r>
              <a:rPr lang="en-US" dirty="0"/>
              <a:t>Bonner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5774FA-21E0-4D3B-B069-2A27DDF036A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5519" y="2560777"/>
            <a:ext cx="6400800" cy="3257550"/>
          </a:xfrm>
        </p:spPr>
        <p:txBody>
          <a:bodyPr/>
          <a:lstStyle/>
          <a:p>
            <a:r>
              <a:rPr lang="en-GB" b="1" dirty="0"/>
              <a:t>DO PASS House Education, 2-21, 102-52, now in House Rules</a:t>
            </a:r>
          </a:p>
          <a:p>
            <a:endParaRPr lang="en-GB" dirty="0"/>
          </a:p>
          <a:p>
            <a:r>
              <a:rPr lang="en-GB" dirty="0"/>
              <a:t>Prohibits transgender participation in public school and college athletics.</a:t>
            </a:r>
          </a:p>
        </p:txBody>
      </p:sp>
    </p:spTree>
    <p:extLst>
      <p:ext uri="{BB962C8B-B14F-4D97-AF65-F5344CB8AC3E}">
        <p14:creationId xmlns:p14="http://schemas.microsoft.com/office/powerpoint/2010/main" val="417349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310715-5B5F-1AE5-05F4-FED976E3E8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B5A76-11AF-358B-EFC0-A8ACAE262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268</a:t>
            </a:r>
            <a:br>
              <a:rPr lang="en-US" dirty="0"/>
            </a:br>
            <a:r>
              <a:rPr lang="en-US" dirty="0"/>
              <a:t>Persinger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42DC15-3124-4809-1EFB-79C753250DF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60890" y="2450773"/>
            <a:ext cx="6400800" cy="3257550"/>
          </a:xfrm>
        </p:spPr>
        <p:txBody>
          <a:bodyPr/>
          <a:lstStyle/>
          <a:p>
            <a:r>
              <a:rPr lang="en-GB" dirty="0"/>
              <a:t>In House Education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School safety plan authored by Rep. Persinger and Speaker Burns.  Sets standards and GEMA involvement along with adding mental health provisions.</a:t>
            </a:r>
          </a:p>
        </p:txBody>
      </p:sp>
    </p:spTree>
    <p:extLst>
      <p:ext uri="{BB962C8B-B14F-4D97-AF65-F5344CB8AC3E}">
        <p14:creationId xmlns:p14="http://schemas.microsoft.com/office/powerpoint/2010/main" val="3785824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64A14D-8E14-1570-0088-43122B988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332B5-CDFD-1572-2A02-70DC274E6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307</a:t>
            </a:r>
            <a:br>
              <a:rPr lang="en-US" dirty="0"/>
            </a:br>
            <a:r>
              <a:rPr lang="en-US" dirty="0"/>
              <a:t>Ballard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11D59C-60AB-72F1-73D4-96F296A2C19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200" b="1" dirty="0">
                <a:solidFill>
                  <a:srgbClr val="C00000"/>
                </a:solidFill>
                <a:highlight>
                  <a:srgbClr val="FFFF00"/>
                </a:highlight>
              </a:rPr>
              <a:t>ADOPTED, 2-28, 166-0</a:t>
            </a:r>
          </a:p>
          <a:p>
            <a:endParaRPr lang="en-GB" dirty="0"/>
          </a:p>
          <a:p>
            <a:r>
              <a:rPr lang="en-GB" dirty="0"/>
              <a:t>UPDATES LITERACY LEGISLATION PASSED LAST YEAR.  ADDS PROVISIONS FOR DYSLEXIA STUDENTS NOT REACHING READING GOALS.</a:t>
            </a:r>
          </a:p>
        </p:txBody>
      </p:sp>
    </p:spTree>
    <p:extLst>
      <p:ext uri="{BB962C8B-B14F-4D97-AF65-F5344CB8AC3E}">
        <p14:creationId xmlns:p14="http://schemas.microsoft.com/office/powerpoint/2010/main" val="8908870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A3D7D7-EE02-57C6-D32F-89BD2D3B3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39265-5357-D8EA-3268-1186C7846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335</a:t>
            </a:r>
            <a:br>
              <a:rPr lang="en-US" dirty="0"/>
            </a:br>
            <a:r>
              <a:rPr lang="en-US" dirty="0"/>
              <a:t>Crawford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4E9B80-59C6-487A-1D60-F5404CAC794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b="1" dirty="0"/>
              <a:t>DO PASS, House Education, 2-27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REQUIRES GHSA TO POST APPROPRIATE INFORMATON ON MENTAL HEALTH RISKS FOR ATHLETES.</a:t>
            </a:r>
          </a:p>
        </p:txBody>
      </p:sp>
    </p:spTree>
    <p:extLst>
      <p:ext uri="{BB962C8B-B14F-4D97-AF65-F5344CB8AC3E}">
        <p14:creationId xmlns:p14="http://schemas.microsoft.com/office/powerpoint/2010/main" val="8261892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CAD73E-137A-8850-D6BE-8DB526703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1531B-6B01-FDD4-4BA4-561E06EA8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340</a:t>
            </a:r>
            <a:br>
              <a:rPr lang="en-US" dirty="0"/>
            </a:br>
            <a:r>
              <a:rPr lang="en-US" dirty="0"/>
              <a:t>Hilton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3AA11B-D72C-7F6D-0FA1-C262BD3AA72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b="1" dirty="0"/>
              <a:t>DO PASS House Education Committee, 2-24, now in House Rules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REQUIRES TETHERING OF CELL PHONES AND ELECTRONIC DEVICES IN GRADES K-8.</a:t>
            </a:r>
          </a:p>
        </p:txBody>
      </p:sp>
    </p:spTree>
    <p:extLst>
      <p:ext uri="{BB962C8B-B14F-4D97-AF65-F5344CB8AC3E}">
        <p14:creationId xmlns:p14="http://schemas.microsoft.com/office/powerpoint/2010/main" val="33378285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81A4D3-0984-3A89-2967-A2F2B75DA9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1540B-3C17-09D1-F04D-C55D08F02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385</a:t>
            </a:r>
            <a:br>
              <a:rPr lang="en-US" dirty="0"/>
            </a:br>
            <a:r>
              <a:rPr lang="en-US" dirty="0"/>
              <a:t>Holcomb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8B144-DDCE-AFA8-DB1F-67E2E497C59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b="1" dirty="0"/>
              <a:t>DO PASS, Higher Education by voice vote. In House Rules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Permit HOPE scholars to use full grants for undergraduate and professional study.</a:t>
            </a:r>
          </a:p>
        </p:txBody>
      </p:sp>
    </p:spTree>
    <p:extLst>
      <p:ext uri="{BB962C8B-B14F-4D97-AF65-F5344CB8AC3E}">
        <p14:creationId xmlns:p14="http://schemas.microsoft.com/office/powerpoint/2010/main" val="27388989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778421-6422-FCD0-FDA6-58AA30BC1B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A8304-9581-7CBA-95BB-963009736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419</a:t>
            </a:r>
            <a:br>
              <a:rPr lang="en-US" dirty="0"/>
            </a:br>
            <a:r>
              <a:rPr lang="en-US" dirty="0"/>
              <a:t>Hawkins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D3E8A7-89F0-6C41-67CE-5563D80B501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dirty="0"/>
              <a:t>In House Higher Education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Require University System institutions to have opioid antagonists available much like public schools.</a:t>
            </a:r>
          </a:p>
        </p:txBody>
      </p:sp>
    </p:spTree>
    <p:extLst>
      <p:ext uri="{BB962C8B-B14F-4D97-AF65-F5344CB8AC3E}">
        <p14:creationId xmlns:p14="http://schemas.microsoft.com/office/powerpoint/2010/main" val="18195031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B212BE-CEFD-8DA0-B62E-A1303C9D0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EB77D-BA92-2B67-CD90-44AF2E489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422</a:t>
            </a:r>
            <a:br>
              <a:rPr lang="en-US" dirty="0"/>
            </a:br>
            <a:r>
              <a:rPr lang="en-US" dirty="0"/>
              <a:t>McCollum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8D3E48-E790-EDED-864F-CD08F07A83F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ADOPTED, 2-28, 163-0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REQUIRE STATE HEALTH BENEFIT PLAN TO CREATE HIGH DEDUCTIBLE OPTIONS.</a:t>
            </a:r>
          </a:p>
        </p:txBody>
      </p:sp>
    </p:spTree>
    <p:extLst>
      <p:ext uri="{BB962C8B-B14F-4D97-AF65-F5344CB8AC3E}">
        <p14:creationId xmlns:p14="http://schemas.microsoft.com/office/powerpoint/2010/main" val="14830968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3E57B8-68CF-B13C-8497-4B58229A0C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B677B-A331-A355-E728-984DEC5C2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Resolution 145</a:t>
            </a:r>
            <a:br>
              <a:rPr lang="en-US" dirty="0"/>
            </a:br>
            <a:r>
              <a:rPr lang="en-US" dirty="0"/>
              <a:t>Erwin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3E5EC5-0EE0-3AD9-50D7-732D65C0497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dirty="0"/>
              <a:t> </a:t>
            </a:r>
            <a:r>
              <a:rPr lang="en-GB" b="1" dirty="0"/>
              <a:t>DO PASS, House Education, 2-27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Encouraging resolution for Department of Public Health and GADOE to provide more vision and hearings screenings.</a:t>
            </a:r>
          </a:p>
        </p:txBody>
      </p:sp>
    </p:spTree>
    <p:extLst>
      <p:ext uri="{BB962C8B-B14F-4D97-AF65-F5344CB8AC3E}">
        <p14:creationId xmlns:p14="http://schemas.microsoft.com/office/powerpoint/2010/main" val="26666828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CB04289-36C0-27D8-1694-FB3DC76215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2D05E-5234-FA5A-C125-D26B81839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Senate Bill 1</a:t>
            </a:r>
            <a:br>
              <a:rPr lang="en-US" dirty="0"/>
            </a:br>
            <a:r>
              <a:rPr lang="en-US" dirty="0"/>
              <a:t>Dolezal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1481F3-17B1-33C2-783B-AF72BCD447C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Adopted, 2-6, 35-17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PROHIBIT TRANSGENDER FEMALES FROM COMPETING IN ATHLETIC CONTESTS AGAINST FEMALES, PUBLIC SCHOOL AND COLLEGE.</a:t>
            </a:r>
          </a:p>
        </p:txBody>
      </p:sp>
    </p:spTree>
    <p:extLst>
      <p:ext uri="{BB962C8B-B14F-4D97-AF65-F5344CB8AC3E}">
        <p14:creationId xmlns:p14="http://schemas.microsoft.com/office/powerpoint/2010/main" val="2582373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2ABBA-2E6D-E7DD-AC67-58D1FCB3F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12</a:t>
            </a:r>
            <a:br>
              <a:rPr lang="en-US" dirty="0"/>
            </a:br>
            <a:r>
              <a:rPr lang="en-US" dirty="0"/>
              <a:t>Cannon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401105-5841-28D0-D6C0-3E1A46648BF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774786"/>
            <a:ext cx="6400800" cy="3257550"/>
          </a:xfrm>
        </p:spPr>
        <p:txBody>
          <a:bodyPr/>
          <a:lstStyle/>
          <a:p>
            <a:r>
              <a:rPr lang="en-GB" b="1" dirty="0"/>
              <a:t>DO PASS, Education, 2-27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REDUCES REQUIRED EQUALIZATION</a:t>
            </a:r>
          </a:p>
          <a:p>
            <a:r>
              <a:rPr lang="en-GB" dirty="0"/>
              <a:t>MILLAGE TO 10 FROM 14</a:t>
            </a:r>
          </a:p>
          <a:p>
            <a:r>
              <a:rPr lang="en-GB" dirty="0"/>
              <a:t>SB 44 ADOPTED BY SENATE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8661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AD2DA20-06F1-1113-08E1-2D3ED272DB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96B56-8A9D-4908-7925-9DBF52529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Senate Bill 4</a:t>
            </a:r>
            <a:br>
              <a:rPr lang="en-US" dirty="0"/>
            </a:br>
            <a:r>
              <a:rPr lang="en-US" dirty="0"/>
              <a:t>Dolezal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8B4189-588C-71D4-5192-A8543EDC742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002060"/>
                </a:solidFill>
              </a:rPr>
              <a:t>DO PASS, 2-21, now in Senate Rules</a:t>
            </a:r>
            <a:endParaRPr lang="en-GB" sz="3600" b="1" dirty="0">
              <a:solidFill>
                <a:srgbClr val="FFFF00"/>
              </a:solidFill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ALTER ROLES AND RELATIONSHIPS BETWEEN CITIZENS, TEACHERS, BOARD MEMBERS AND SUPERINTENDENTS.</a:t>
            </a:r>
          </a:p>
        </p:txBody>
      </p:sp>
    </p:spTree>
    <p:extLst>
      <p:ext uri="{BB962C8B-B14F-4D97-AF65-F5344CB8AC3E}">
        <p14:creationId xmlns:p14="http://schemas.microsoft.com/office/powerpoint/2010/main" val="1549723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4C6CAF8-0F92-2D73-F51A-73D6BDCB67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E996C-5F94-7464-470F-EAFA7A450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Senate Bill 17</a:t>
            </a:r>
            <a:br>
              <a:rPr lang="en-US" dirty="0"/>
            </a:br>
            <a:r>
              <a:rPr lang="en-US" dirty="0"/>
              <a:t>Anavitarte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C6DB56-0A39-30B4-5010-ED3C13047FD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002060"/>
                </a:solidFill>
              </a:rPr>
              <a:t>DO PASS, 2-13, now in Senate Rules</a:t>
            </a:r>
            <a:endParaRPr lang="en-GB" sz="3600" b="1" dirty="0">
              <a:solidFill>
                <a:srgbClr val="FFFF00"/>
              </a:solidFill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REQUIRE PANIC ALERT SYSTEM AND OTHER SAFETY MEASURES IN ALL SCHOOLS.</a:t>
            </a:r>
          </a:p>
        </p:txBody>
      </p:sp>
    </p:spTree>
    <p:extLst>
      <p:ext uri="{BB962C8B-B14F-4D97-AF65-F5344CB8AC3E}">
        <p14:creationId xmlns:p14="http://schemas.microsoft.com/office/powerpoint/2010/main" val="38872179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AEFE961-A113-B13F-7752-64B239FFEB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188FD-96EA-7E3B-5717-5AAA0D2B3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Senate Bill 20</a:t>
            </a:r>
            <a:br>
              <a:rPr lang="en-US" dirty="0"/>
            </a:br>
            <a:r>
              <a:rPr lang="en-US" dirty="0"/>
              <a:t>Kirkpatrick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C2D844-B53B-0052-379F-20FDD5D6153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002060"/>
                </a:solidFill>
              </a:rPr>
              <a:t>DO PASS, 2-18, now in Senate Rules</a:t>
            </a:r>
            <a:endParaRPr lang="en-GB" sz="3600" b="1" dirty="0">
              <a:solidFill>
                <a:srgbClr val="FFFF00"/>
              </a:solidFill>
            </a:endParaRPr>
          </a:p>
          <a:p>
            <a:endParaRPr lang="en-GB" dirty="0"/>
          </a:p>
          <a:p>
            <a:r>
              <a:rPr lang="en-GB" dirty="0"/>
              <a:t>SERVICE REPAYABLE LOANS FOR VETERINARIANS PRACTICING IN ANIMAL SHELTERS.</a:t>
            </a:r>
          </a:p>
        </p:txBody>
      </p:sp>
    </p:spTree>
    <p:extLst>
      <p:ext uri="{BB962C8B-B14F-4D97-AF65-F5344CB8AC3E}">
        <p14:creationId xmlns:p14="http://schemas.microsoft.com/office/powerpoint/2010/main" val="4643072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0E7660F-3E9E-78C9-DF32-6A163D1343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9952F-761C-47B7-949E-EF30F76E4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Senate Bill 21</a:t>
            </a:r>
            <a:br>
              <a:rPr lang="en-US" dirty="0"/>
            </a:br>
            <a:r>
              <a:rPr lang="en-US" dirty="0"/>
              <a:t>Tillery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FB8D35-DB0F-2114-55E5-4BB18B96BDA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C00000"/>
                </a:solidFill>
              </a:rPr>
              <a:t>ADOPTED, 2-13, 33-18</a:t>
            </a:r>
          </a:p>
          <a:p>
            <a:endParaRPr lang="en-GB" dirty="0"/>
          </a:p>
          <a:p>
            <a:r>
              <a:rPr lang="en-GB" dirty="0"/>
              <a:t>SANCTUARY EDUCATORS/SCHOOLS MAY LOOSE GOVERNMENTAL IMMUNITY.</a:t>
            </a:r>
          </a:p>
        </p:txBody>
      </p:sp>
    </p:spTree>
    <p:extLst>
      <p:ext uri="{BB962C8B-B14F-4D97-AF65-F5344CB8AC3E}">
        <p14:creationId xmlns:p14="http://schemas.microsoft.com/office/powerpoint/2010/main" val="12526161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3CC6D7-6822-6644-ACBB-C309E3607C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29677-B852-19D4-0C5B-2D6502A75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Senate Bill 22</a:t>
            </a:r>
            <a:br>
              <a:rPr lang="en-US" dirty="0"/>
            </a:br>
            <a:r>
              <a:rPr lang="en-US" dirty="0"/>
              <a:t>Tillery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136EDD-B8CF-F370-9FAD-61787377F1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002060"/>
                </a:solidFill>
              </a:rPr>
              <a:t>DO PASS, 2-18, now in Senate Rules</a:t>
            </a:r>
            <a:endParaRPr lang="en-GB" sz="3600" b="1" dirty="0">
              <a:solidFill>
                <a:srgbClr val="FFFF00"/>
              </a:solidFill>
            </a:endParaRPr>
          </a:p>
          <a:p>
            <a:endParaRPr lang="en-GB" dirty="0"/>
          </a:p>
          <a:p>
            <a:r>
              <a:rPr lang="en-GB" dirty="0"/>
              <a:t>GADOE IS REQUIRED TO DISTRIBUTE ALL USDOE DOCUMENTS.</a:t>
            </a:r>
          </a:p>
        </p:txBody>
      </p:sp>
    </p:spTree>
    <p:extLst>
      <p:ext uri="{BB962C8B-B14F-4D97-AF65-F5344CB8AC3E}">
        <p14:creationId xmlns:p14="http://schemas.microsoft.com/office/powerpoint/2010/main" val="34824559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321F06-AD27-1960-A50A-878016CA8F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A750B-67FE-C695-575C-14B68AF5C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Senate Bill 44</a:t>
            </a:r>
            <a:br>
              <a:rPr lang="en-US" dirty="0"/>
            </a:br>
            <a:r>
              <a:rPr lang="en-US" dirty="0"/>
              <a:t>Watson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95581B-49EF-B955-708F-F5EA14F8BE8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ADOPTED, 2-13, 51-0</a:t>
            </a:r>
          </a:p>
          <a:p>
            <a:endParaRPr lang="en-GB" dirty="0"/>
          </a:p>
          <a:p>
            <a:r>
              <a:rPr lang="en-GB" dirty="0"/>
              <a:t>REDUCED THE REQUIRE MILLAGE TO PARTICIPATE IN EQUALIZATIN FROM 14 TO 10.</a:t>
            </a:r>
          </a:p>
        </p:txBody>
      </p:sp>
    </p:spTree>
    <p:extLst>
      <p:ext uri="{BB962C8B-B14F-4D97-AF65-F5344CB8AC3E}">
        <p14:creationId xmlns:p14="http://schemas.microsoft.com/office/powerpoint/2010/main" val="21181909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1FC35B9-B640-A78C-BE36-B59F84DF63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5F34A-4DEB-7814-9192-01E8EB037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Senate Bill 63</a:t>
            </a:r>
            <a:br>
              <a:rPr lang="en-US" dirty="0"/>
            </a:br>
            <a:r>
              <a:rPr lang="en-US" dirty="0"/>
              <a:t>Dixon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86671F-40EE-7690-26B3-FCFE2BF0BA3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000099"/>
                </a:solidFill>
              </a:rPr>
              <a:t>DO PASS, ED&amp;Y 2-27, 6-3</a:t>
            </a:r>
          </a:p>
          <a:p>
            <a:endParaRPr lang="en-GB" sz="3600" b="1" dirty="0">
              <a:solidFill>
                <a:srgbClr val="000099"/>
              </a:solidFill>
            </a:endParaRPr>
          </a:p>
          <a:p>
            <a:r>
              <a:rPr lang="en-GB" sz="2800" b="1" dirty="0"/>
              <a:t>PERMITS HOME SCHOOL STUDENTS TO TAKE CERTAIN EXAMS (ASVAB, PSAT, SAT, AP EXAMS) AT NO COST IF LOCAL STUDENTS DO NOT HAVE TO PAY.</a:t>
            </a:r>
          </a:p>
          <a:p>
            <a:endParaRPr lang="en-GB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9242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74F27A-B6E5-D5E9-86EE-56A355A50D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CD678-7219-BF89-B782-AD8EEF868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Senate Bill 74</a:t>
            </a:r>
            <a:br>
              <a:rPr lang="en-US" dirty="0"/>
            </a:br>
            <a:r>
              <a:rPr lang="en-US" dirty="0"/>
              <a:t>Burns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177DE8-E733-6955-D908-ACE1D720097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002060"/>
                </a:solidFill>
              </a:rPr>
              <a:t>DO PASS, 2-25, now in Senate Rules</a:t>
            </a:r>
            <a:endParaRPr lang="en-GB" sz="3600" b="1" dirty="0">
              <a:solidFill>
                <a:srgbClr val="FFFF00"/>
              </a:solidFill>
            </a:endParaRPr>
          </a:p>
          <a:p>
            <a:endParaRPr lang="en-GB" dirty="0"/>
          </a:p>
          <a:p>
            <a:r>
              <a:rPr lang="en-GB" dirty="0"/>
              <a:t>HOLD HARMLESS PROVISION FOR LIBRARIANS THAT MAKE A GOOD FAITH ATTEMPT TO IDENTIFY AND EXCLUDE HARMFUL MATERIALS FROM STUDENTS.</a:t>
            </a:r>
          </a:p>
        </p:txBody>
      </p:sp>
    </p:spTree>
    <p:extLst>
      <p:ext uri="{BB962C8B-B14F-4D97-AF65-F5344CB8AC3E}">
        <p14:creationId xmlns:p14="http://schemas.microsoft.com/office/powerpoint/2010/main" val="1045725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8C76D9-467B-4C65-C8D6-5B62448ED5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FA9F9-8775-A039-A50E-A800224A6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Senate Bill 85</a:t>
            </a:r>
            <a:br>
              <a:rPr lang="en-US" dirty="0"/>
            </a:br>
            <a:r>
              <a:rPr lang="en-US" dirty="0"/>
              <a:t>Brass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ECC224-7C3A-607E-9F0F-6BC101B2C07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002060"/>
                </a:solidFill>
              </a:rPr>
              <a:t>DO PASS, Higher Ed, 2-18</a:t>
            </a:r>
          </a:p>
          <a:p>
            <a:endParaRPr lang="en-GB" sz="3600" b="1" dirty="0">
              <a:solidFill>
                <a:srgbClr val="002060"/>
              </a:solidFill>
            </a:endParaRPr>
          </a:p>
          <a:p>
            <a:r>
              <a:rPr lang="en-GB" sz="2800" b="1" dirty="0"/>
              <a:t>GEORGIA FOSTER CARE SCHOLARSHIP, PROVIDING GRANTS FOR FOSTER CHILDREN.</a:t>
            </a:r>
          </a:p>
        </p:txBody>
      </p:sp>
    </p:spTree>
    <p:extLst>
      <p:ext uri="{BB962C8B-B14F-4D97-AF65-F5344CB8AC3E}">
        <p14:creationId xmlns:p14="http://schemas.microsoft.com/office/powerpoint/2010/main" val="36806594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6ECC4AC-AC98-3F63-5BAD-725BB58672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89484-A46F-2E3A-99E2-E7D47E9B3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Senate Bill 123</a:t>
            </a:r>
            <a:br>
              <a:rPr lang="en-US" dirty="0"/>
            </a:br>
            <a:r>
              <a:rPr lang="en-US" dirty="0"/>
              <a:t>Kennedy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D21AF3-4B44-44DF-C18A-4D29CD21BEB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ADOPTED, 2-26, 54-0</a:t>
            </a:r>
          </a:p>
          <a:p>
            <a:endParaRPr lang="en-GB" sz="3600" b="1" dirty="0">
              <a:solidFill>
                <a:srgbClr val="002060"/>
              </a:solidFill>
            </a:endParaRPr>
          </a:p>
          <a:p>
            <a:r>
              <a:rPr lang="en-GB" sz="2800" b="1" dirty="0"/>
              <a:t>UPDATES COMPULSORY ATTENDANCE REGULATIONS AND ADDRESSES CHRONIC ABSENTISM.</a:t>
            </a:r>
          </a:p>
        </p:txBody>
      </p:sp>
    </p:spTree>
    <p:extLst>
      <p:ext uri="{BB962C8B-B14F-4D97-AF65-F5344CB8AC3E}">
        <p14:creationId xmlns:p14="http://schemas.microsoft.com/office/powerpoint/2010/main" val="984123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E12633-CD25-DF8C-14F2-FCEE87A72D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707A1-117C-570C-C0C3-C4EB14364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37</a:t>
            </a:r>
            <a:br>
              <a:rPr lang="en-US" dirty="0"/>
            </a:br>
            <a:r>
              <a:rPr lang="en-US" dirty="0"/>
              <a:t>Leverette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438307-1177-1DFF-EA3D-F573EC5895E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774786"/>
            <a:ext cx="6400800" cy="3257550"/>
          </a:xfrm>
        </p:spPr>
        <p:txBody>
          <a:bodyPr/>
          <a:lstStyle/>
          <a:p>
            <a:r>
              <a:rPr lang="en-GB" b="1" dirty="0"/>
              <a:t>DO PASS, Education, 2-27</a:t>
            </a:r>
          </a:p>
          <a:p>
            <a:endParaRPr lang="en-GB" dirty="0"/>
          </a:p>
          <a:p>
            <a:r>
              <a:rPr lang="en-GB" dirty="0"/>
              <a:t>REQUIRES SCHOOL SYSTEM TO ANNUALLY NOTIFY PERSONNEL AS TO WHETHER THEY ARE COVERED BY SSA.</a:t>
            </a:r>
          </a:p>
        </p:txBody>
      </p:sp>
    </p:spTree>
    <p:extLst>
      <p:ext uri="{BB962C8B-B14F-4D97-AF65-F5344CB8AC3E}">
        <p14:creationId xmlns:p14="http://schemas.microsoft.com/office/powerpoint/2010/main" val="18133445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E516312-B623-2F28-4C33-21DC18C6DC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C544E-2B96-B45A-79F3-180EB8CED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Senate Bill 124</a:t>
            </a:r>
            <a:br>
              <a:rPr lang="en-US" dirty="0"/>
            </a:br>
            <a:r>
              <a:rPr lang="en-US" dirty="0"/>
              <a:t>Still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5EC54F-83E8-672B-AA60-D8C281C5F3F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000099"/>
                </a:solidFill>
              </a:rPr>
              <a:t>DO PASS, ED&amp;Y 2-27</a:t>
            </a:r>
          </a:p>
          <a:p>
            <a:endParaRPr lang="en-GB" sz="3600" b="1" dirty="0">
              <a:solidFill>
                <a:srgbClr val="000099"/>
              </a:solidFill>
            </a:endParaRPr>
          </a:p>
          <a:p>
            <a:r>
              <a:rPr lang="en-GB" sz="2800" b="1" dirty="0"/>
              <a:t>REQUIRE GADOE TO IMPLEMENT USDOE AND FEDERAL GUIDANCE.</a:t>
            </a:r>
          </a:p>
          <a:p>
            <a:endParaRPr lang="en-GB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9205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9384372-CB27-E064-B83D-21467107FC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6711A-6AFF-0487-125B-E58FA3F9A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Senate Bill 126</a:t>
            </a:r>
            <a:br>
              <a:rPr lang="en-US" dirty="0"/>
            </a:br>
            <a:r>
              <a:rPr lang="en-US" dirty="0"/>
              <a:t>Dixon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8E2DC-DFCC-93EC-B0A9-338D8FE9CE4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000099"/>
                </a:solidFill>
              </a:rPr>
              <a:t>DO PASS, ED&amp;Y, 2-19</a:t>
            </a:r>
          </a:p>
          <a:p>
            <a:endParaRPr lang="en-GB" sz="3600" b="1" dirty="0">
              <a:solidFill>
                <a:srgbClr val="002060"/>
              </a:solidFill>
            </a:endParaRPr>
          </a:p>
          <a:p>
            <a:r>
              <a:rPr lang="en-GB" sz="2800" b="1" dirty="0"/>
              <a:t>LOWERS AGE OF ELIGIBILTY FOR COMPLETION SPECIAL SCHOOLS TO 16.</a:t>
            </a:r>
          </a:p>
        </p:txBody>
      </p:sp>
    </p:spTree>
    <p:extLst>
      <p:ext uri="{BB962C8B-B14F-4D97-AF65-F5344CB8AC3E}">
        <p14:creationId xmlns:p14="http://schemas.microsoft.com/office/powerpoint/2010/main" val="40171148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816F697-2CDE-4640-C39D-C83360086A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2F2E0-A800-D83A-D07A-570D60A82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Senate Bill 148</a:t>
            </a:r>
            <a:br>
              <a:rPr lang="en-US" dirty="0"/>
            </a:br>
            <a:r>
              <a:rPr lang="en-US" dirty="0"/>
              <a:t>Hatchett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70B51-DC68-1C68-5295-C701097F1E6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000099"/>
                </a:solidFill>
              </a:rPr>
              <a:t>DO PASS, ED&amp;Y 2-19</a:t>
            </a:r>
          </a:p>
          <a:p>
            <a:endParaRPr lang="en-GB" sz="3600" b="1" dirty="0">
              <a:solidFill>
                <a:srgbClr val="000099"/>
              </a:solidFill>
            </a:endParaRPr>
          </a:p>
          <a:p>
            <a:r>
              <a:rPr lang="en-GB" sz="2800" b="1" dirty="0"/>
              <a:t>PILOT PROGRAM FOR OUTDOOR CLASSROOM AND SB 267 INCREASING TEACHER PERSONAL DAYS TO 5.</a:t>
            </a:r>
          </a:p>
          <a:p>
            <a:endParaRPr lang="en-GB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5971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D81F64-921D-CF60-8749-E07EFB3D5B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C5183-6A2E-E82F-FF4F-532A12F98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Senate Bill 149</a:t>
            </a:r>
            <a:br>
              <a:rPr lang="en-US" dirty="0"/>
            </a:br>
            <a:r>
              <a:rPr lang="en-US" dirty="0"/>
              <a:t>Hickman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004049-D823-E5C5-5153-9AC6C3BFA66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000099"/>
                </a:solidFill>
              </a:rPr>
              <a:t>DO PASS, HED, 2-25</a:t>
            </a:r>
          </a:p>
          <a:p>
            <a:endParaRPr lang="en-GB" sz="3600" b="1" dirty="0">
              <a:solidFill>
                <a:srgbClr val="000099"/>
              </a:solidFill>
            </a:endParaRPr>
          </a:p>
          <a:p>
            <a:r>
              <a:rPr lang="en-GB" sz="2800" b="1" dirty="0"/>
              <a:t>EXPANSION OF TUITION EQUALIZATION GRANT FOR PRIVATE COLLEGES IN NURSING.</a:t>
            </a:r>
          </a:p>
          <a:p>
            <a:endParaRPr lang="en-GB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5809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175C194-F1F0-8E93-F247-06C14A1301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1C56A-C14D-3605-CC7B-DA75A62B6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Senate Bill 150</a:t>
            </a:r>
            <a:br>
              <a:rPr lang="en-US" dirty="0"/>
            </a:br>
            <a:r>
              <a:rPr lang="en-US" dirty="0"/>
              <a:t>Hickman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017C2A-C9C7-3D34-DE8F-4521B2ABD0B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000099"/>
                </a:solidFill>
              </a:rPr>
              <a:t>ACTION, RET, 2-25</a:t>
            </a:r>
          </a:p>
          <a:p>
            <a:endParaRPr lang="en-GB" sz="3600" b="1" dirty="0">
              <a:solidFill>
                <a:srgbClr val="000099"/>
              </a:solidFill>
            </a:endParaRPr>
          </a:p>
          <a:p>
            <a:r>
              <a:rPr lang="en-GB" sz="2800" b="1" dirty="0"/>
              <a:t>SENT FOR ACTURIAL STUDY, REQUIRED OF NEW RETIREMENT BILLS.</a:t>
            </a:r>
          </a:p>
          <a:p>
            <a:endParaRPr lang="en-GB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2745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D8CF46-A653-9AB1-E0B3-672FE51C8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FAE9D-DE57-83FE-B0CC-6B03FE850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Senate Bill 152</a:t>
            </a:r>
            <a:br>
              <a:rPr lang="en-US" dirty="0"/>
            </a:br>
            <a:r>
              <a:rPr lang="en-US" dirty="0"/>
              <a:t>Dolezal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8942A9-7E4C-3688-A2DC-D203E701E0A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ADOPTED, 2-28, 33-22</a:t>
            </a:r>
          </a:p>
          <a:p>
            <a:endParaRPr lang="en-GB" sz="3600" b="1" dirty="0">
              <a:solidFill>
                <a:srgbClr val="000099"/>
              </a:solidFill>
            </a:endParaRPr>
          </a:p>
          <a:p>
            <a:r>
              <a:rPr lang="en-GB" sz="2800" b="1" dirty="0"/>
              <a:t>EXPANDS GEORGIA PROMISE SCHOLARSHIP TO INCLUDE CHILDREN OF FOSTER PARENTS, BUT NOT FOSTER CHILDREN.</a:t>
            </a:r>
          </a:p>
          <a:p>
            <a:endParaRPr lang="en-GB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2953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A180A8-9CD0-1831-8EF8-3D414995CF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C0B07-E113-7497-024D-952F1CC4D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Senate Bill 180</a:t>
            </a:r>
            <a:br>
              <a:rPr lang="en-US" dirty="0"/>
            </a:br>
            <a:r>
              <a:rPr lang="en-US" dirty="0"/>
              <a:t>Dixon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2FA493-CB3C-5B61-26B3-6CBDA6786FE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000099"/>
                </a:solidFill>
              </a:rPr>
              <a:t>DO PASS, HED, 2-25, 8-1</a:t>
            </a:r>
          </a:p>
          <a:p>
            <a:endParaRPr lang="en-GB" sz="3600" b="1" dirty="0">
              <a:solidFill>
                <a:srgbClr val="000099"/>
              </a:solidFill>
            </a:endParaRPr>
          </a:p>
          <a:p>
            <a:r>
              <a:rPr lang="en-GB" sz="2800" b="1" dirty="0"/>
              <a:t>CREATES APPRENTICESHIP SPONSORSHIPS FOR HIGH DEMAND APPRENTICESHIPS.</a:t>
            </a:r>
          </a:p>
          <a:p>
            <a:endParaRPr lang="en-GB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6291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F6F6FC7-3324-4D4F-AE75-E8D54F4270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63644-AC22-AE04-B5E1-335388883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Senate Bill 181</a:t>
            </a:r>
            <a:br>
              <a:rPr lang="en-US" dirty="0"/>
            </a:br>
            <a:r>
              <a:rPr lang="en-US" dirty="0"/>
              <a:t>Anavitarte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4EA549-738C-5C65-1AF9-9418A2E8EEA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000099"/>
                </a:solidFill>
              </a:rPr>
              <a:t>DO PASS, HED,  2-27</a:t>
            </a:r>
          </a:p>
          <a:p>
            <a:endParaRPr lang="en-GB" sz="3600" b="1" dirty="0">
              <a:solidFill>
                <a:srgbClr val="000099"/>
              </a:solidFill>
            </a:endParaRPr>
          </a:p>
          <a:p>
            <a:r>
              <a:rPr lang="en-GB" sz="2800" b="1" dirty="0"/>
              <a:t>PROHIBITS USG  AND OTHERS FROM ENTERING INTO CONTRACTS WITH FOREIGN ADVERSARIES.</a:t>
            </a:r>
          </a:p>
          <a:p>
            <a:endParaRPr lang="en-GB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939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C66B12-0A62-BC9B-2C2E-7BC294F42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8829A-A1F0-E52B-8295-5CF8ACE07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Senate Bill 193</a:t>
            </a:r>
            <a:br>
              <a:rPr lang="en-US" dirty="0"/>
            </a:br>
            <a:r>
              <a:rPr lang="en-US" dirty="0"/>
              <a:t>Brass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FA6F2F-343A-BF8E-51B3-B43D4EB4317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382679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000099"/>
                </a:solidFill>
              </a:rPr>
              <a:t>DO PASS, HED, 2-25, 8-1</a:t>
            </a:r>
          </a:p>
          <a:p>
            <a:endParaRPr lang="en-GB" sz="3600" b="1" dirty="0">
              <a:solidFill>
                <a:srgbClr val="000099"/>
              </a:solidFill>
            </a:endParaRPr>
          </a:p>
          <a:p>
            <a:r>
              <a:rPr lang="en-GB" sz="2800" b="1" dirty="0"/>
              <a:t>CREATES ADULT WORKFORCE HIGH SCHOOL DIPLOMA THROUGH TCSG.</a:t>
            </a:r>
          </a:p>
          <a:p>
            <a:endParaRPr lang="en-GB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4071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119AEC-58C3-C35D-B6D8-24F7858B1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C67CC-97FE-5FFC-2EB0-4D118D3269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185" y="629469"/>
            <a:ext cx="8961120" cy="5599062"/>
          </a:xfrm>
        </p:spPr>
        <p:txBody>
          <a:bodyPr/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dirty="0"/>
              <a:t>CALL US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CALL US</a:t>
            </a:r>
            <a:br>
              <a:rPr lang="en-US" dirty="0"/>
            </a:br>
            <a:r>
              <a:rPr lang="en-GB" sz="40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Ben Wiggins  706-201-1925</a:t>
            </a:r>
            <a:r>
              <a:rPr lang="en-GB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br>
              <a:rPr lang="en-GB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4000" b="1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bwiggins@gael.org</a:t>
            </a:r>
            <a:r>
              <a:rPr lang="en-GB" sz="4000" b="1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bwiggins</a:t>
            </a:r>
            <a:r>
              <a:rPr lang="en-GB" sz="1800" b="1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@gael.org</a:t>
            </a:r>
            <a:br>
              <a:rPr lang="en-GB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GB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40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Jimmy Stokes   770-601-3798, jstokes@gael.org</a:t>
            </a:r>
            <a:br>
              <a:rPr lang="en-US" sz="18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598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D46C34-6694-7893-D025-DBB9DDDEC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8F9F4-D2E6-78AC-695F-7056A5A57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38</a:t>
            </a:r>
            <a:br>
              <a:rPr lang="en-US" dirty="0"/>
            </a:br>
            <a:r>
              <a:rPr lang="en-US" dirty="0"/>
              <a:t>MARTIN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DBCC8D-9214-CC2F-E895-5B8193044BC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774786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ADOPTED, 2-19, 169-3</a:t>
            </a:r>
            <a:r>
              <a:rPr lang="en-GB" sz="3600" b="1" dirty="0">
                <a:solidFill>
                  <a:srgbClr val="FFFF00"/>
                </a:solidFill>
                <a:highlight>
                  <a:srgbClr val="FFFF00"/>
                </a:highlight>
              </a:rPr>
              <a:t>, 2-19BY HOUSE, 2-29, 169-3</a:t>
            </a:r>
          </a:p>
          <a:p>
            <a:endParaRPr lang="en-GB" dirty="0">
              <a:solidFill>
                <a:srgbClr val="C00000"/>
              </a:solidFill>
            </a:endParaRPr>
          </a:p>
          <a:p>
            <a:endParaRPr lang="en-GB" dirty="0"/>
          </a:p>
          <a:p>
            <a:r>
              <a:rPr lang="en-GB" dirty="0"/>
              <a:t>CREATES NEED BASED SCHOLARSIP FOR STUDENTS IN THEIR LAST YEAR OF DEGREE PURSUIT.</a:t>
            </a:r>
          </a:p>
        </p:txBody>
      </p:sp>
    </p:spTree>
    <p:extLst>
      <p:ext uri="{BB962C8B-B14F-4D97-AF65-F5344CB8AC3E}">
        <p14:creationId xmlns:p14="http://schemas.microsoft.com/office/powerpoint/2010/main" val="1272808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F4DC6A-5E77-60BD-8466-14F7CD1BED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FE54E-8711-5668-D667-2D6B3DB7F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56</a:t>
            </a:r>
            <a:br>
              <a:rPr lang="en-US" dirty="0"/>
            </a:br>
            <a:r>
              <a:rPr lang="en-US" dirty="0"/>
              <a:t>Petrea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624C0A-FFA0-7818-CF37-74ADB2A803A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774786"/>
            <a:ext cx="6400800" cy="3257550"/>
          </a:xfrm>
        </p:spPr>
        <p:txBody>
          <a:bodyPr/>
          <a:lstStyle/>
          <a:p>
            <a:r>
              <a:rPr lang="en-GB" b="1" dirty="0"/>
              <a:t>DO PASS Higher Education, currently in House Rules</a:t>
            </a:r>
          </a:p>
          <a:p>
            <a:endParaRPr lang="en-GB" dirty="0"/>
          </a:p>
          <a:p>
            <a:r>
              <a:rPr lang="en-GB" dirty="0"/>
              <a:t>PROVIDES GRANTS FOR FAMILES OF KILLED FIRE FIGHTERS, LAW ENFORCEMENT OFFICERS, AND PRISON GUARDS.</a:t>
            </a:r>
          </a:p>
        </p:txBody>
      </p:sp>
    </p:spTree>
    <p:extLst>
      <p:ext uri="{BB962C8B-B14F-4D97-AF65-F5344CB8AC3E}">
        <p14:creationId xmlns:p14="http://schemas.microsoft.com/office/powerpoint/2010/main" val="3624375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8A531A-3DC2-DAE3-BCC3-1D196661CB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84560-96FD-91FD-8B5C-7E76E36F3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81</a:t>
            </a:r>
            <a:br>
              <a:rPr lang="en-US" dirty="0"/>
            </a:br>
            <a:r>
              <a:rPr lang="en-US" dirty="0"/>
              <a:t>Ballard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177FD6-C492-B4B5-68A6-957A9F252CE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774786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Adopted by House, 2-13, 165-2</a:t>
            </a:r>
            <a:endParaRPr lang="en-GB" dirty="0">
              <a:solidFill>
                <a:srgbClr val="C00000"/>
              </a:solidFill>
              <a:highlight>
                <a:srgbClr val="FFFF00"/>
              </a:highlight>
            </a:endParaRPr>
          </a:p>
          <a:p>
            <a:endParaRPr lang="en-GB" dirty="0"/>
          </a:p>
          <a:p>
            <a:r>
              <a:rPr lang="en-GB" dirty="0"/>
              <a:t>CREATES INTERSTATE COMPACT FOR SCHOOL PSYCHOLOGISTS.</a:t>
            </a:r>
          </a:p>
        </p:txBody>
      </p:sp>
    </p:spTree>
    <p:extLst>
      <p:ext uri="{BB962C8B-B14F-4D97-AF65-F5344CB8AC3E}">
        <p14:creationId xmlns:p14="http://schemas.microsoft.com/office/powerpoint/2010/main" val="811365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081C8E-D1E1-D169-2479-4F1D25E438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46A32-64F8-E886-FB46-32560E2EA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105</a:t>
            </a:r>
            <a:br>
              <a:rPr lang="en-US" dirty="0"/>
            </a:br>
            <a:r>
              <a:rPr lang="en-US" dirty="0"/>
              <a:t>Wade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C99062-5910-D032-6728-33863C6D77C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774786"/>
            <a:ext cx="6400800" cy="3257550"/>
          </a:xfrm>
        </p:spPr>
        <p:txBody>
          <a:bodyPr/>
          <a:lstStyle/>
          <a:p>
            <a:r>
              <a:rPr lang="en-GB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Adopted by House, 2-13, 169-0</a:t>
            </a:r>
          </a:p>
          <a:p>
            <a:endParaRPr lang="en-GB" dirty="0"/>
          </a:p>
          <a:p>
            <a:r>
              <a:rPr lang="en-GB" dirty="0"/>
              <a:t>INCREASES INDEMNIFICATION FOR EDUCATORS TO $150,000.</a:t>
            </a:r>
          </a:p>
        </p:txBody>
      </p:sp>
    </p:spTree>
    <p:extLst>
      <p:ext uri="{BB962C8B-B14F-4D97-AF65-F5344CB8AC3E}">
        <p14:creationId xmlns:p14="http://schemas.microsoft.com/office/powerpoint/2010/main" val="405152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48B99C-7C2F-1B6C-B26E-6560D669DA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E6DC0-C723-F4BF-02BB-E13C514BE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dirty="0"/>
              <a:t>House Bill 127</a:t>
            </a:r>
            <a:br>
              <a:rPr lang="en-US" dirty="0"/>
            </a:br>
            <a:r>
              <a:rPr lang="en-US" dirty="0"/>
              <a:t>Cox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3E5697-CE65-272E-E2AA-CED130457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2687237"/>
            <a:ext cx="6400800" cy="3257550"/>
          </a:xfrm>
        </p:spPr>
        <p:txBody>
          <a:bodyPr/>
          <a:lstStyle/>
          <a:p>
            <a:r>
              <a:rPr lang="en-GB" b="1" dirty="0"/>
              <a:t>DO PASS, House  Education, 2-27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INCREASES PERSONAL LEAVE DAYS FOR TEACHERS FROM 3 TO 5.  (SB 247)</a:t>
            </a:r>
          </a:p>
        </p:txBody>
      </p:sp>
    </p:spTree>
    <p:extLst>
      <p:ext uri="{BB962C8B-B14F-4D97-AF65-F5344CB8AC3E}">
        <p14:creationId xmlns:p14="http://schemas.microsoft.com/office/powerpoint/2010/main" val="214980121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Training-presentation">
      <a:dk1>
        <a:srgbClr val="000000"/>
      </a:dk1>
      <a:lt1>
        <a:srgbClr val="FFFFFF"/>
      </a:lt1>
      <a:dk2>
        <a:srgbClr val="112CC1"/>
      </a:dk2>
      <a:lt2>
        <a:srgbClr val="E7E6E6"/>
      </a:lt2>
      <a:accent1>
        <a:srgbClr val="FF7128"/>
      </a:accent1>
      <a:accent2>
        <a:srgbClr val="FF2828"/>
      </a:accent2>
      <a:accent3>
        <a:srgbClr val="2849FD"/>
      </a:accent3>
      <a:accent4>
        <a:srgbClr val="D3DDFE"/>
      </a:accent4>
      <a:accent5>
        <a:srgbClr val="FBFF22"/>
      </a:accent5>
      <a:accent6>
        <a:srgbClr val="D90000"/>
      </a:accent6>
      <a:hlink>
        <a:srgbClr val="0563C1"/>
      </a:hlink>
      <a:folHlink>
        <a:srgbClr val="954F72"/>
      </a:folHlink>
    </a:clrScheme>
    <a:fontScheme name="Custom 12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3460604_win32_SL_V10" id="{99B34821-6204-44CE-8DD7-2088F7B07FF3}" vid="{E244DE33-B49D-4797-B149-ADA6E5DF5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85B6D968-3BA5-45CA-AFA4-01F84FB04FA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54E976-D9B8-49D6-BB1E-30B410663C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77C52C5-6F65-4D42-B855-A3283C55581A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{11D6BB97-7E9C-401A-B780-E93EDCFCAB43}tf03460604_win32</Template>
  <TotalTime>3050</TotalTime>
  <Words>1292</Words>
  <Application>Microsoft Office PowerPoint</Application>
  <PresentationFormat>Widescreen</PresentationFormat>
  <Paragraphs>257</Paragraphs>
  <Slides>49</Slides>
  <Notes>49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3" baseType="lpstr">
      <vt:lpstr>Arial</vt:lpstr>
      <vt:lpstr>Arial Black</vt:lpstr>
      <vt:lpstr>Calibri</vt:lpstr>
      <vt:lpstr>Custom</vt:lpstr>
      <vt:lpstr>2025 GENERAL ASSEMBLY</vt:lpstr>
      <vt:lpstr>FY 2026 BUDGET  Total=$15,952,091,263 State=$13,653,799,730</vt:lpstr>
      <vt:lpstr>House Bill 12 Cannon  </vt:lpstr>
      <vt:lpstr>House Bill 37 Leverette  </vt:lpstr>
      <vt:lpstr>House Bill 38 MARTIN  </vt:lpstr>
      <vt:lpstr>House Bill 56 Petrea  </vt:lpstr>
      <vt:lpstr>House Bill 81 Ballard  </vt:lpstr>
      <vt:lpstr>House Bill 105 Wade</vt:lpstr>
      <vt:lpstr>House Bill 127 Cox</vt:lpstr>
      <vt:lpstr>House Bill 133 Clark</vt:lpstr>
      <vt:lpstr>House Bill 150 Fleming</vt:lpstr>
      <vt:lpstr>House Bill 172 Huddleston</vt:lpstr>
      <vt:lpstr>House Bill 175 Todd Jones</vt:lpstr>
      <vt:lpstr>House Bill 192 Gambill</vt:lpstr>
      <vt:lpstr>House Bill 198 Chastain</vt:lpstr>
      <vt:lpstr>House Bill 200 Bazemore</vt:lpstr>
      <vt:lpstr>House Bill 217 Hong</vt:lpstr>
      <vt:lpstr>House Bill 225 Washburn</vt:lpstr>
      <vt:lpstr>House Bill 235 Townsend</vt:lpstr>
      <vt:lpstr>House Bill 267 Bonner</vt:lpstr>
      <vt:lpstr>House Bill 268 Persinger</vt:lpstr>
      <vt:lpstr>House Bill 307 Ballard</vt:lpstr>
      <vt:lpstr>House Bill 335 Crawford</vt:lpstr>
      <vt:lpstr>House Bill 340 Hilton</vt:lpstr>
      <vt:lpstr>House Bill 385 Holcomb</vt:lpstr>
      <vt:lpstr>House Bill 419 Hawkins</vt:lpstr>
      <vt:lpstr>House Bill 422 McCollum</vt:lpstr>
      <vt:lpstr>House Resolution 145 Erwin</vt:lpstr>
      <vt:lpstr>Senate Bill 1 Dolezal</vt:lpstr>
      <vt:lpstr>Senate Bill 4 Dolezal</vt:lpstr>
      <vt:lpstr>Senate Bill 17 Anavitarte</vt:lpstr>
      <vt:lpstr>Senate Bill 20 Kirkpatrick</vt:lpstr>
      <vt:lpstr>Senate Bill 21 Tillery</vt:lpstr>
      <vt:lpstr>Senate Bill 22 Tillery</vt:lpstr>
      <vt:lpstr>Senate Bill 44 Watson</vt:lpstr>
      <vt:lpstr>Senate Bill 63 Dixon</vt:lpstr>
      <vt:lpstr>Senate Bill 74 Burns</vt:lpstr>
      <vt:lpstr>Senate Bill 85 Brass</vt:lpstr>
      <vt:lpstr>Senate Bill 123 Kennedy</vt:lpstr>
      <vt:lpstr>Senate Bill 124 Still </vt:lpstr>
      <vt:lpstr>Senate Bill 126 Dixon</vt:lpstr>
      <vt:lpstr>Senate Bill 148 Hatchett </vt:lpstr>
      <vt:lpstr>Senate Bill 149 Hickman</vt:lpstr>
      <vt:lpstr>Senate Bill 150 Hickman</vt:lpstr>
      <vt:lpstr>Senate Bill 152 Dolezal</vt:lpstr>
      <vt:lpstr>Senate Bill 180 Dixon</vt:lpstr>
      <vt:lpstr>Senate Bill 181 Anavitarte </vt:lpstr>
      <vt:lpstr>Senate Bill 193 Brass</vt:lpstr>
      <vt:lpstr>CALL US   CALL US Ben Wiggins  706-201-1925  bwiggins@gael.orgbwiggins@gael.org  Jimmy Stokes   770-601-3798, jstokes@gael.org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Jimmy Stokes</dc:creator>
  <cp:lastModifiedBy>Sarah Burbach</cp:lastModifiedBy>
  <cp:revision>60</cp:revision>
  <dcterms:created xsi:type="dcterms:W3CDTF">2025-02-26T14:42:31Z</dcterms:created>
  <dcterms:modified xsi:type="dcterms:W3CDTF">2025-03-01T17:49:50Z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