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</p:sldIdLst>
  <p:sldSz cx="7772400" cy="10058400"/>
  <p:notesSz cx="9296400" cy="70104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KG Miss Kindergarten" panose="020B0604020202020204" charset="0"/>
      <p:regular r:id="rId9"/>
    </p:embeddedFont>
    <p:embeddedFont>
      <p:font typeface="KG Miss Kindy Chunky" panose="020B0604020202020204" charset="0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87" d="100"/>
          <a:sy n="87" d="100"/>
        </p:scale>
        <p:origin x="1260" y="-69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4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4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7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6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0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6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3D6A-7933-42EE-9B72-B4C3FCDD9C55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9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endy.branning@acboe.ne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5AC2FBD-65CF-4F18-B7F2-B939453DCBAE}"/>
              </a:ext>
            </a:extLst>
          </p:cNvPr>
          <p:cNvSpPr/>
          <p:nvPr/>
        </p:nvSpPr>
        <p:spPr>
          <a:xfrm>
            <a:off x="444814" y="1870171"/>
            <a:ext cx="3288986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CB5F4A8-3F27-4471-AA0A-1D2CD9B743E7}"/>
              </a:ext>
            </a:extLst>
          </p:cNvPr>
          <p:cNvSpPr/>
          <p:nvPr/>
        </p:nvSpPr>
        <p:spPr>
          <a:xfrm>
            <a:off x="3986774" y="1870171"/>
            <a:ext cx="3291840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BE4E88C-BE69-4B22-A33B-E75E19823325}"/>
              </a:ext>
            </a:extLst>
          </p:cNvPr>
          <p:cNvSpPr/>
          <p:nvPr/>
        </p:nvSpPr>
        <p:spPr>
          <a:xfrm>
            <a:off x="444814" y="5008574"/>
            <a:ext cx="6833800" cy="3405966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863AD5C-AEB6-4109-9825-F6BC6DA02683}"/>
              </a:ext>
            </a:extLst>
          </p:cNvPr>
          <p:cNvSpPr/>
          <p:nvPr/>
        </p:nvSpPr>
        <p:spPr>
          <a:xfrm>
            <a:off x="444814" y="8532042"/>
            <a:ext cx="6833800" cy="92908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7A4632-1554-4507-82DF-62EB7781688B}"/>
              </a:ext>
            </a:extLst>
          </p:cNvPr>
          <p:cNvSpPr txBox="1"/>
          <p:nvPr/>
        </p:nvSpPr>
        <p:spPr>
          <a:xfrm>
            <a:off x="199083" y="8555782"/>
            <a:ext cx="7409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Spelling Words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F0B790-2B72-4472-8E96-9D29CEE9D47E}"/>
              </a:ext>
            </a:extLst>
          </p:cNvPr>
          <p:cNvSpPr txBox="1"/>
          <p:nvPr/>
        </p:nvSpPr>
        <p:spPr>
          <a:xfrm>
            <a:off x="515144" y="2611954"/>
            <a:ext cx="324457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Car riders will now dismiss at 2:50.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Pease check your child’s Take Home Binder for daily work and important information.  Empty nightly.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Decodable Reader stories will be sent home in your child’s Take Home Binder after reading them in class. Please practice reading them with your child.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The cost for snack is $1.00 each. Please send the exact amount.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7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endParaRPr lang="en-US" sz="7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7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  	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4B46F1B-986B-4A72-8FF3-2A4F2BF75862}"/>
              </a:ext>
            </a:extLst>
          </p:cNvPr>
          <p:cNvSpPr txBox="1"/>
          <p:nvPr/>
        </p:nvSpPr>
        <p:spPr>
          <a:xfrm>
            <a:off x="3903787" y="2564731"/>
            <a:ext cx="336878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KG Miss Kindergarten" panose="02000000000000000000" pitchFamily="2" charset="0"/>
                <a:ea typeface="HelloAnnie" panose="02000603000000000000" pitchFamily="2" charset="0"/>
              </a:rPr>
              <a:t>Sept. 2: Labor Day Holiday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KG Miss Kindergarten" panose="02000000000000000000" pitchFamily="2" charset="0"/>
                <a:ea typeface="HelloAnnie" panose="02000603000000000000" pitchFamily="2" charset="0"/>
              </a:rPr>
              <a:t>Parents are now allowed to attend lunch for our classroom on Thursday from 11:54-12:19. The cost is $5.00.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KG Miss Kindergarten" panose="02000000000000000000" pitchFamily="2" charset="0"/>
                <a:ea typeface="HelloAnnie" panose="02000603000000000000" pitchFamily="2" charset="0"/>
              </a:rPr>
              <a:t>September is our Attendance Challenge month. More information to come.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KG Miss Kindergarten" panose="02000000000000000000" pitchFamily="2" charset="0"/>
                <a:ea typeface="HelloAnnie" panose="02000603000000000000" pitchFamily="2" charset="0"/>
              </a:rPr>
              <a:t>Sept. 8: Progress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KG Miss Kindergarten" panose="02000000000000000000" pitchFamily="2" charset="0"/>
                <a:ea typeface="HelloAnnie" panose="02000603000000000000" pitchFamily="2" charset="0"/>
              </a:rPr>
              <a:t>Sept. 8-12: Grits with Grandparents (Grandparents may come to eat breakfast with their grandchild. The cost is $4.00).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KG Miss Kindergarten" panose="02000000000000000000" pitchFamily="2" charset="0"/>
                <a:ea typeface="HelloAnnie" panose="02000603000000000000" pitchFamily="2" charset="0"/>
              </a:rPr>
              <a:t>Sept. 19: </a:t>
            </a:r>
            <a:r>
              <a:rPr lang="en-US" sz="900">
                <a:latin typeface="KG Miss Kindergarten" panose="02000000000000000000" pitchFamily="2" charset="0"/>
                <a:ea typeface="HelloAnnie" panose="02000603000000000000" pitchFamily="2" charset="0"/>
              </a:rPr>
              <a:t>Fall Pictures</a:t>
            </a:r>
            <a:endParaRPr lang="en-US" sz="9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endParaRPr lang="en-US" sz="9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KG Miss Kindergarten" panose="02000000000000000000" pitchFamily="2" charset="0"/>
                <a:ea typeface="HelloAnnie" panose="02000603000000000000" pitchFamily="2" charset="0"/>
              </a:rPr>
              <a:t> I</a:t>
            </a:r>
            <a:r>
              <a:rPr lang="en-US" sz="1000" dirty="0">
                <a:latin typeface="KG Miss Kindergarten" panose="02000000000000000000" pitchFamily="2" charset="0"/>
                <a:ea typeface="HelloAnnie" panose="02000603000000000000" pitchFamily="2" charset="0"/>
              </a:rPr>
              <a:t>f you have questions or concerns, you may email me at</a:t>
            </a:r>
            <a:r>
              <a:rPr lang="en-US" sz="1000" dirty="0">
                <a:latin typeface="KG Miss Kindergarten" panose="02000000000000000000" pitchFamily="2" charset="0"/>
                <a:ea typeface="HelloAnnie" panose="02000603000000000000" pitchFamily="2" charset="0"/>
                <a:hlinkClick r:id="rId3"/>
              </a:rPr>
              <a:t> Wendy.branning@acboe.net</a:t>
            </a:r>
            <a:r>
              <a:rPr lang="en-US" sz="1000" dirty="0">
                <a:latin typeface="KG Miss Kindergarten" panose="02000000000000000000" pitchFamily="2" charset="0"/>
                <a:ea typeface="HelloAnnie" panose="02000603000000000000" pitchFamily="2" charset="0"/>
              </a:rPr>
              <a:t>.  </a:t>
            </a:r>
          </a:p>
          <a:p>
            <a:r>
              <a:rPr lang="en-US" sz="1400" dirty="0">
                <a:latin typeface="KG Miss Kindergarten" panose="02000000000000000000" pitchFamily="2" charset="0"/>
                <a:ea typeface="HelloAnnie" panose="02000603000000000000" pitchFamily="2" charset="0"/>
              </a:rPr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4649919-CE56-47D3-9D3E-4E515B92B43A}"/>
              </a:ext>
            </a:extLst>
          </p:cNvPr>
          <p:cNvSpPr txBox="1"/>
          <p:nvPr/>
        </p:nvSpPr>
        <p:spPr>
          <a:xfrm>
            <a:off x="515144" y="8700100"/>
            <a:ext cx="6114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dirty="0">
                <a:latin typeface="KG Miss Kindergarten" panose="02000000000000000000" pitchFamily="2" charset="0"/>
                <a:ea typeface="HelloAnnie" panose="02000603000000000000" pitchFamily="2" charset="0"/>
              </a:rPr>
              <a:t>  No Spelling Test will be given until Unit 7.  </a:t>
            </a:r>
          </a:p>
          <a:p>
            <a:r>
              <a:rPr lang="en-US" sz="1200" dirty="0">
                <a:effectLst/>
                <a:latin typeface="KG Miss Kindergarte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14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8E900E2C-0FAB-40D3-9FA0-E9A1A6659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696683"/>
              </p:ext>
            </p:extLst>
          </p:nvPr>
        </p:nvGraphicFramePr>
        <p:xfrm>
          <a:off x="1372541" y="5344962"/>
          <a:ext cx="6065436" cy="2828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205">
                  <a:extLst>
                    <a:ext uri="{9D8B030D-6E8A-4147-A177-3AD203B41FA5}">
                      <a16:colId xmlns:a16="http://schemas.microsoft.com/office/drawing/2014/main" val="790954970"/>
                    </a:ext>
                  </a:extLst>
                </a:gridCol>
                <a:gridCol w="4806231">
                  <a:extLst>
                    <a:ext uri="{9D8B030D-6E8A-4147-A177-3AD203B41FA5}">
                      <a16:colId xmlns:a16="http://schemas.microsoft.com/office/drawing/2014/main" val="2314856713"/>
                    </a:ext>
                  </a:extLst>
                </a:gridCol>
              </a:tblGrid>
              <a:tr h="65837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Reading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Phonics: a,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i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 Review Sequence, Predicting, Cause &amp; Effect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This is a review week in reading. Please don’t complete 1.3 homework.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729572"/>
                  </a:ext>
                </a:extLst>
              </a:tr>
              <a:tr h="63080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Writing/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Grammar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Singular &amp; </a:t>
                      </a:r>
                      <a:r>
                        <a:rPr lang="en-US" sz="1000" b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Plural Nouns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035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Math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Complete Topic 1: Understand Addition and Subtraction &amp; begin Topic 2: Fluently Add &amp; Subtract within 10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9/02 Topic 1 Test (Review pages were sent home Friday)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308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Science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We rotate Science and Social Studies.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5453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Social 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Studies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Week 2: Rules and Laws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949169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51D5A7D4-75A0-4634-85CE-2EA19C39E919}"/>
              </a:ext>
            </a:extLst>
          </p:cNvPr>
          <p:cNvSpPr txBox="1"/>
          <p:nvPr/>
        </p:nvSpPr>
        <p:spPr>
          <a:xfrm>
            <a:off x="394699" y="1945209"/>
            <a:ext cx="315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What’s Happening </a:t>
            </a:r>
          </a:p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This Week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2B83E2A-975E-4546-82B1-2C7D2E522A5C}"/>
              </a:ext>
            </a:extLst>
          </p:cNvPr>
          <p:cNvSpPr txBox="1"/>
          <p:nvPr/>
        </p:nvSpPr>
        <p:spPr>
          <a:xfrm>
            <a:off x="1644428" y="5037547"/>
            <a:ext cx="3770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A Peek At What We Are Learning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702DAA1-EC3D-42CD-A05A-4A7517850684}"/>
              </a:ext>
            </a:extLst>
          </p:cNvPr>
          <p:cNvSpPr txBox="1"/>
          <p:nvPr/>
        </p:nvSpPr>
        <p:spPr>
          <a:xfrm>
            <a:off x="3834374" y="1968462"/>
            <a:ext cx="2975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Upcoming Events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711CFB5-2CE5-4560-8AF9-E3C99DFA641A}"/>
              </a:ext>
            </a:extLst>
          </p:cNvPr>
          <p:cNvSpPr txBox="1"/>
          <p:nvPr/>
        </p:nvSpPr>
        <p:spPr bwMode="white">
          <a:xfrm>
            <a:off x="149477" y="212723"/>
            <a:ext cx="750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KG Miss Kindergarten" panose="020B0604020202020204" charset="0"/>
                <a:ea typeface="HelloBoomerang" panose="02000603000000000000" pitchFamily="2" charset="0"/>
              </a:rPr>
              <a:t>Branning’s Buzz</a:t>
            </a:r>
            <a:endParaRPr lang="en-US" sz="3600" dirty="0">
              <a:solidFill>
                <a:schemeClr val="bg1"/>
              </a:solidFill>
              <a:latin typeface="KG Miss Kindergarten" panose="020B0604020202020204" charset="0"/>
              <a:ea typeface="HelloEtchASketch" panose="02000603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95714B5-B54F-451A-B142-499F6A816E99}"/>
              </a:ext>
            </a:extLst>
          </p:cNvPr>
          <p:cNvSpPr txBox="1"/>
          <p:nvPr/>
        </p:nvSpPr>
        <p:spPr>
          <a:xfrm>
            <a:off x="273716" y="1262282"/>
            <a:ext cx="3590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Week of</a:t>
            </a:r>
            <a:r>
              <a:rPr lang="en-US" sz="1600" dirty="0">
                <a:latin typeface="KG Miss Kindy Chunky" panose="02000000000000000000" pitchFamily="2" charset="0"/>
                <a:ea typeface="HelloButtons" panose="02000603000000000000" pitchFamily="2" charset="0"/>
              </a:rPr>
              <a:t>:  September 2-5, 2025</a:t>
            </a:r>
          </a:p>
        </p:txBody>
      </p:sp>
    </p:spTree>
    <p:extLst>
      <p:ext uri="{BB962C8B-B14F-4D97-AF65-F5344CB8AC3E}">
        <p14:creationId xmlns:p14="http://schemas.microsoft.com/office/powerpoint/2010/main" val="3075092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1791</TotalTime>
  <Words>286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Calibri</vt:lpstr>
      <vt:lpstr>Arial</vt:lpstr>
      <vt:lpstr>KG Miss Kindergarten</vt:lpstr>
      <vt:lpstr>HelloButtons</vt:lpstr>
      <vt:lpstr>Times New Roman</vt:lpstr>
      <vt:lpstr>KG Miss Kindy Chunky</vt:lpstr>
      <vt:lpstr>Calibri Light</vt:lpstr>
      <vt:lpstr>HelloEtchASketch</vt:lpstr>
      <vt:lpstr>HelloBoomerang</vt:lpstr>
      <vt:lpstr>HelloAnnie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Zenchyk</dc:creator>
  <cp:lastModifiedBy>Wendy Branning</cp:lastModifiedBy>
  <cp:revision>72</cp:revision>
  <cp:lastPrinted>2025-09-02T11:51:44Z</cp:lastPrinted>
  <dcterms:created xsi:type="dcterms:W3CDTF">2016-10-11T18:59:43Z</dcterms:created>
  <dcterms:modified xsi:type="dcterms:W3CDTF">2025-09-02T11:52:32Z</dcterms:modified>
</cp:coreProperties>
</file>