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95" r:id="rId5"/>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2453"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35A48-418A-452A-ADB4-53AC7BD79F09}" type="datetimeFigureOut">
              <a:rPr lang="en-US" smtClean="0"/>
              <a:t>7/26/2024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2FD4-55B7-4508-873E-403D00CDD8B5}" type="slidenum">
              <a:rPr lang="en-US" smtClean="0"/>
              <a:t>‹#›</a:t>
            </a:fld>
            <a:endParaRPr lang="en-US"/>
          </a:p>
        </p:txBody>
      </p:sp>
    </p:spTree>
    <p:extLst>
      <p:ext uri="{BB962C8B-B14F-4D97-AF65-F5344CB8AC3E}">
        <p14:creationId xmlns:p14="http://schemas.microsoft.com/office/powerpoint/2010/main" val="34191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 2021 AnAppleForEden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99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5"/>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15611" indent="0" algn="ctr">
              <a:buNone/>
              <a:defRPr>
                <a:solidFill>
                  <a:schemeClr val="tx1">
                    <a:tint val="75000"/>
                  </a:schemeClr>
                </a:solidFill>
              </a:defRPr>
            </a:lvl2pPr>
            <a:lvl3pPr marL="831219" indent="0" algn="ctr">
              <a:buNone/>
              <a:defRPr>
                <a:solidFill>
                  <a:schemeClr val="tx1">
                    <a:tint val="75000"/>
                  </a:schemeClr>
                </a:solidFill>
              </a:defRPr>
            </a:lvl3pPr>
            <a:lvl4pPr marL="1246833" indent="0" algn="ctr">
              <a:buNone/>
              <a:defRPr>
                <a:solidFill>
                  <a:schemeClr val="tx1">
                    <a:tint val="75000"/>
                  </a:schemeClr>
                </a:solidFill>
              </a:defRPr>
            </a:lvl4pPr>
            <a:lvl5pPr marL="1662438" indent="0" algn="ctr">
              <a:buNone/>
              <a:defRPr>
                <a:solidFill>
                  <a:schemeClr val="tx1">
                    <a:tint val="75000"/>
                  </a:schemeClr>
                </a:solidFill>
              </a:defRPr>
            </a:lvl5pPr>
            <a:lvl6pPr marL="2078052" indent="0" algn="ctr">
              <a:buNone/>
              <a:defRPr>
                <a:solidFill>
                  <a:schemeClr val="tx1">
                    <a:tint val="75000"/>
                  </a:schemeClr>
                </a:solidFill>
              </a:defRPr>
            </a:lvl6pPr>
            <a:lvl7pPr marL="2493660" indent="0" algn="ctr">
              <a:buNone/>
              <a:defRPr>
                <a:solidFill>
                  <a:schemeClr val="tx1">
                    <a:tint val="75000"/>
                  </a:schemeClr>
                </a:solidFill>
              </a:defRPr>
            </a:lvl7pPr>
            <a:lvl8pPr marL="2909271" indent="0" algn="ctr">
              <a:buNone/>
              <a:defRPr>
                <a:solidFill>
                  <a:schemeClr val="tx1">
                    <a:tint val="75000"/>
                  </a:schemeClr>
                </a:solidFill>
              </a:defRPr>
            </a:lvl8pPr>
            <a:lvl9pPr marL="33248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58B148-88C9-4930-A7F9-D2D8CE795CB9}" type="datetime1">
              <a:rPr lang="en-US" smtClean="0"/>
              <a:t>7/25/2024</a:t>
            </a:fld>
            <a:endParaRPr lang="en-US"/>
          </a:p>
        </p:txBody>
      </p:sp>
      <p:sp>
        <p:nvSpPr>
          <p:cNvPr id="5" name="Footer Placeholder 4"/>
          <p:cNvSpPr>
            <a:spLocks noGrp="1"/>
          </p:cNvSpPr>
          <p:nvPr>
            <p:ph type="ftr" sz="quarter" idx="11"/>
          </p:nvPr>
        </p:nvSpPr>
        <p:spPr/>
        <p:txBody>
          <a:bodyPr/>
          <a:lstStyle/>
          <a:p>
            <a:r>
              <a:rPr lang="en-US" dirty="0"/>
              <a:t>© 2021 AnAppleForEden</a:t>
            </a:r>
          </a:p>
        </p:txBody>
      </p:sp>
      <p:sp>
        <p:nvSpPr>
          <p:cNvPr id="6" name="Slide Number Placeholder 5"/>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4624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05457-82F1-4734-A1BA-6B566499A6B8}" type="datetime1">
              <a:rPr lang="en-US" smtClean="0"/>
              <a:t>7/25/2024</a:t>
            </a:fld>
            <a:endParaRPr lang="en-US"/>
          </a:p>
        </p:txBody>
      </p:sp>
      <p:sp>
        <p:nvSpPr>
          <p:cNvPr id="5" name="Footer Placeholder 4"/>
          <p:cNvSpPr>
            <a:spLocks noGrp="1"/>
          </p:cNvSpPr>
          <p:nvPr>
            <p:ph type="ftr" sz="quarter" idx="11"/>
          </p:nvPr>
        </p:nvSpPr>
        <p:spPr/>
        <p:txBody>
          <a:bodyPr/>
          <a:lstStyle/>
          <a:p>
            <a:r>
              <a:rPr lang="en-US" dirty="0"/>
              <a:t>© 2021 AnAppleForEden</a:t>
            </a:r>
          </a:p>
        </p:txBody>
      </p:sp>
      <p:sp>
        <p:nvSpPr>
          <p:cNvPr id="6" name="Slide Number Placeholder 5"/>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295920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718" y="537637"/>
            <a:ext cx="1310878" cy="11442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707" y="537637"/>
            <a:ext cx="3820715" cy="11442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71E9F-30A3-4CD5-8521-7BDF7E040354}" type="datetime1">
              <a:rPr lang="en-US" smtClean="0"/>
              <a:t>7/25/2024</a:t>
            </a:fld>
            <a:endParaRPr lang="en-US"/>
          </a:p>
        </p:txBody>
      </p:sp>
      <p:sp>
        <p:nvSpPr>
          <p:cNvPr id="5" name="Footer Placeholder 4"/>
          <p:cNvSpPr>
            <a:spLocks noGrp="1"/>
          </p:cNvSpPr>
          <p:nvPr>
            <p:ph type="ftr" sz="quarter" idx="11"/>
          </p:nvPr>
        </p:nvSpPr>
        <p:spPr/>
        <p:txBody>
          <a:bodyPr/>
          <a:lstStyle/>
          <a:p>
            <a:r>
              <a:rPr lang="en-US" dirty="0"/>
              <a:t>© 2021 AnAppleForEden</a:t>
            </a:r>
          </a:p>
        </p:txBody>
      </p:sp>
      <p:sp>
        <p:nvSpPr>
          <p:cNvPr id="6" name="Slide Number Placeholder 5"/>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85035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82935" y="8777820"/>
            <a:ext cx="2171700" cy="486833"/>
          </a:xfrm>
        </p:spPr>
        <p:txBody>
          <a:bodyPr/>
          <a:lstStyle/>
          <a:p>
            <a:r>
              <a:rPr lang="en-US" dirty="0"/>
              <a:t>© 2021 AnAppleForEden</a:t>
            </a:r>
          </a:p>
        </p:txBody>
      </p:sp>
    </p:spTree>
    <p:extLst>
      <p:ext uri="{BB962C8B-B14F-4D97-AF65-F5344CB8AC3E}">
        <p14:creationId xmlns:p14="http://schemas.microsoft.com/office/powerpoint/2010/main" val="269864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70"/>
            <a:ext cx="5829300" cy="1816100"/>
          </a:xfrm>
        </p:spPr>
        <p:txBody>
          <a:bodyPr anchor="t"/>
          <a:lstStyle>
            <a:lvl1pPr algn="l">
              <a:defRPr sz="3639" b="1" cap="all"/>
            </a:lvl1pPr>
          </a:lstStyle>
          <a:p>
            <a:r>
              <a:rPr lang="en-US"/>
              <a:t>Click to edit Master title style</a:t>
            </a:r>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1819">
                <a:solidFill>
                  <a:schemeClr val="tx1">
                    <a:tint val="75000"/>
                  </a:schemeClr>
                </a:solidFill>
              </a:defRPr>
            </a:lvl1pPr>
            <a:lvl2pPr marL="415611" indent="0">
              <a:buNone/>
              <a:defRPr sz="1637">
                <a:solidFill>
                  <a:schemeClr val="tx1">
                    <a:tint val="75000"/>
                  </a:schemeClr>
                </a:solidFill>
              </a:defRPr>
            </a:lvl2pPr>
            <a:lvl3pPr marL="831219" indent="0">
              <a:buNone/>
              <a:defRPr sz="1457">
                <a:solidFill>
                  <a:schemeClr val="tx1">
                    <a:tint val="75000"/>
                  </a:schemeClr>
                </a:solidFill>
              </a:defRPr>
            </a:lvl3pPr>
            <a:lvl4pPr marL="1246833" indent="0">
              <a:buNone/>
              <a:defRPr sz="1273">
                <a:solidFill>
                  <a:schemeClr val="tx1">
                    <a:tint val="75000"/>
                  </a:schemeClr>
                </a:solidFill>
              </a:defRPr>
            </a:lvl4pPr>
            <a:lvl5pPr marL="1662438" indent="0">
              <a:buNone/>
              <a:defRPr sz="1273">
                <a:solidFill>
                  <a:schemeClr val="tx1">
                    <a:tint val="75000"/>
                  </a:schemeClr>
                </a:solidFill>
              </a:defRPr>
            </a:lvl5pPr>
            <a:lvl6pPr marL="2078052" indent="0">
              <a:buNone/>
              <a:defRPr sz="1273">
                <a:solidFill>
                  <a:schemeClr val="tx1">
                    <a:tint val="75000"/>
                  </a:schemeClr>
                </a:solidFill>
              </a:defRPr>
            </a:lvl6pPr>
            <a:lvl7pPr marL="2493660" indent="0">
              <a:buNone/>
              <a:defRPr sz="1273">
                <a:solidFill>
                  <a:schemeClr val="tx1">
                    <a:tint val="75000"/>
                  </a:schemeClr>
                </a:solidFill>
              </a:defRPr>
            </a:lvl7pPr>
            <a:lvl8pPr marL="2909271" indent="0">
              <a:buNone/>
              <a:defRPr sz="1273">
                <a:solidFill>
                  <a:schemeClr val="tx1">
                    <a:tint val="75000"/>
                  </a:schemeClr>
                </a:solidFill>
              </a:defRPr>
            </a:lvl8pPr>
            <a:lvl9pPr marL="3324880" indent="0">
              <a:buNone/>
              <a:defRPr sz="12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5A489-946F-4DFF-BD0F-A25F50CAD95D}" type="datetime1">
              <a:rPr lang="en-US" smtClean="0"/>
              <a:t>7/25/2024</a:t>
            </a:fld>
            <a:endParaRPr lang="en-US"/>
          </a:p>
        </p:txBody>
      </p:sp>
      <p:sp>
        <p:nvSpPr>
          <p:cNvPr id="5" name="Footer Placeholder 4"/>
          <p:cNvSpPr>
            <a:spLocks noGrp="1"/>
          </p:cNvSpPr>
          <p:nvPr>
            <p:ph type="ftr" sz="quarter" idx="11"/>
          </p:nvPr>
        </p:nvSpPr>
        <p:spPr/>
        <p:txBody>
          <a:bodyPr/>
          <a:lstStyle/>
          <a:p>
            <a:r>
              <a:rPr lang="en-US" dirty="0"/>
              <a:t>© 2021 AnAppleForEden</a:t>
            </a:r>
          </a:p>
        </p:txBody>
      </p:sp>
      <p:sp>
        <p:nvSpPr>
          <p:cNvPr id="6" name="Slide Number Placeholder 5"/>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144101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707" y="3128437"/>
            <a:ext cx="2565797" cy="8851900"/>
          </a:xfrm>
        </p:spPr>
        <p:txBody>
          <a:bodyPr/>
          <a:lstStyle>
            <a:lvl1pPr>
              <a:defRPr sz="2548"/>
            </a:lvl1pPr>
            <a:lvl2pPr>
              <a:defRPr sz="2181"/>
            </a:lvl2pPr>
            <a:lvl3pPr>
              <a:defRPr sz="1819"/>
            </a:lvl3pPr>
            <a:lvl4pPr>
              <a:defRPr sz="1637"/>
            </a:lvl4pPr>
            <a:lvl5pPr>
              <a:defRPr sz="1637"/>
            </a:lvl5pPr>
            <a:lvl6pPr>
              <a:defRPr sz="1637"/>
            </a:lvl6pPr>
            <a:lvl7pPr>
              <a:defRPr sz="1637"/>
            </a:lvl7pPr>
            <a:lvl8pPr>
              <a:defRPr sz="1637"/>
            </a:lvl8pPr>
            <a:lvl9pPr>
              <a:defRPr sz="16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1800" y="3128437"/>
            <a:ext cx="2565798" cy="8851900"/>
          </a:xfrm>
        </p:spPr>
        <p:txBody>
          <a:bodyPr/>
          <a:lstStyle>
            <a:lvl1pPr>
              <a:defRPr sz="2548"/>
            </a:lvl1pPr>
            <a:lvl2pPr>
              <a:defRPr sz="2181"/>
            </a:lvl2pPr>
            <a:lvl3pPr>
              <a:defRPr sz="1819"/>
            </a:lvl3pPr>
            <a:lvl4pPr>
              <a:defRPr sz="1637"/>
            </a:lvl4pPr>
            <a:lvl5pPr>
              <a:defRPr sz="1637"/>
            </a:lvl5pPr>
            <a:lvl6pPr>
              <a:defRPr sz="1637"/>
            </a:lvl6pPr>
            <a:lvl7pPr>
              <a:defRPr sz="1637"/>
            </a:lvl7pPr>
            <a:lvl8pPr>
              <a:defRPr sz="1637"/>
            </a:lvl8pPr>
            <a:lvl9pPr>
              <a:defRPr sz="16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B5F5E1-22C0-4B8A-A9DB-ACD7B2243FD7}" type="datetime1">
              <a:rPr lang="en-US" smtClean="0"/>
              <a:t>7/25/2024</a:t>
            </a:fld>
            <a:endParaRPr lang="en-US"/>
          </a:p>
        </p:txBody>
      </p:sp>
      <p:sp>
        <p:nvSpPr>
          <p:cNvPr id="6" name="Footer Placeholder 5"/>
          <p:cNvSpPr>
            <a:spLocks noGrp="1"/>
          </p:cNvSpPr>
          <p:nvPr>
            <p:ph type="ftr" sz="quarter" idx="11"/>
          </p:nvPr>
        </p:nvSpPr>
        <p:spPr/>
        <p:txBody>
          <a:bodyPr/>
          <a:lstStyle/>
          <a:p>
            <a:r>
              <a:rPr lang="en-US" dirty="0"/>
              <a:t>© 2021 AnAppleForEden</a:t>
            </a:r>
          </a:p>
        </p:txBody>
      </p:sp>
      <p:sp>
        <p:nvSpPr>
          <p:cNvPr id="7" name="Slide Number Placeholder 6"/>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345887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181" b="1"/>
            </a:lvl1pPr>
            <a:lvl2pPr marL="415611" indent="0">
              <a:buNone/>
              <a:defRPr sz="1819" b="1"/>
            </a:lvl2pPr>
            <a:lvl3pPr marL="831219" indent="0">
              <a:buNone/>
              <a:defRPr sz="1637" b="1"/>
            </a:lvl3pPr>
            <a:lvl4pPr marL="1246833" indent="0">
              <a:buNone/>
              <a:defRPr sz="1457" b="1"/>
            </a:lvl4pPr>
            <a:lvl5pPr marL="1662438" indent="0">
              <a:buNone/>
              <a:defRPr sz="1457" b="1"/>
            </a:lvl5pPr>
            <a:lvl6pPr marL="2078052" indent="0">
              <a:buNone/>
              <a:defRPr sz="1457" b="1"/>
            </a:lvl6pPr>
            <a:lvl7pPr marL="2493660" indent="0">
              <a:buNone/>
              <a:defRPr sz="1457" b="1"/>
            </a:lvl7pPr>
            <a:lvl8pPr marL="2909271" indent="0">
              <a:buNone/>
              <a:defRPr sz="1457" b="1"/>
            </a:lvl8pPr>
            <a:lvl9pPr marL="3324880" indent="0">
              <a:buNone/>
              <a:defRPr sz="1457"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181"/>
            </a:lvl1pPr>
            <a:lvl2pPr>
              <a:defRPr sz="1819"/>
            </a:lvl2pPr>
            <a:lvl3pPr>
              <a:defRPr sz="1637"/>
            </a:lvl3pPr>
            <a:lvl4pPr>
              <a:defRPr sz="1457"/>
            </a:lvl4pPr>
            <a:lvl5pPr>
              <a:defRPr sz="1457"/>
            </a:lvl5pPr>
            <a:lvl6pPr>
              <a:defRPr sz="1457"/>
            </a:lvl6pPr>
            <a:lvl7pPr>
              <a:defRPr sz="1457"/>
            </a:lvl7pPr>
            <a:lvl8pPr>
              <a:defRPr sz="1457"/>
            </a:lvl8pPr>
            <a:lvl9pPr>
              <a:defRPr sz="14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2" cy="853016"/>
          </a:xfrm>
        </p:spPr>
        <p:txBody>
          <a:bodyPr anchor="b"/>
          <a:lstStyle>
            <a:lvl1pPr marL="0" indent="0">
              <a:buNone/>
              <a:defRPr sz="2181" b="1"/>
            </a:lvl1pPr>
            <a:lvl2pPr marL="415611" indent="0">
              <a:buNone/>
              <a:defRPr sz="1819" b="1"/>
            </a:lvl2pPr>
            <a:lvl3pPr marL="831219" indent="0">
              <a:buNone/>
              <a:defRPr sz="1637" b="1"/>
            </a:lvl3pPr>
            <a:lvl4pPr marL="1246833" indent="0">
              <a:buNone/>
              <a:defRPr sz="1457" b="1"/>
            </a:lvl4pPr>
            <a:lvl5pPr marL="1662438" indent="0">
              <a:buNone/>
              <a:defRPr sz="1457" b="1"/>
            </a:lvl5pPr>
            <a:lvl6pPr marL="2078052" indent="0">
              <a:buNone/>
              <a:defRPr sz="1457" b="1"/>
            </a:lvl6pPr>
            <a:lvl7pPr marL="2493660" indent="0">
              <a:buNone/>
              <a:defRPr sz="1457" b="1"/>
            </a:lvl7pPr>
            <a:lvl8pPr marL="2909271" indent="0">
              <a:buNone/>
              <a:defRPr sz="1457" b="1"/>
            </a:lvl8pPr>
            <a:lvl9pPr marL="3324880" indent="0">
              <a:buNone/>
              <a:defRPr sz="1457" b="1"/>
            </a:lvl9pPr>
          </a:lstStyle>
          <a:p>
            <a:pPr lvl="0"/>
            <a:r>
              <a:rPr lang="en-US"/>
              <a:t>Click to edit Master text styles</a:t>
            </a:r>
          </a:p>
        </p:txBody>
      </p:sp>
      <p:sp>
        <p:nvSpPr>
          <p:cNvPr id="6" name="Content Placeholder 5"/>
          <p:cNvSpPr>
            <a:spLocks noGrp="1"/>
          </p:cNvSpPr>
          <p:nvPr>
            <p:ph sz="quarter" idx="4"/>
          </p:nvPr>
        </p:nvSpPr>
        <p:spPr>
          <a:xfrm>
            <a:off x="3483769" y="2899833"/>
            <a:ext cx="3031332" cy="5268384"/>
          </a:xfrm>
        </p:spPr>
        <p:txBody>
          <a:bodyPr/>
          <a:lstStyle>
            <a:lvl1pPr>
              <a:defRPr sz="2181"/>
            </a:lvl1pPr>
            <a:lvl2pPr>
              <a:defRPr sz="1819"/>
            </a:lvl2pPr>
            <a:lvl3pPr>
              <a:defRPr sz="1637"/>
            </a:lvl3pPr>
            <a:lvl4pPr>
              <a:defRPr sz="1457"/>
            </a:lvl4pPr>
            <a:lvl5pPr>
              <a:defRPr sz="1457"/>
            </a:lvl5pPr>
            <a:lvl6pPr>
              <a:defRPr sz="1457"/>
            </a:lvl6pPr>
            <a:lvl7pPr>
              <a:defRPr sz="1457"/>
            </a:lvl7pPr>
            <a:lvl8pPr>
              <a:defRPr sz="1457"/>
            </a:lvl8pPr>
            <a:lvl9pPr>
              <a:defRPr sz="14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63D061-EE4F-4D3D-98F7-405BEA2C0B3F}" type="datetime1">
              <a:rPr lang="en-US" smtClean="0"/>
              <a:t>7/25/2024</a:t>
            </a:fld>
            <a:endParaRPr lang="en-US"/>
          </a:p>
        </p:txBody>
      </p:sp>
      <p:sp>
        <p:nvSpPr>
          <p:cNvPr id="8" name="Footer Placeholder 7"/>
          <p:cNvSpPr>
            <a:spLocks noGrp="1"/>
          </p:cNvSpPr>
          <p:nvPr>
            <p:ph type="ftr" sz="quarter" idx="11"/>
          </p:nvPr>
        </p:nvSpPr>
        <p:spPr/>
        <p:txBody>
          <a:bodyPr/>
          <a:lstStyle/>
          <a:p>
            <a:r>
              <a:rPr lang="en-US" dirty="0"/>
              <a:t>© 2021 AnAppleForEden</a:t>
            </a:r>
          </a:p>
        </p:txBody>
      </p:sp>
      <p:sp>
        <p:nvSpPr>
          <p:cNvPr id="9" name="Slide Number Placeholder 8"/>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73985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A63C9B-E418-4FD4-B6D0-773948C23CFB}" type="datetime1">
              <a:rPr lang="en-US" smtClean="0"/>
              <a:t>7/25/2024</a:t>
            </a:fld>
            <a:endParaRPr lang="en-US"/>
          </a:p>
        </p:txBody>
      </p:sp>
      <p:sp>
        <p:nvSpPr>
          <p:cNvPr id="4" name="Footer Placeholder 3"/>
          <p:cNvSpPr>
            <a:spLocks noGrp="1"/>
          </p:cNvSpPr>
          <p:nvPr>
            <p:ph type="ftr" sz="quarter" idx="11"/>
          </p:nvPr>
        </p:nvSpPr>
        <p:spPr/>
        <p:txBody>
          <a:bodyPr/>
          <a:lstStyle/>
          <a:p>
            <a:r>
              <a:rPr lang="en-US" dirty="0"/>
              <a:t>© 2021 AnAppleForEden</a:t>
            </a:r>
          </a:p>
        </p:txBody>
      </p:sp>
      <p:sp>
        <p:nvSpPr>
          <p:cNvPr id="5" name="Slide Number Placeholder 4"/>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96840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AD5AD-AD8A-4248-B8DC-D47E85291740}" type="datetime1">
              <a:rPr lang="en-US" smtClean="0"/>
              <a:t>7/25/2024</a:t>
            </a:fld>
            <a:endParaRPr lang="en-US"/>
          </a:p>
        </p:txBody>
      </p:sp>
      <p:sp>
        <p:nvSpPr>
          <p:cNvPr id="3" name="Footer Placeholder 2"/>
          <p:cNvSpPr>
            <a:spLocks noGrp="1"/>
          </p:cNvSpPr>
          <p:nvPr>
            <p:ph type="ftr" sz="quarter" idx="11"/>
          </p:nvPr>
        </p:nvSpPr>
        <p:spPr/>
        <p:txBody>
          <a:bodyPr/>
          <a:lstStyle/>
          <a:p>
            <a:r>
              <a:rPr lang="en-US" dirty="0"/>
              <a:t>© 2021 AnAppleForEden</a:t>
            </a:r>
          </a:p>
        </p:txBody>
      </p:sp>
      <p:sp>
        <p:nvSpPr>
          <p:cNvPr id="4" name="Slide Number Placeholder 3"/>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149964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8"/>
            <a:ext cx="2256235" cy="1549400"/>
          </a:xfrm>
        </p:spPr>
        <p:txBody>
          <a:bodyPr anchor="b"/>
          <a:lstStyle>
            <a:lvl1pPr algn="l">
              <a:defRPr sz="1819" b="1"/>
            </a:lvl1pPr>
          </a:lstStyle>
          <a:p>
            <a:r>
              <a:rPr lang="en-US"/>
              <a:t>Click to edit Master title style</a:t>
            </a:r>
          </a:p>
        </p:txBody>
      </p:sp>
      <p:sp>
        <p:nvSpPr>
          <p:cNvPr id="3" name="Content Placeholder 2"/>
          <p:cNvSpPr>
            <a:spLocks noGrp="1"/>
          </p:cNvSpPr>
          <p:nvPr>
            <p:ph idx="1"/>
          </p:nvPr>
        </p:nvSpPr>
        <p:spPr>
          <a:xfrm>
            <a:off x="2681290" y="364071"/>
            <a:ext cx="3833813" cy="7804151"/>
          </a:xfrm>
        </p:spPr>
        <p:txBody>
          <a:bodyPr/>
          <a:lstStyle>
            <a:lvl1pPr>
              <a:defRPr sz="2908"/>
            </a:lvl1pPr>
            <a:lvl2pPr>
              <a:defRPr sz="2548"/>
            </a:lvl2pPr>
            <a:lvl3pPr>
              <a:defRPr sz="2181"/>
            </a:lvl3pPr>
            <a:lvl4pPr>
              <a:defRPr sz="1819"/>
            </a:lvl4pPr>
            <a:lvl5pPr>
              <a:defRPr sz="1819"/>
            </a:lvl5pPr>
            <a:lvl6pPr>
              <a:defRPr sz="1819"/>
            </a:lvl6pPr>
            <a:lvl7pPr>
              <a:defRPr sz="1819"/>
            </a:lvl7pPr>
            <a:lvl8pPr>
              <a:defRPr sz="1819"/>
            </a:lvl8pPr>
            <a:lvl9pPr>
              <a:defRPr sz="18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913469"/>
            <a:ext cx="2256235" cy="6254751"/>
          </a:xfrm>
        </p:spPr>
        <p:txBody>
          <a:bodyPr/>
          <a:lstStyle>
            <a:lvl1pPr marL="0" indent="0">
              <a:buNone/>
              <a:defRPr sz="1273"/>
            </a:lvl1pPr>
            <a:lvl2pPr marL="415611" indent="0">
              <a:buNone/>
              <a:defRPr sz="1091"/>
            </a:lvl2pPr>
            <a:lvl3pPr marL="831219" indent="0">
              <a:buNone/>
              <a:defRPr sz="911"/>
            </a:lvl3pPr>
            <a:lvl4pPr marL="1246833" indent="0">
              <a:buNone/>
              <a:defRPr sz="817"/>
            </a:lvl4pPr>
            <a:lvl5pPr marL="1662438" indent="0">
              <a:buNone/>
              <a:defRPr sz="817"/>
            </a:lvl5pPr>
            <a:lvl6pPr marL="2078052" indent="0">
              <a:buNone/>
              <a:defRPr sz="817"/>
            </a:lvl6pPr>
            <a:lvl7pPr marL="2493660" indent="0">
              <a:buNone/>
              <a:defRPr sz="817"/>
            </a:lvl7pPr>
            <a:lvl8pPr marL="2909271" indent="0">
              <a:buNone/>
              <a:defRPr sz="817"/>
            </a:lvl8pPr>
            <a:lvl9pPr marL="3324880"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7343BDE0-C134-44F3-911D-487C5AEDD644}" type="datetime1">
              <a:rPr lang="en-US" smtClean="0"/>
              <a:t>7/25/2024</a:t>
            </a:fld>
            <a:endParaRPr lang="en-US"/>
          </a:p>
        </p:txBody>
      </p:sp>
      <p:sp>
        <p:nvSpPr>
          <p:cNvPr id="6" name="Footer Placeholder 5"/>
          <p:cNvSpPr>
            <a:spLocks noGrp="1"/>
          </p:cNvSpPr>
          <p:nvPr>
            <p:ph type="ftr" sz="quarter" idx="11"/>
          </p:nvPr>
        </p:nvSpPr>
        <p:spPr/>
        <p:txBody>
          <a:bodyPr/>
          <a:lstStyle/>
          <a:p>
            <a:r>
              <a:rPr lang="en-US" dirty="0"/>
              <a:t>© 2021 AnAppleForEden</a:t>
            </a:r>
          </a:p>
        </p:txBody>
      </p:sp>
      <p:sp>
        <p:nvSpPr>
          <p:cNvPr id="7" name="Slide Number Placeholder 6"/>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316059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819" b="1"/>
            </a:lvl1pPr>
          </a:lstStyle>
          <a:p>
            <a:r>
              <a:rPr lang="en-US"/>
              <a:t>Click to edit Master title style</a:t>
            </a:r>
          </a:p>
        </p:txBody>
      </p:sp>
      <p:sp>
        <p:nvSpPr>
          <p:cNvPr id="3" name="Picture Placeholder 2"/>
          <p:cNvSpPr>
            <a:spLocks noGrp="1"/>
          </p:cNvSpPr>
          <p:nvPr>
            <p:ph type="pic" idx="1"/>
          </p:nvPr>
        </p:nvSpPr>
        <p:spPr>
          <a:xfrm>
            <a:off x="1344216" y="817035"/>
            <a:ext cx="4114800" cy="5486400"/>
          </a:xfrm>
        </p:spPr>
        <p:txBody>
          <a:bodyPr/>
          <a:lstStyle>
            <a:lvl1pPr marL="0" indent="0">
              <a:buNone/>
              <a:defRPr sz="2908"/>
            </a:lvl1pPr>
            <a:lvl2pPr marL="415611" indent="0">
              <a:buNone/>
              <a:defRPr sz="2548"/>
            </a:lvl2pPr>
            <a:lvl3pPr marL="831219" indent="0">
              <a:buNone/>
              <a:defRPr sz="2181"/>
            </a:lvl3pPr>
            <a:lvl4pPr marL="1246833" indent="0">
              <a:buNone/>
              <a:defRPr sz="1819"/>
            </a:lvl4pPr>
            <a:lvl5pPr marL="1662438" indent="0">
              <a:buNone/>
              <a:defRPr sz="1819"/>
            </a:lvl5pPr>
            <a:lvl6pPr marL="2078052" indent="0">
              <a:buNone/>
              <a:defRPr sz="1819"/>
            </a:lvl6pPr>
            <a:lvl7pPr marL="2493660" indent="0">
              <a:buNone/>
              <a:defRPr sz="1819"/>
            </a:lvl7pPr>
            <a:lvl8pPr marL="2909271" indent="0">
              <a:buNone/>
              <a:defRPr sz="1819"/>
            </a:lvl8pPr>
            <a:lvl9pPr marL="3324880" indent="0">
              <a:buNone/>
              <a:defRPr sz="1819"/>
            </a:lvl9pPr>
          </a:lstStyle>
          <a:p>
            <a:endParaRPr lang="en-US"/>
          </a:p>
        </p:txBody>
      </p:sp>
      <p:sp>
        <p:nvSpPr>
          <p:cNvPr id="4" name="Text Placeholder 3"/>
          <p:cNvSpPr>
            <a:spLocks noGrp="1"/>
          </p:cNvSpPr>
          <p:nvPr>
            <p:ph type="body" sz="half" idx="2"/>
          </p:nvPr>
        </p:nvSpPr>
        <p:spPr>
          <a:xfrm>
            <a:off x="1344216" y="7156450"/>
            <a:ext cx="4114800" cy="1073151"/>
          </a:xfrm>
        </p:spPr>
        <p:txBody>
          <a:bodyPr/>
          <a:lstStyle>
            <a:lvl1pPr marL="0" indent="0">
              <a:buNone/>
              <a:defRPr sz="1273"/>
            </a:lvl1pPr>
            <a:lvl2pPr marL="415611" indent="0">
              <a:buNone/>
              <a:defRPr sz="1091"/>
            </a:lvl2pPr>
            <a:lvl3pPr marL="831219" indent="0">
              <a:buNone/>
              <a:defRPr sz="911"/>
            </a:lvl3pPr>
            <a:lvl4pPr marL="1246833" indent="0">
              <a:buNone/>
              <a:defRPr sz="817"/>
            </a:lvl4pPr>
            <a:lvl5pPr marL="1662438" indent="0">
              <a:buNone/>
              <a:defRPr sz="817"/>
            </a:lvl5pPr>
            <a:lvl6pPr marL="2078052" indent="0">
              <a:buNone/>
              <a:defRPr sz="817"/>
            </a:lvl6pPr>
            <a:lvl7pPr marL="2493660" indent="0">
              <a:buNone/>
              <a:defRPr sz="817"/>
            </a:lvl7pPr>
            <a:lvl8pPr marL="2909271" indent="0">
              <a:buNone/>
              <a:defRPr sz="817"/>
            </a:lvl8pPr>
            <a:lvl9pPr marL="3324880"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39CFCDA6-6887-4262-B7EA-0383CFC32FB0}" type="datetime1">
              <a:rPr lang="en-US" smtClean="0"/>
              <a:t>7/25/2024</a:t>
            </a:fld>
            <a:endParaRPr lang="en-US"/>
          </a:p>
        </p:txBody>
      </p:sp>
      <p:sp>
        <p:nvSpPr>
          <p:cNvPr id="6" name="Footer Placeholder 5"/>
          <p:cNvSpPr>
            <a:spLocks noGrp="1"/>
          </p:cNvSpPr>
          <p:nvPr>
            <p:ph type="ftr" sz="quarter" idx="11"/>
          </p:nvPr>
        </p:nvSpPr>
        <p:spPr/>
        <p:txBody>
          <a:bodyPr/>
          <a:lstStyle/>
          <a:p>
            <a:r>
              <a:rPr lang="en-US" dirty="0"/>
              <a:t>© 2021 AnAppleForEden</a:t>
            </a:r>
          </a:p>
        </p:txBody>
      </p:sp>
      <p:sp>
        <p:nvSpPr>
          <p:cNvPr id="7" name="Slide Number Placeholder 6"/>
          <p:cNvSpPr>
            <a:spLocks noGrp="1"/>
          </p:cNvSpPr>
          <p:nvPr>
            <p:ph type="sldNum" sz="quarter" idx="12"/>
          </p:nvPr>
        </p:nvSpPr>
        <p:spPr/>
        <p:txBody>
          <a:bodyPr/>
          <a:lstStyle/>
          <a:p>
            <a:fld id="{B55B1F40-A9DA-7547-BBE8-E66821719D75}" type="slidenum">
              <a:rPr lang="en-US" smtClean="0"/>
              <a:t>‹#›</a:t>
            </a:fld>
            <a:endParaRPr lang="en-US"/>
          </a:p>
        </p:txBody>
      </p:sp>
    </p:spTree>
    <p:extLst>
      <p:ext uri="{BB962C8B-B14F-4D97-AF65-F5344CB8AC3E}">
        <p14:creationId xmlns:p14="http://schemas.microsoft.com/office/powerpoint/2010/main" val="77062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091">
                <a:solidFill>
                  <a:schemeClr val="tx1">
                    <a:tint val="75000"/>
                  </a:schemeClr>
                </a:solidFill>
              </a:defRPr>
            </a:lvl1pPr>
          </a:lstStyle>
          <a:p>
            <a:fld id="{5A1BE692-985D-4819-802A-0D5FBDB7D684}" type="datetime1">
              <a:rPr lang="en-US" smtClean="0"/>
              <a:t>7/25/2024</a:t>
            </a:fld>
            <a:endParaRPr lang="en-US"/>
          </a:p>
        </p:txBody>
      </p:sp>
      <p:sp>
        <p:nvSpPr>
          <p:cNvPr id="5" name="Footer Placeholder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091">
                <a:solidFill>
                  <a:schemeClr val="tx1">
                    <a:tint val="75000"/>
                  </a:schemeClr>
                </a:solidFill>
              </a:defRPr>
            </a:lvl1pPr>
          </a:lstStyle>
          <a:p>
            <a:r>
              <a:rPr lang="en-US" dirty="0"/>
              <a:t>© 2021 AnAppleForEden</a:t>
            </a:r>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091">
                <a:solidFill>
                  <a:schemeClr val="tx1">
                    <a:tint val="75000"/>
                  </a:schemeClr>
                </a:solidFill>
              </a:defRPr>
            </a:lvl1pPr>
          </a:lstStyle>
          <a:p>
            <a:fld id="{B55B1F40-A9DA-7547-BBE8-E66821719D75}" type="slidenum">
              <a:rPr lang="en-US" smtClean="0"/>
              <a:t>‹#›</a:t>
            </a:fld>
            <a:endParaRPr lang="en-US"/>
          </a:p>
        </p:txBody>
      </p:sp>
    </p:spTree>
    <p:extLst>
      <p:ext uri="{BB962C8B-B14F-4D97-AF65-F5344CB8AC3E}">
        <p14:creationId xmlns:p14="http://schemas.microsoft.com/office/powerpoint/2010/main" val="2498328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15611" rtl="0" eaLnBrk="1" latinLnBrk="0" hangingPunct="1">
        <a:spcBef>
          <a:spcPct val="0"/>
        </a:spcBef>
        <a:buNone/>
        <a:defRPr sz="4001" kern="1200">
          <a:solidFill>
            <a:schemeClr val="tx1"/>
          </a:solidFill>
          <a:latin typeface="+mj-lt"/>
          <a:ea typeface="+mj-ea"/>
          <a:cs typeface="+mj-cs"/>
        </a:defRPr>
      </a:lvl1pPr>
    </p:titleStyle>
    <p:bodyStyle>
      <a:lvl1pPr marL="311707" indent="-311707" algn="l" defTabSz="415611" rtl="0" eaLnBrk="1" latinLnBrk="0" hangingPunct="1">
        <a:spcBef>
          <a:spcPct val="20000"/>
        </a:spcBef>
        <a:buFont typeface="Arial"/>
        <a:buChar char="•"/>
        <a:defRPr sz="2908" kern="1200">
          <a:solidFill>
            <a:schemeClr val="tx1"/>
          </a:solidFill>
          <a:latin typeface="+mn-lt"/>
          <a:ea typeface="+mn-ea"/>
          <a:cs typeface="+mn-cs"/>
        </a:defRPr>
      </a:lvl1pPr>
      <a:lvl2pPr marL="675367" indent="-259759" algn="l" defTabSz="415611" rtl="0" eaLnBrk="1" latinLnBrk="0" hangingPunct="1">
        <a:spcBef>
          <a:spcPct val="20000"/>
        </a:spcBef>
        <a:buFont typeface="Arial"/>
        <a:buChar char="–"/>
        <a:defRPr sz="2548" kern="1200">
          <a:solidFill>
            <a:schemeClr val="tx1"/>
          </a:solidFill>
          <a:latin typeface="+mn-lt"/>
          <a:ea typeface="+mn-ea"/>
          <a:cs typeface="+mn-cs"/>
        </a:defRPr>
      </a:lvl2pPr>
      <a:lvl3pPr marL="1039025" indent="-207803" algn="l" defTabSz="415611" rtl="0" eaLnBrk="1" latinLnBrk="0" hangingPunct="1">
        <a:spcBef>
          <a:spcPct val="20000"/>
        </a:spcBef>
        <a:buFont typeface="Arial"/>
        <a:buChar char="•"/>
        <a:defRPr sz="2181" kern="1200">
          <a:solidFill>
            <a:schemeClr val="tx1"/>
          </a:solidFill>
          <a:latin typeface="+mn-lt"/>
          <a:ea typeface="+mn-ea"/>
          <a:cs typeface="+mn-cs"/>
        </a:defRPr>
      </a:lvl3pPr>
      <a:lvl4pPr marL="1454636" indent="-207803" algn="l" defTabSz="415611" rtl="0" eaLnBrk="1" latinLnBrk="0" hangingPunct="1">
        <a:spcBef>
          <a:spcPct val="20000"/>
        </a:spcBef>
        <a:buFont typeface="Arial"/>
        <a:buChar char="–"/>
        <a:defRPr sz="1819" kern="1200">
          <a:solidFill>
            <a:schemeClr val="tx1"/>
          </a:solidFill>
          <a:latin typeface="+mn-lt"/>
          <a:ea typeface="+mn-ea"/>
          <a:cs typeface="+mn-cs"/>
        </a:defRPr>
      </a:lvl4pPr>
      <a:lvl5pPr marL="1870244" indent="-207803" algn="l" defTabSz="415611" rtl="0" eaLnBrk="1" latinLnBrk="0" hangingPunct="1">
        <a:spcBef>
          <a:spcPct val="20000"/>
        </a:spcBef>
        <a:buFont typeface="Arial"/>
        <a:buChar char="»"/>
        <a:defRPr sz="1819" kern="1200">
          <a:solidFill>
            <a:schemeClr val="tx1"/>
          </a:solidFill>
          <a:latin typeface="+mn-lt"/>
          <a:ea typeface="+mn-ea"/>
          <a:cs typeface="+mn-cs"/>
        </a:defRPr>
      </a:lvl5pPr>
      <a:lvl6pPr marL="2285852" indent="-207803" algn="l" defTabSz="415611" rtl="0" eaLnBrk="1" latinLnBrk="0" hangingPunct="1">
        <a:spcBef>
          <a:spcPct val="20000"/>
        </a:spcBef>
        <a:buFont typeface="Arial"/>
        <a:buChar char="•"/>
        <a:defRPr sz="1819" kern="1200">
          <a:solidFill>
            <a:schemeClr val="tx1"/>
          </a:solidFill>
          <a:latin typeface="+mn-lt"/>
          <a:ea typeface="+mn-ea"/>
          <a:cs typeface="+mn-cs"/>
        </a:defRPr>
      </a:lvl6pPr>
      <a:lvl7pPr marL="2701463" indent="-207803" algn="l" defTabSz="415611" rtl="0" eaLnBrk="1" latinLnBrk="0" hangingPunct="1">
        <a:spcBef>
          <a:spcPct val="20000"/>
        </a:spcBef>
        <a:buFont typeface="Arial"/>
        <a:buChar char="•"/>
        <a:defRPr sz="1819" kern="1200">
          <a:solidFill>
            <a:schemeClr val="tx1"/>
          </a:solidFill>
          <a:latin typeface="+mn-lt"/>
          <a:ea typeface="+mn-ea"/>
          <a:cs typeface="+mn-cs"/>
        </a:defRPr>
      </a:lvl7pPr>
      <a:lvl8pPr marL="3117071" indent="-207803" algn="l" defTabSz="415611" rtl="0" eaLnBrk="1" latinLnBrk="0" hangingPunct="1">
        <a:spcBef>
          <a:spcPct val="20000"/>
        </a:spcBef>
        <a:buFont typeface="Arial"/>
        <a:buChar char="•"/>
        <a:defRPr sz="1819" kern="1200">
          <a:solidFill>
            <a:schemeClr val="tx1"/>
          </a:solidFill>
          <a:latin typeface="+mn-lt"/>
          <a:ea typeface="+mn-ea"/>
          <a:cs typeface="+mn-cs"/>
        </a:defRPr>
      </a:lvl8pPr>
      <a:lvl9pPr marL="3532682" indent="-207803" algn="l" defTabSz="415611" rtl="0" eaLnBrk="1" latinLnBrk="0" hangingPunct="1">
        <a:spcBef>
          <a:spcPct val="20000"/>
        </a:spcBef>
        <a:buFont typeface="Arial"/>
        <a:buChar char="•"/>
        <a:defRPr sz="1819" kern="1200">
          <a:solidFill>
            <a:schemeClr val="tx1"/>
          </a:solidFill>
          <a:latin typeface="+mn-lt"/>
          <a:ea typeface="+mn-ea"/>
          <a:cs typeface="+mn-cs"/>
        </a:defRPr>
      </a:lvl9pPr>
    </p:bodyStyle>
    <p:otherStyle>
      <a:defPPr>
        <a:defRPr lang="en-US"/>
      </a:defPPr>
      <a:lvl1pPr marL="0" algn="l" defTabSz="415611" rtl="0" eaLnBrk="1" latinLnBrk="0" hangingPunct="1">
        <a:defRPr sz="1637" kern="1200">
          <a:solidFill>
            <a:schemeClr val="tx1"/>
          </a:solidFill>
          <a:latin typeface="+mn-lt"/>
          <a:ea typeface="+mn-ea"/>
          <a:cs typeface="+mn-cs"/>
        </a:defRPr>
      </a:lvl1pPr>
      <a:lvl2pPr marL="415611" algn="l" defTabSz="415611" rtl="0" eaLnBrk="1" latinLnBrk="0" hangingPunct="1">
        <a:defRPr sz="1637" kern="1200">
          <a:solidFill>
            <a:schemeClr val="tx1"/>
          </a:solidFill>
          <a:latin typeface="+mn-lt"/>
          <a:ea typeface="+mn-ea"/>
          <a:cs typeface="+mn-cs"/>
        </a:defRPr>
      </a:lvl2pPr>
      <a:lvl3pPr marL="831219" algn="l" defTabSz="415611" rtl="0" eaLnBrk="1" latinLnBrk="0" hangingPunct="1">
        <a:defRPr sz="1637" kern="1200">
          <a:solidFill>
            <a:schemeClr val="tx1"/>
          </a:solidFill>
          <a:latin typeface="+mn-lt"/>
          <a:ea typeface="+mn-ea"/>
          <a:cs typeface="+mn-cs"/>
        </a:defRPr>
      </a:lvl3pPr>
      <a:lvl4pPr marL="1246833" algn="l" defTabSz="415611" rtl="0" eaLnBrk="1" latinLnBrk="0" hangingPunct="1">
        <a:defRPr sz="1637" kern="1200">
          <a:solidFill>
            <a:schemeClr val="tx1"/>
          </a:solidFill>
          <a:latin typeface="+mn-lt"/>
          <a:ea typeface="+mn-ea"/>
          <a:cs typeface="+mn-cs"/>
        </a:defRPr>
      </a:lvl4pPr>
      <a:lvl5pPr marL="1662438" algn="l" defTabSz="415611" rtl="0" eaLnBrk="1" latinLnBrk="0" hangingPunct="1">
        <a:defRPr sz="1637" kern="1200">
          <a:solidFill>
            <a:schemeClr val="tx1"/>
          </a:solidFill>
          <a:latin typeface="+mn-lt"/>
          <a:ea typeface="+mn-ea"/>
          <a:cs typeface="+mn-cs"/>
        </a:defRPr>
      </a:lvl5pPr>
      <a:lvl6pPr marL="2078052" algn="l" defTabSz="415611" rtl="0" eaLnBrk="1" latinLnBrk="0" hangingPunct="1">
        <a:defRPr sz="1637" kern="1200">
          <a:solidFill>
            <a:schemeClr val="tx1"/>
          </a:solidFill>
          <a:latin typeface="+mn-lt"/>
          <a:ea typeface="+mn-ea"/>
          <a:cs typeface="+mn-cs"/>
        </a:defRPr>
      </a:lvl6pPr>
      <a:lvl7pPr marL="2493660" algn="l" defTabSz="415611" rtl="0" eaLnBrk="1" latinLnBrk="0" hangingPunct="1">
        <a:defRPr sz="1637" kern="1200">
          <a:solidFill>
            <a:schemeClr val="tx1"/>
          </a:solidFill>
          <a:latin typeface="+mn-lt"/>
          <a:ea typeface="+mn-ea"/>
          <a:cs typeface="+mn-cs"/>
        </a:defRPr>
      </a:lvl7pPr>
      <a:lvl8pPr marL="2909271" algn="l" defTabSz="415611" rtl="0" eaLnBrk="1" latinLnBrk="0" hangingPunct="1">
        <a:defRPr sz="1637" kern="1200">
          <a:solidFill>
            <a:schemeClr val="tx1"/>
          </a:solidFill>
          <a:latin typeface="+mn-lt"/>
          <a:ea typeface="+mn-ea"/>
          <a:cs typeface="+mn-cs"/>
        </a:defRPr>
      </a:lvl8pPr>
      <a:lvl9pPr marL="3324880" algn="l" defTabSz="415611" rtl="0" eaLnBrk="1" latinLnBrk="0" hangingPunct="1">
        <a:defRPr sz="16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BEEFC6A-80BE-4E9E-8DEF-DA520AA8F8D3}"/>
              </a:ext>
            </a:extLst>
          </p:cNvPr>
          <p:cNvSpPr txBox="1"/>
          <p:nvPr>
            <p:custDataLst>
              <p:tags r:id="rId1"/>
            </p:custDataLst>
          </p:nvPr>
        </p:nvSpPr>
        <p:spPr>
          <a:xfrm>
            <a:off x="2724599" y="3115056"/>
            <a:ext cx="4037117" cy="1267783"/>
          </a:xfrm>
          <a:prstGeom prst="rect">
            <a:avLst/>
          </a:prstGeom>
          <a:solidFill>
            <a:schemeClr val="bg1"/>
          </a:solidFill>
          <a:ln w="63500">
            <a:solidFill>
              <a:srgbClr val="F682C7"/>
            </a:solidFill>
          </a:ln>
        </p:spPr>
        <p:txBody>
          <a:bodyPr wrap="square" rtlCol="0">
            <a:spAutoFit/>
          </a:bodyPr>
          <a:lstStyle/>
          <a:p>
            <a:pPr algn="ctr" defTabSz="415611"/>
            <a:r>
              <a:rPr lang="en-US" sz="2181" dirty="0">
                <a:ln>
                  <a:solidFill>
                    <a:prstClr val="black"/>
                  </a:solidFill>
                </a:ln>
                <a:solidFill>
                  <a:srgbClr val="75E5DA"/>
                </a:solidFill>
                <a:effectLst>
                  <a:outerShdw blurRad="50800" dist="38100" dir="2700000" algn="tl" rotWithShape="0">
                    <a:prstClr val="black">
                      <a:alpha val="40000"/>
                    </a:prstClr>
                  </a:outerShdw>
                </a:effectLst>
                <a:latin typeface="KG Red Hands" panose="02000505000000020004" pitchFamily="2" charset="0"/>
              </a:rPr>
              <a:t>Mrs. Jessica Boler </a:t>
            </a:r>
          </a:p>
          <a:p>
            <a:pPr algn="ctr" defTabSz="415611"/>
            <a:r>
              <a:rPr lang="en-US" sz="1819" dirty="0">
                <a:ln>
                  <a:solidFill>
                    <a:prstClr val="black"/>
                  </a:solidFill>
                </a:ln>
                <a:solidFill>
                  <a:srgbClr val="75E5DA"/>
                </a:solidFill>
                <a:effectLst>
                  <a:outerShdw blurRad="50800" dist="38100" dir="2700000" algn="tl" rotWithShape="0">
                    <a:prstClr val="black">
                      <a:alpha val="40000"/>
                    </a:prstClr>
                  </a:outerShdw>
                </a:effectLst>
                <a:latin typeface="KG Red Hands" panose="02000505000000020004" pitchFamily="2" charset="0"/>
              </a:rPr>
              <a:t>Remind: text @</a:t>
            </a:r>
            <a:r>
              <a:rPr lang="en-US" sz="1819" dirty="0" err="1">
                <a:ln>
                  <a:solidFill>
                    <a:prstClr val="black"/>
                  </a:solidFill>
                </a:ln>
                <a:solidFill>
                  <a:srgbClr val="75E5DA"/>
                </a:solidFill>
                <a:effectLst>
                  <a:outerShdw blurRad="50800" dist="38100" dir="2700000" algn="tl" rotWithShape="0">
                    <a:prstClr val="black">
                      <a:alpha val="40000"/>
                    </a:prstClr>
                  </a:outerShdw>
                </a:effectLst>
                <a:latin typeface="KG Red Hands" panose="02000505000000020004" pitchFamily="2" charset="0"/>
              </a:rPr>
              <a:t>bolermoore</a:t>
            </a:r>
            <a:r>
              <a:rPr lang="en-US" sz="1819" dirty="0">
                <a:ln>
                  <a:solidFill>
                    <a:prstClr val="black"/>
                  </a:solidFill>
                </a:ln>
                <a:solidFill>
                  <a:srgbClr val="75E5DA"/>
                </a:solidFill>
                <a:effectLst>
                  <a:outerShdw blurRad="50800" dist="38100" dir="2700000" algn="tl" rotWithShape="0">
                    <a:prstClr val="black">
                      <a:alpha val="40000"/>
                    </a:prstClr>
                  </a:outerShdw>
                </a:effectLst>
                <a:latin typeface="KG Red Hands" panose="02000505000000020004" pitchFamily="2" charset="0"/>
              </a:rPr>
              <a:t> to 81010</a:t>
            </a:r>
          </a:p>
          <a:p>
            <a:pPr algn="ctr" defTabSz="415611"/>
            <a:r>
              <a:rPr lang="en-US" sz="1819" dirty="0">
                <a:ln>
                  <a:solidFill>
                    <a:prstClr val="black"/>
                  </a:solidFill>
                </a:ln>
                <a:solidFill>
                  <a:srgbClr val="89CDFF"/>
                </a:solidFill>
                <a:effectLst>
                  <a:outerShdw blurRad="50800" dist="38100" dir="2700000" algn="tl" rotWithShape="0">
                    <a:prstClr val="black">
                      <a:alpha val="40000"/>
                    </a:prstClr>
                  </a:outerShdw>
                </a:effectLst>
                <a:latin typeface="KG Red Hands" panose="02000505000000020004" pitchFamily="2" charset="0"/>
              </a:rPr>
              <a:t>Jessica.boler@elmoreco.com</a:t>
            </a:r>
          </a:p>
        </p:txBody>
      </p:sp>
      <p:sp>
        <p:nvSpPr>
          <p:cNvPr id="12" name="TextBox 11">
            <a:extLst>
              <a:ext uri="{FF2B5EF4-FFF2-40B4-BE49-F238E27FC236}">
                <a16:creationId xmlns:a16="http://schemas.microsoft.com/office/drawing/2014/main" id="{4F8B7D1C-F765-4525-BCE0-07302EEAB1F9}"/>
              </a:ext>
            </a:extLst>
          </p:cNvPr>
          <p:cNvSpPr txBox="1"/>
          <p:nvPr/>
        </p:nvSpPr>
        <p:spPr>
          <a:xfrm>
            <a:off x="2724599" y="4736474"/>
            <a:ext cx="4037117" cy="3904210"/>
          </a:xfrm>
          <a:prstGeom prst="rect">
            <a:avLst/>
          </a:prstGeom>
          <a:noFill/>
          <a:ln w="76200">
            <a:solidFill>
              <a:srgbClr val="AED1E6"/>
            </a:solidFill>
          </a:ln>
        </p:spPr>
        <p:txBody>
          <a:bodyPr wrap="square" rtlCol="0">
            <a:spAutoFit/>
          </a:bodyPr>
          <a:lstStyle/>
          <a:p>
            <a:pPr algn="ctr" defTabSz="415611"/>
            <a:r>
              <a:rPr lang="en-US" sz="1457" dirty="0">
                <a:solidFill>
                  <a:prstClr val="black"/>
                </a:solidFill>
                <a:latin typeface="KG Miss Kindergarten" panose="02000000000000000000" pitchFamily="2" charset="77"/>
                <a:cs typeface="Century Gothic"/>
              </a:rPr>
              <a:t>My name is Jessica Boler. This is my 3rd year at WES and 5th year teaching PreK. I have a Bachelors degree from Mississippi State University in Human Development and Family Studies., and a Masters degree from The University of West Alabama in Early Childhood Education. My husband and I have been married for 5 years and have a daughter, Mary </a:t>
            </a:r>
            <a:r>
              <a:rPr lang="en-US" sz="1457" dirty="0" err="1">
                <a:solidFill>
                  <a:prstClr val="black"/>
                </a:solidFill>
                <a:latin typeface="KG Miss Kindergarten" panose="02000000000000000000" pitchFamily="2" charset="77"/>
                <a:cs typeface="Century Gothic"/>
              </a:rPr>
              <a:t>Kymbal</a:t>
            </a:r>
            <a:r>
              <a:rPr lang="en-US" sz="1457" dirty="0">
                <a:solidFill>
                  <a:prstClr val="black"/>
                </a:solidFill>
                <a:latin typeface="KG Miss Kindergarten" panose="02000000000000000000" pitchFamily="2" charset="77"/>
                <a:cs typeface="Century Gothic"/>
              </a:rPr>
              <a:t>, who is two years old. We have two dogs, Remi and Chipper. We are originally from Mississippi and are huge Mississippi State fans and attend many of their sporting events. We are members of FBC Prattville where we teach the 3 year old class on Wednesday nights. I cannot wait to meet you all and get this school year started! It is going to be a great year!</a:t>
            </a:r>
          </a:p>
        </p:txBody>
      </p:sp>
      <p:sp>
        <p:nvSpPr>
          <p:cNvPr id="18" name="Rectangle 17">
            <a:extLst>
              <a:ext uri="{FF2B5EF4-FFF2-40B4-BE49-F238E27FC236}">
                <a16:creationId xmlns:a16="http://schemas.microsoft.com/office/drawing/2014/main" id="{3A244298-6FC1-42FE-95F4-4C38909FDA80}"/>
              </a:ext>
            </a:extLst>
          </p:cNvPr>
          <p:cNvSpPr/>
          <p:nvPr/>
        </p:nvSpPr>
        <p:spPr>
          <a:xfrm>
            <a:off x="104099" y="6079255"/>
            <a:ext cx="2214659" cy="2723566"/>
          </a:xfrm>
          <a:prstGeom prst="rect">
            <a:avLst/>
          </a:prstGeom>
          <a:ln w="76200">
            <a:solidFill>
              <a:srgbClr val="D39FFF"/>
            </a:solidFill>
          </a:ln>
        </p:spPr>
        <p:txBody>
          <a:bodyPr wrap="square">
            <a:spAutoFit/>
          </a:bodyPr>
          <a:lstStyle/>
          <a:p>
            <a:pPr algn="ctr" defTabSz="415611"/>
            <a:r>
              <a:rPr lang="en-US" sz="2181" b="1" dirty="0">
                <a:ln w="3175" cmpd="sng">
                  <a:solidFill>
                    <a:prstClr val="black"/>
                  </a:solidFill>
                </a:ln>
                <a:solidFill>
                  <a:srgbClr val="F682C7"/>
                </a:solidFill>
                <a:effectLst>
                  <a:outerShdw blurRad="50800" dist="38100" dir="2700000" algn="tl" rotWithShape="0">
                    <a:srgbClr val="000000">
                      <a:alpha val="43000"/>
                    </a:srgbClr>
                  </a:outerShdw>
                </a:effectLst>
                <a:latin typeface="KG Red Hands" panose="02000505000000020004" pitchFamily="2" charset="0"/>
                <a:cs typeface="KG Second Chances Solid"/>
              </a:rPr>
              <a:t>Favorites</a:t>
            </a:r>
            <a:endParaRPr lang="en-US" sz="2908" b="1" dirty="0">
              <a:ln w="3175" cmpd="sng">
                <a:solidFill>
                  <a:prstClr val="black"/>
                </a:solidFill>
              </a:ln>
              <a:solidFill>
                <a:srgbClr val="F682C7"/>
              </a:solidFill>
              <a:effectLst>
                <a:outerShdw blurRad="50800" dist="38100" dir="2700000" algn="tl" rotWithShape="0">
                  <a:srgbClr val="000000">
                    <a:alpha val="43000"/>
                  </a:srgbClr>
                </a:outerShdw>
              </a:effectLst>
              <a:latin typeface="KG Red Hands" panose="02000505000000020004" pitchFamily="2" charset="0"/>
              <a:cs typeface="KG Second Chances Solid"/>
            </a:endParaRPr>
          </a:p>
          <a:p>
            <a:pPr algn="ctr" defTabSz="415611"/>
            <a:r>
              <a:rPr lang="en-US" sz="1637" dirty="0">
                <a:ln w="3175" cmpd="sng">
                  <a:solidFill>
                    <a:prstClr val="black"/>
                  </a:solidFill>
                </a:ln>
                <a:solidFill>
                  <a:srgbClr val="FFC1F2"/>
                </a:solidFill>
                <a:latin typeface="KG Red Hands" panose="02000505000000020004" pitchFamily="2" charset="0"/>
                <a:cs typeface="KG Second Chances Solid"/>
              </a:rPr>
              <a:t>Food: </a:t>
            </a:r>
            <a:r>
              <a:rPr lang="en-US" sz="1457" dirty="0">
                <a:ln w="3175" cmpd="sng">
                  <a:noFill/>
                </a:ln>
                <a:solidFill>
                  <a:prstClr val="black"/>
                </a:solidFill>
                <a:latin typeface="KG Red Hands" panose="02000505000000020004" pitchFamily="2" charset="0"/>
                <a:cs typeface="KG Second Chances Solid"/>
              </a:rPr>
              <a:t>Chick-Fila </a:t>
            </a:r>
            <a:endParaRPr lang="en-US" sz="1457" dirty="0">
              <a:ln w="3175" cmpd="sng">
                <a:noFill/>
              </a:ln>
              <a:solidFill>
                <a:prstClr val="black"/>
              </a:solidFill>
              <a:latin typeface="KG Red Hands" panose="02000505000000020004" pitchFamily="2" charset="0"/>
              <a:cs typeface="Century Gothic"/>
            </a:endParaRPr>
          </a:p>
          <a:p>
            <a:pPr algn="ctr" defTabSz="415611"/>
            <a:r>
              <a:rPr lang="en-US" sz="1637" dirty="0">
                <a:ln w="3175" cmpd="sng">
                  <a:solidFill>
                    <a:prstClr val="black"/>
                  </a:solidFill>
                </a:ln>
                <a:solidFill>
                  <a:srgbClr val="FBC677"/>
                </a:solidFill>
                <a:latin typeface="KG Red Hands" panose="02000505000000020004" pitchFamily="2" charset="0"/>
                <a:cs typeface="KG Second Chances Solid"/>
              </a:rPr>
              <a:t>Drink: </a:t>
            </a:r>
            <a:r>
              <a:rPr lang="en-US" sz="1457" dirty="0">
                <a:ln w="3175" cmpd="sng">
                  <a:noFill/>
                </a:ln>
                <a:solidFill>
                  <a:srgbClr val="000000"/>
                </a:solidFill>
                <a:latin typeface="KG Red Hands" panose="02000505000000020004" pitchFamily="2" charset="0"/>
                <a:cs typeface="Century Gothic"/>
              </a:rPr>
              <a:t>Loaded Tea or Fizz Co</a:t>
            </a:r>
            <a:endParaRPr lang="en-US" sz="1637" dirty="0">
              <a:ln w="3175" cmpd="sng">
                <a:noFill/>
              </a:ln>
              <a:solidFill>
                <a:srgbClr val="000000"/>
              </a:solidFill>
              <a:latin typeface="KG Red Hands" panose="02000505000000020004" pitchFamily="2" charset="0"/>
              <a:cs typeface="Century Gothic"/>
            </a:endParaRPr>
          </a:p>
          <a:p>
            <a:pPr algn="ctr" defTabSz="415611"/>
            <a:r>
              <a:rPr lang="en-US" sz="1637" dirty="0">
                <a:ln w="3175" cmpd="sng">
                  <a:solidFill>
                    <a:prstClr val="black"/>
                  </a:solidFill>
                </a:ln>
                <a:solidFill>
                  <a:srgbClr val="FFF883"/>
                </a:solidFill>
                <a:latin typeface="KG Red Hands" panose="02000505000000020004" pitchFamily="2" charset="0"/>
                <a:cs typeface="KG Second Chances Solid"/>
              </a:rPr>
              <a:t>Snack:</a:t>
            </a:r>
            <a:r>
              <a:rPr lang="en-US" sz="1457" dirty="0">
                <a:ln w="3175" cmpd="sng">
                  <a:noFill/>
                </a:ln>
                <a:solidFill>
                  <a:srgbClr val="000000"/>
                </a:solidFill>
                <a:latin typeface="KG Red Hands" panose="02000505000000020004" pitchFamily="2" charset="0"/>
                <a:cs typeface="Century Gothic"/>
              </a:rPr>
              <a:t> Peanut butter crackers</a:t>
            </a:r>
            <a:endParaRPr lang="en-US" sz="1457" dirty="0">
              <a:ln w="3175" cmpd="sng">
                <a:noFill/>
              </a:ln>
              <a:solidFill>
                <a:prstClr val="black"/>
              </a:solidFill>
              <a:latin typeface="KG Red Hands" panose="02000505000000020004" pitchFamily="2" charset="0"/>
              <a:cs typeface="Century Gothic"/>
            </a:endParaRPr>
          </a:p>
          <a:p>
            <a:pPr algn="ctr" defTabSz="415611"/>
            <a:r>
              <a:rPr lang="en-US" sz="1637" dirty="0">
                <a:ln w="3175" cmpd="sng">
                  <a:solidFill>
                    <a:prstClr val="black"/>
                  </a:solidFill>
                </a:ln>
                <a:solidFill>
                  <a:srgbClr val="AAFB98"/>
                </a:solidFill>
                <a:latin typeface="KG Red Hands" panose="02000505000000020004" pitchFamily="2" charset="0"/>
                <a:cs typeface="KG Second Chances Solid"/>
              </a:rPr>
              <a:t>Sweet:  </a:t>
            </a:r>
            <a:r>
              <a:rPr lang="en-US" sz="1457" dirty="0" err="1">
                <a:ln w="3175" cmpd="sng">
                  <a:noFill/>
                </a:ln>
                <a:solidFill>
                  <a:prstClr val="black"/>
                </a:solidFill>
                <a:latin typeface="KG Red Hands" panose="02000505000000020004" pitchFamily="2" charset="0"/>
                <a:cs typeface="KG Second Chances Solid"/>
              </a:rPr>
              <a:t>Reeses</a:t>
            </a:r>
            <a:endParaRPr lang="en-US" sz="1457" dirty="0">
              <a:ln w="3175" cmpd="sng">
                <a:noFill/>
              </a:ln>
              <a:solidFill>
                <a:prstClr val="black"/>
              </a:solidFill>
              <a:latin typeface="KG Red Hands" panose="02000505000000020004" pitchFamily="2" charset="0"/>
              <a:cs typeface="Century Gothic"/>
            </a:endParaRPr>
          </a:p>
          <a:p>
            <a:pPr algn="ctr" defTabSz="415611"/>
            <a:r>
              <a:rPr lang="en-US" sz="1637" dirty="0">
                <a:ln w="3175" cmpd="sng">
                  <a:solidFill>
                    <a:prstClr val="black"/>
                  </a:solidFill>
                </a:ln>
                <a:solidFill>
                  <a:srgbClr val="75E5DA"/>
                </a:solidFill>
                <a:latin typeface="KG Red Hands" panose="02000505000000020004" pitchFamily="2" charset="0"/>
                <a:cs typeface="KG Second Chances Solid"/>
              </a:rPr>
              <a:t>Store: </a:t>
            </a:r>
            <a:r>
              <a:rPr lang="en-US" sz="1457" dirty="0">
                <a:ln w="3175" cmpd="sng">
                  <a:noFill/>
                </a:ln>
                <a:solidFill>
                  <a:prstClr val="black"/>
                </a:solidFill>
                <a:latin typeface="KG Red Hands" panose="02000505000000020004" pitchFamily="2" charset="0"/>
                <a:cs typeface="KG Second Chances Solid"/>
              </a:rPr>
              <a:t>Target</a:t>
            </a:r>
            <a:endParaRPr lang="en-US" sz="1457" dirty="0">
              <a:ln w="3175" cmpd="sng">
                <a:noFill/>
              </a:ln>
              <a:solidFill>
                <a:prstClr val="black"/>
              </a:solidFill>
              <a:latin typeface="KG Red Hands" panose="02000505000000020004" pitchFamily="2" charset="0"/>
              <a:cs typeface="Century Gothic"/>
            </a:endParaRPr>
          </a:p>
          <a:p>
            <a:pPr algn="ctr" defTabSz="415611"/>
            <a:r>
              <a:rPr lang="en-US" sz="1637" dirty="0">
                <a:ln w="3175" cmpd="sng">
                  <a:solidFill>
                    <a:prstClr val="black"/>
                  </a:solidFill>
                </a:ln>
                <a:solidFill>
                  <a:srgbClr val="7FBAFB"/>
                </a:solidFill>
                <a:latin typeface="KG Red Hands" panose="02000505000000020004" pitchFamily="2" charset="0"/>
                <a:cs typeface="KG Second Chances Solid"/>
              </a:rPr>
              <a:t>Color: </a:t>
            </a:r>
            <a:r>
              <a:rPr lang="en-US" sz="1457" dirty="0">
                <a:ln w="3175" cmpd="sng">
                  <a:noFill/>
                </a:ln>
                <a:solidFill>
                  <a:prstClr val="black"/>
                </a:solidFill>
                <a:latin typeface="KG Red Hands" panose="02000505000000020004" pitchFamily="2" charset="0"/>
                <a:cs typeface="KG Second Chances Solid"/>
              </a:rPr>
              <a:t>Teal</a:t>
            </a:r>
            <a:endParaRPr lang="en-US" sz="1637" b="1" dirty="0">
              <a:ln w="3175" cmpd="sng">
                <a:solidFill>
                  <a:prstClr val="black"/>
                </a:solidFill>
              </a:ln>
              <a:solidFill>
                <a:srgbClr val="F682C7"/>
              </a:solidFill>
              <a:effectLst>
                <a:outerShdw blurRad="50800" dist="38100" dir="2700000" algn="tl" rotWithShape="0">
                  <a:srgbClr val="000000">
                    <a:alpha val="43000"/>
                  </a:srgbClr>
                </a:outerShdw>
              </a:effectLst>
              <a:latin typeface="KG Red Hands" panose="02000505000000020004" pitchFamily="2" charset="0"/>
              <a:cs typeface="KG Second Chances Solid"/>
            </a:endParaRPr>
          </a:p>
          <a:p>
            <a:pPr algn="ctr" defTabSz="415611"/>
            <a:r>
              <a:rPr lang="en-US" sz="2181" b="1" dirty="0">
                <a:ln w="3175" cmpd="sng">
                  <a:solidFill>
                    <a:prstClr val="black"/>
                  </a:solidFill>
                </a:ln>
                <a:solidFill>
                  <a:srgbClr val="F682C7"/>
                </a:solidFill>
                <a:effectLst>
                  <a:outerShdw blurRad="50800" dist="38100" dir="2700000" algn="tl" rotWithShape="0">
                    <a:srgbClr val="000000">
                      <a:alpha val="43000"/>
                    </a:srgbClr>
                  </a:outerShdw>
                </a:effectLst>
                <a:latin typeface="KG Red Hands" panose="02000505000000020004" pitchFamily="2" charset="0"/>
                <a:cs typeface="KG Second Chances Solid"/>
              </a:rPr>
              <a:t> </a:t>
            </a:r>
            <a:endParaRPr lang="en-US" sz="1637" b="1" dirty="0">
              <a:ln w="3175" cmpd="sng">
                <a:solidFill>
                  <a:prstClr val="black"/>
                </a:solidFill>
              </a:ln>
              <a:solidFill>
                <a:srgbClr val="F682C7"/>
              </a:solidFill>
              <a:effectLst>
                <a:outerShdw blurRad="50800" dist="38100" dir="2700000" algn="tl" rotWithShape="0">
                  <a:srgbClr val="000000">
                    <a:alpha val="43000"/>
                  </a:srgbClr>
                </a:outerShdw>
              </a:effectLst>
              <a:latin typeface="KG Red Hands" panose="02000505000000020004" pitchFamily="2" charset="0"/>
              <a:cs typeface="KG Second Chances Solid"/>
            </a:endParaRPr>
          </a:p>
        </p:txBody>
      </p:sp>
      <p:pic>
        <p:nvPicPr>
          <p:cNvPr id="5" name="Picture 4">
            <a:extLst>
              <a:ext uri="{FF2B5EF4-FFF2-40B4-BE49-F238E27FC236}">
                <a16:creationId xmlns:a16="http://schemas.microsoft.com/office/drawing/2014/main" id="{ADBABB10-2523-4470-ACF0-E845B654FAD9}"/>
              </a:ext>
            </a:extLst>
          </p:cNvPr>
          <p:cNvPicPr>
            <a:picLocks noChangeAspect="1"/>
          </p:cNvPicPr>
          <p:nvPr/>
        </p:nvPicPr>
        <p:blipFill>
          <a:blip r:embed="rId5"/>
          <a:stretch>
            <a:fillRect/>
          </a:stretch>
        </p:blipFill>
        <p:spPr>
          <a:xfrm>
            <a:off x="96294" y="3064756"/>
            <a:ext cx="2222461" cy="2915249"/>
          </a:xfrm>
          <a:prstGeom prst="rect">
            <a:avLst/>
          </a:prstGeom>
        </p:spPr>
      </p:pic>
    </p:spTree>
    <p:extLst>
      <p:ext uri="{BB962C8B-B14F-4D97-AF65-F5344CB8AC3E}">
        <p14:creationId xmlns:p14="http://schemas.microsoft.com/office/powerpoint/2010/main" val="17515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9ED5968B28F40AF0CEFA79BBCFFAB" ma:contentTypeVersion="14" ma:contentTypeDescription="Create a new document." ma:contentTypeScope="" ma:versionID="def894af0c9a86426bf756c5e942ffb9">
  <xsd:schema xmlns:xsd="http://www.w3.org/2001/XMLSchema" xmlns:xs="http://www.w3.org/2001/XMLSchema" xmlns:p="http://schemas.microsoft.com/office/2006/metadata/properties" xmlns:ns3="d7ab6b7a-b010-4988-91db-59b515e2d8f7" xmlns:ns4="55318fe1-d60e-45cd-b149-4d9e3fbf0afd" targetNamespace="http://schemas.microsoft.com/office/2006/metadata/properties" ma:root="true" ma:fieldsID="cb604f3c21578213211f6260f31f4fd1" ns3:_="" ns4:_="">
    <xsd:import namespace="d7ab6b7a-b010-4988-91db-59b515e2d8f7"/>
    <xsd:import namespace="55318fe1-d60e-45cd-b149-4d9e3fbf0a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_activity" minOccurs="0"/>
                <xsd:element ref="ns4:MediaServiceSystemTags" minOccurs="0"/>
                <xsd:element ref="ns4:MediaServiceSearchPropertie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b6b7a-b010-4988-91db-59b515e2d8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318fe1-d60e-45cd-b149-4d9e3fbf0a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5318fe1-d60e-45cd-b149-4d9e3fbf0afd" xsi:nil="true"/>
  </documentManagement>
</p:properties>
</file>

<file path=customXml/itemProps1.xml><?xml version="1.0" encoding="utf-8"?>
<ds:datastoreItem xmlns:ds="http://schemas.openxmlformats.org/officeDocument/2006/customXml" ds:itemID="{3EACD45F-7E4D-4C0B-8E98-487294843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ab6b7a-b010-4988-91db-59b515e2d8f7"/>
    <ds:schemaRef ds:uri="55318fe1-d60e-45cd-b149-4d9e3fbf0a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8032C-5210-46DB-936B-72736024D35D}">
  <ds:schemaRefs>
    <ds:schemaRef ds:uri="http://schemas.microsoft.com/sharepoint/v3/contenttype/forms"/>
  </ds:schemaRefs>
</ds:datastoreItem>
</file>

<file path=customXml/itemProps3.xml><?xml version="1.0" encoding="utf-8"?>
<ds:datastoreItem xmlns:ds="http://schemas.openxmlformats.org/officeDocument/2006/customXml" ds:itemID="{36DF1B39-A0F8-4719-9327-171B1557DC81}">
  <ds:schemaRefs>
    <ds:schemaRef ds:uri="http://purl.org/dc/terms/"/>
    <ds:schemaRef ds:uri="http://schemas.openxmlformats.org/package/2006/metadata/core-properties"/>
    <ds:schemaRef ds:uri="55318fe1-d60e-45cd-b149-4d9e3fbf0afd"/>
    <ds:schemaRef ds:uri="http://schemas.microsoft.com/office/2006/documentManagement/types"/>
    <ds:schemaRef ds:uri="http://schemas.microsoft.com/office/infopath/2007/PartnerControls"/>
    <ds:schemaRef ds:uri="http://purl.org/dc/elements/1.1/"/>
    <ds:schemaRef ds:uri="http://schemas.microsoft.com/office/2006/metadata/properties"/>
    <ds:schemaRef ds:uri="d7ab6b7a-b010-4988-91db-59b515e2d8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190</Words>
  <Application>Microsoft Office PowerPoint</Application>
  <PresentationFormat>Letter Paper (8.5x11 in)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KG Miss Kindergarten</vt:lpstr>
      <vt:lpstr>KG Red Hands</vt:lpstr>
      <vt:lpstr>KG Second Chances Solid</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boler</dc:creator>
  <cp:lastModifiedBy>jessica boler</cp:lastModifiedBy>
  <cp:revision>1</cp:revision>
  <dcterms:created xsi:type="dcterms:W3CDTF">2024-07-26T20:11:07Z</dcterms:created>
  <dcterms:modified xsi:type="dcterms:W3CDTF">2024-07-26T20:15:27Z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0x010100B539ED5968B28F40AF0CEFA79BBCFFAB</vt:lpwstr>
  </property>
</Properties>
</file>