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102475" cy="9388475"/>
  <p:embeddedFontLst>
    <p:embeddedFont>
      <p:font typeface="Dancing Script" panose="020B0604020202020204" charset="0"/>
      <p:regular r:id="rId4"/>
      <p:bold r:id="rId5"/>
    </p:embeddedFont>
    <p:embeddedFont>
      <p:font typeface="Lobster" panose="020B0604020202020204" charset="0"/>
      <p:regular r:id="rId6"/>
    </p:embeddedFont>
    <p:embeddedFont>
      <p:font typeface="Quicksand" panose="020B0604020202020204" charset="0"/>
      <p:regular r:id="rId7"/>
      <p:bold r:id="rId8"/>
    </p:embeddedFont>
    <p:embeddedFont>
      <p:font typeface="Quicksand Light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458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4850"/>
            <a:ext cx="272097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04850"/>
            <a:ext cx="271938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icia.whitlock@elmore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78575"/>
            <a:ext cx="78144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4800">
                <a:latin typeface="Lobster"/>
                <a:ea typeface="Lobster"/>
                <a:cs typeface="Lobster"/>
                <a:sym typeface="Lobster"/>
              </a:rPr>
              <a:t>Syllabus</a:t>
            </a:r>
            <a:endParaRPr sz="4800" b="0" i="0" u="none" strike="noStrike" cap="none">
              <a:solidFill>
                <a:srgbClr val="0000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275" y="1508600"/>
            <a:ext cx="3464400" cy="2888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latin typeface="Dancing Script"/>
                <a:ea typeface="Dancing Script"/>
                <a:cs typeface="Dancing Script"/>
                <a:sym typeface="Dancing Script"/>
              </a:rPr>
              <a:t>Quarter Breakdown</a:t>
            </a:r>
            <a:endParaRPr sz="2400" dirty="0"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" dirty="0"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</a:t>
            </a:r>
            <a:r>
              <a:rPr lang="en" sz="18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Quarter 1</a:t>
            </a: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: Researching Sun, Earth, and Moon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" sz="1800" b="1" dirty="0">
                <a:latin typeface="Quicksand Light"/>
                <a:ea typeface="Quicksand Light"/>
                <a:cs typeface="Quicksand Light"/>
                <a:sym typeface="Quicksand Light"/>
              </a:rPr>
              <a:t>Quarter 2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: Exploring Planetary Systems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" sz="18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Quarter 3</a:t>
            </a: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: Understanding Weather 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and Climate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" sz="18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Quarter 4</a:t>
            </a:r>
            <a:r>
              <a:rPr lang="en" sz="18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: Exploring Plate Tectonics</a:t>
            </a:r>
            <a:endParaRPr sz="18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81075" y="1508725"/>
            <a:ext cx="3464399" cy="288857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dirty="0">
                <a:latin typeface="Dancing Script"/>
                <a:ea typeface="Dancing Script"/>
                <a:cs typeface="Dancing Script"/>
                <a:sym typeface="Dancing Script"/>
              </a:rPr>
              <a:t>Teacher Contact Information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 b="1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Remind</a:t>
            </a:r>
            <a:r>
              <a:rPr lang="en" sz="1600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: </a:t>
            </a:r>
            <a:r>
              <a:rPr lang="en-US" sz="1600" dirty="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Text code below to 81010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dirty="0">
                <a:latin typeface="Quicksand"/>
                <a:ea typeface="Quicksand"/>
                <a:cs typeface="Quicksand"/>
                <a:sym typeface="Quicksand"/>
              </a:rPr>
              <a:t>	@6thjam</a:t>
            </a:r>
            <a:endParaRPr lang="en" sz="16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" sz="6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" sz="6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 b="1" dirty="0">
                <a:latin typeface="Quicksand"/>
                <a:ea typeface="Quicksand"/>
                <a:cs typeface="Quicksand"/>
                <a:sym typeface="Quicksand"/>
              </a:rPr>
              <a:t>Email: </a:t>
            </a:r>
            <a:r>
              <a:rPr lang="en-US" sz="1600" dirty="0" err="1">
                <a:latin typeface="Quicksand"/>
                <a:ea typeface="Quicksand"/>
                <a:cs typeface="Quicksand"/>
                <a:sym typeface="Quicksand"/>
                <a:hlinkClick r:id="rId3"/>
              </a:rPr>
              <a:t>alicia.whitlock</a:t>
            </a:r>
            <a:r>
              <a:rPr lang="en" sz="1600" dirty="0">
                <a:latin typeface="Quicksand"/>
                <a:ea typeface="Quicksand"/>
                <a:cs typeface="Quicksand"/>
                <a:sym typeface="Quicksand"/>
                <a:hlinkClick r:id="rId3"/>
              </a:rPr>
              <a:t>@elmoreco.com</a:t>
            </a:r>
            <a:endParaRPr lang="en" sz="16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" sz="16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" sz="4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 b="1" dirty="0">
                <a:latin typeface="Quicksand"/>
                <a:ea typeface="Quicksand"/>
                <a:cs typeface="Quicksand"/>
                <a:sym typeface="Quicksand"/>
              </a:rPr>
              <a:t>Phone: </a:t>
            </a:r>
            <a:r>
              <a:rPr lang="en" sz="1600" dirty="0">
                <a:latin typeface="Quicksand"/>
                <a:ea typeface="Quicksand"/>
                <a:cs typeface="Quicksand"/>
                <a:sym typeface="Quicksand"/>
              </a:rPr>
              <a:t>(334) 285-2100</a:t>
            </a:r>
            <a:endParaRPr sz="16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35275" y="5810616"/>
            <a:ext cx="3464400" cy="3719177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dirty="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Rules &amp; Expectations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400" dirty="0">
              <a:solidFill>
                <a:srgbClr val="0000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Be respectful of </a:t>
            </a:r>
            <a:r>
              <a:rPr lang="en" u="sng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everyone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 in the room.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Be in your seat prepared with materials </a:t>
            </a:r>
            <a:r>
              <a:rPr lang="en-US" dirty="0">
                <a:latin typeface="Quicksand Light"/>
                <a:ea typeface="Quicksand Light"/>
                <a:cs typeface="Quicksand Light"/>
                <a:sym typeface="Quicksand Light"/>
              </a:rPr>
              <a:t>each class.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Encourage others when they need help &amp; ask for help when you need it.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Follow all lab safety procedures and expectations.</a:t>
            </a:r>
            <a:endParaRPr lang="en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Participate and complete journal entries.</a:t>
            </a:r>
          </a:p>
          <a:p>
            <a:pPr marL="457200" indent="-342900" algn="ctr">
              <a:buSzPts val="1800"/>
              <a:buFont typeface="Quicksand Light"/>
              <a:buAutoNum type="arabicPeriod"/>
            </a:pPr>
            <a:r>
              <a:rPr lang="en-US" dirty="0">
                <a:latin typeface="Quicksand Light"/>
                <a:ea typeface="Quicksand Light"/>
                <a:cs typeface="Quicksand Light"/>
                <a:sym typeface="Quicksand Light"/>
              </a:rPr>
              <a:t>Always try your best.</a:t>
            </a:r>
          </a:p>
          <a:p>
            <a:pPr marL="457200" indent="-342900" algn="ctr">
              <a:buSzPts val="1800"/>
              <a:buFont typeface="Quicksand Light"/>
              <a:buAutoNum type="arabicPeriod"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Know that it’s ok to make mistakes. That’s how we learn!</a:t>
            </a: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Quicksand Light"/>
              <a:buAutoNum type="arabicPeriod"/>
            </a:pPr>
            <a:endParaRPr sz="18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29950" y="841650"/>
            <a:ext cx="67965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2023-2024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Whitlock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</a:t>
            </a:r>
            <a:r>
              <a:rPr lang="en" sz="2000" dirty="0"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Science</a:t>
            </a:r>
            <a:r>
              <a:rPr lang="en" sz="20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◈ Room 7</a:t>
            </a:r>
            <a:r>
              <a:rPr lang="en-US" sz="20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M</a:t>
            </a:r>
            <a:endParaRPr sz="2000" b="0" i="0" u="none" strike="noStrike" cap="none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972028" y="4567450"/>
            <a:ext cx="3550925" cy="496234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dirty="0">
                <a:latin typeface="Dancing Script"/>
                <a:ea typeface="Dancing Script"/>
                <a:cs typeface="Dancing Script"/>
                <a:sym typeface="Dancing Script"/>
              </a:rPr>
              <a:t>Grades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" sz="200" dirty="0"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1600" b="1" u="sng" dirty="0">
                <a:latin typeface="Quicksand Light"/>
                <a:ea typeface="Quicksand Light"/>
                <a:cs typeface="Quicksand Light"/>
                <a:sym typeface="Quicksand Light"/>
              </a:rPr>
              <a:t>Daily Grades</a:t>
            </a:r>
            <a:r>
              <a:rPr lang="en" sz="1600" b="1" u="sng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50%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of Grade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: 8-12 per quarter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4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 b="1" u="sng" dirty="0">
                <a:latin typeface="Quicksand Light"/>
                <a:ea typeface="Quicksand Light"/>
                <a:cs typeface="Quicksand Light"/>
                <a:sym typeface="Quicksand Light"/>
              </a:rPr>
              <a:t>Tests</a:t>
            </a:r>
            <a:r>
              <a:rPr lang="en" sz="16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5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0%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of Grade:</a:t>
            </a:r>
            <a:r>
              <a:rPr lang="en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 4-5 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per quarter (1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will be a County Checkpoint and </a:t>
            </a:r>
            <a:r>
              <a:rPr lang="en-US" u="sng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at least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1 will be a Project)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4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u="sng" dirty="0">
                <a:latin typeface="Quicksand Light"/>
                <a:ea typeface="Quicksand Light"/>
                <a:cs typeface="Quicksand Light"/>
                <a:sym typeface="Quicksand Light"/>
              </a:rPr>
              <a:t>Grade Schedule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Mainly Mondays &amp; Wednesdays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(Per Management of Curriculum)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4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u="sng" dirty="0">
                <a:latin typeface="Quicksand Light"/>
                <a:ea typeface="Quicksand Light"/>
                <a:cs typeface="Quicksand Light"/>
                <a:sym typeface="Quicksand Light"/>
              </a:rPr>
              <a:t>Grading System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dirty="0">
                <a:latin typeface="Quicksand Light"/>
                <a:ea typeface="Quicksand Light"/>
                <a:cs typeface="Quicksand Light"/>
                <a:sym typeface="Quicksand Light"/>
              </a:rPr>
              <a:t>Averages – 60% and higher is passing</a:t>
            </a:r>
            <a:endParaRPr lang="en-US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The best way to make sure </a:t>
            </a:r>
            <a:r>
              <a:rPr lang="en-US" sz="16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YOU </a:t>
            </a:r>
            <a:r>
              <a:rPr lang="en" sz="1600" b="1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keep a good grade is to make sure you are:</a:t>
            </a:r>
            <a:endParaRPr sz="1600" b="1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1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. Participating &amp;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STUDYING 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2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. Following the </a:t>
            </a:r>
            <a:r>
              <a:rPr lang="en-US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R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ules and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E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xpectations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dirty="0">
                <a:latin typeface="Quicksand Light"/>
                <a:ea typeface="Quicksand Light"/>
                <a:cs typeface="Quicksand Light"/>
                <a:sym typeface="Quicksand Light"/>
              </a:rPr>
              <a:t>3</a:t>
            </a:r>
            <a:r>
              <a:rPr lang="en" dirty="0">
                <a:solidFill>
                  <a:srgbClr val="000000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. Trying your best!</a:t>
            </a:r>
            <a:endParaRPr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3" name="Google Shape;71;p14">
            <a:extLst>
              <a:ext uri="{FF2B5EF4-FFF2-40B4-BE49-F238E27FC236}">
                <a16:creationId xmlns:a16="http://schemas.microsoft.com/office/drawing/2014/main" id="{A568BB9C-26E9-4F68-8A61-D6BB775DDCF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948" y="4247784"/>
            <a:ext cx="3627127" cy="1393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236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Quicksand Light</vt:lpstr>
      <vt:lpstr>Arial</vt:lpstr>
      <vt:lpstr>Dancing Script</vt:lpstr>
      <vt:lpstr>Quicksand</vt:lpstr>
      <vt:lpstr>Lobster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brock</dc:creator>
  <cp:lastModifiedBy>alicia l. whitlock</cp:lastModifiedBy>
  <cp:revision>16</cp:revision>
  <cp:lastPrinted>2023-08-01T05:11:03Z</cp:lastPrinted>
  <dcterms:modified xsi:type="dcterms:W3CDTF">2023-08-01T16:26:07Z</dcterms:modified>
</cp:coreProperties>
</file>