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7772400" cy="10058400"/>
  <p:notesSz cx="7102475" cy="93884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mic Sans MS" panose="030F0702030302020204" pitchFamily="66" charset="0"/>
      <p:regular r:id="rId8"/>
      <p:bold r:id="rId9"/>
      <p:italic r:id="rId10"/>
      <p:boldItalic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Milonga" panose="020B0604020202020204" charset="0"/>
      <p:regular r:id="rId16"/>
    </p:embeddedFont>
    <p:embeddedFont>
      <p:font typeface="Palatino Linotype" panose="02040502050505030304" pitchFamily="18" charset="0"/>
      <p:regular r:id="rId17"/>
      <p:bold r:id="rId18"/>
      <p:italic r:id="rId19"/>
      <p:boldItalic r:id="rId20"/>
    </p:embeddedFont>
    <p:embeddedFont>
      <p:font typeface="Schoolbell" panose="020B0604020202020204" charset="0"/>
      <p:regular r:id="rId21"/>
    </p:embeddedFont>
    <p:embeddedFont>
      <p:font typeface="Sorts Mill Goudy" panose="020B0604020202020204" charset="0"/>
      <p:regular r:id="rId22"/>
      <p:italic r:id="rId23"/>
    </p:embeddedFont>
    <p:embeddedFont>
      <p:font typeface="XperiencePasta" panose="02000603000000000000" pitchFamily="2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m2moeoZah4ncPKDeCXhDGmZ2V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9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34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704125"/>
            <a:ext cx="4735200" cy="3520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25" y="4459525"/>
            <a:ext cx="5681975" cy="4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710225" y="4459525"/>
            <a:ext cx="5681975" cy="4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704850"/>
            <a:ext cx="271938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mailto:veronica.hardy@acboe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/>
        </p:nvSpPr>
        <p:spPr>
          <a:xfrm>
            <a:off x="3156154" y="5840361"/>
            <a:ext cx="44392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209550" y="8804787"/>
            <a:ext cx="747743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CONNECT!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US" sz="16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veronica.hardy@acboe.net</a:t>
            </a:r>
            <a:endParaRPr sz="1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Phone: 334-365-6277 ext. 1216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400050" y="219075"/>
            <a:ext cx="70773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XperiencePasta" panose="02000603000000000000" pitchFamily="2" charset="0"/>
                <a:ea typeface="XperiencePasta" panose="02000603000000000000" pitchFamily="2" charset="0"/>
                <a:cs typeface="Milonga"/>
                <a:sym typeface="Milonga"/>
              </a:rPr>
              <a:t>CONNECTING WITH THE </a:t>
            </a:r>
            <a:endParaRPr dirty="0">
              <a:latin typeface="XperiencePasta" panose="02000603000000000000" pitchFamily="2" charset="0"/>
              <a:ea typeface="XperiencePasta" panose="02000603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XperiencePasta" panose="02000603000000000000" pitchFamily="2" charset="0"/>
                <a:ea typeface="XperiencePasta" panose="02000603000000000000" pitchFamily="2" charset="0"/>
                <a:cs typeface="Milonga"/>
                <a:sym typeface="Milonga"/>
              </a:rPr>
              <a:t>SCHOOL COUNSELOR</a:t>
            </a:r>
            <a:endParaRPr dirty="0">
              <a:latin typeface="XperiencePasta" panose="02000603000000000000" pitchFamily="2" charset="0"/>
              <a:ea typeface="XperiencePasta" panose="02000603000000000000" pitchFamily="2" charset="0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2990850" y="1605464"/>
            <a:ext cx="460456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3173800" y="1296293"/>
            <a:ext cx="4421700" cy="735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 Learning!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Compassion</a:t>
            </a:r>
            <a:r>
              <a:rPr lang="en-US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-is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show concern for others by caring for them with your words and actions.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</a:t>
            </a:r>
            <a:r>
              <a:rPr lang="en-US" sz="13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2</a:t>
            </a:r>
            <a:r>
              <a:rPr lang="en-US" sz="13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00" b="1" dirty="0">
                <a:solidFill>
                  <a:schemeClr val="dk1"/>
                </a:solidFill>
                <a:latin typeface="Comic Sans MS"/>
                <a:ea typeface="Calibri"/>
                <a:cs typeface="Calibri"/>
                <a:sym typeface="Comic Sans MS"/>
              </a:rPr>
              <a:t>Tattling </a:t>
            </a:r>
            <a:r>
              <a:rPr lang="en-US" sz="1400" dirty="0">
                <a:solidFill>
                  <a:schemeClr val="dk1"/>
                </a:solidFill>
                <a:latin typeface="Comic Sans MS"/>
                <a:ea typeface="Calibri"/>
                <a:cs typeface="Calibri"/>
                <a:sym typeface="Comic Sans MS"/>
              </a:rPr>
              <a:t>–is when you are choosing to try to get someone else in trouble. </a:t>
            </a: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</a:t>
            </a:r>
            <a:r>
              <a:rPr lang="en-US" sz="13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grade)</a:t>
            </a:r>
          </a:p>
          <a:p>
            <a:pPr lvl="0"/>
            <a:endParaRPr lang="en-US" dirty="0">
              <a:solidFill>
                <a:schemeClr val="dk1"/>
              </a:solidFill>
              <a:latin typeface="Comic Sans MS"/>
              <a:ea typeface="Calibri"/>
              <a:cs typeface="Calibri"/>
              <a:sym typeface="Comic Sans MS"/>
            </a:endParaRPr>
          </a:p>
          <a:p>
            <a:r>
              <a:rPr lang="en-US" b="1" dirty="0">
                <a:solidFill>
                  <a:schemeClr val="dk1"/>
                </a:solidFill>
                <a:latin typeface="Comic Sans MS"/>
                <a:ea typeface="Calibri"/>
                <a:cs typeface="Calibri"/>
                <a:sym typeface="Comic Sans MS"/>
              </a:rPr>
              <a:t>Reporting </a:t>
            </a:r>
            <a:r>
              <a:rPr lang="en-US" dirty="0">
                <a:solidFill>
                  <a:schemeClr val="dk1"/>
                </a:solidFill>
                <a:latin typeface="Comic Sans MS"/>
                <a:ea typeface="Calibri"/>
                <a:cs typeface="Calibri"/>
                <a:sym typeface="Comic Sans MS"/>
              </a:rPr>
              <a:t>–is when you are choosing to try to get protect someone else or yourself from trouble. </a:t>
            </a:r>
          </a:p>
          <a:p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</a:t>
            </a:r>
            <a:r>
              <a:rPr lang="en-US" sz="13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grade)</a:t>
            </a:r>
          </a:p>
          <a:p>
            <a:pPr lvl="0"/>
            <a:endParaRPr lang="en-US" dirty="0">
              <a:solidFill>
                <a:schemeClr val="dk1"/>
              </a:solidFill>
              <a:latin typeface="Comic Sans MS"/>
              <a:ea typeface="Calibri"/>
              <a:cs typeface="Calibri"/>
              <a:sym typeface="Comic Sans MS"/>
            </a:endParaRPr>
          </a:p>
          <a:p>
            <a:r>
              <a:rPr lang="en-US" sz="1400" b="1" dirty="0">
                <a:solidFill>
                  <a:schemeClr val="dk1"/>
                </a:solidFill>
                <a:latin typeface="Comic Sans MS"/>
                <a:ea typeface="Calibri"/>
                <a:cs typeface="Calibri"/>
                <a:sym typeface="Comic Sans MS"/>
              </a:rPr>
              <a:t>I-Messages</a:t>
            </a:r>
            <a:r>
              <a:rPr lang="en-US" sz="1400" dirty="0">
                <a:solidFill>
                  <a:schemeClr val="dk1"/>
                </a:solidFill>
                <a:latin typeface="Comic Sans MS"/>
                <a:ea typeface="Calibri"/>
                <a:cs typeface="Calibri"/>
                <a:sym typeface="Comic Sans MS"/>
              </a:rPr>
              <a:t> –are positive ways to communicate how you are feeling and what you would like to happen. </a:t>
            </a: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</a:t>
            </a:r>
            <a:r>
              <a:rPr lang="en-US" sz="13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grade)</a:t>
            </a:r>
          </a:p>
          <a:p>
            <a:pPr lvl="0"/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Children thrive on consistency, structure, and predictability. Develop a morning routine that looks the same each day to help get you and your kids out the door with a smile! 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192087" y="3888357"/>
            <a:ext cx="2473325" cy="392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Handwashing Awareness Week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5-11, 2024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 your hands with soap and clean water for at least 20 seconds. Be sure to get a good lather going and clean the back of the hands, between the fingers and under the nails. Dry them using a clean towel. 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00" name="Google Shape;100;p3" descr="See the source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0687" y="7254238"/>
            <a:ext cx="996124" cy="116174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3082235" y="5778806"/>
            <a:ext cx="44216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Happy, Healthy Kids TIP:</a:t>
            </a:r>
            <a:endParaRPr/>
          </a:p>
        </p:txBody>
      </p:sp>
      <p:pic>
        <p:nvPicPr>
          <p:cNvPr id="11" name="Picture 10" descr="Christmas Clip Art - Christmas Images">
            <a:extLst>
              <a:ext uri="{FF2B5EF4-FFF2-40B4-BE49-F238E27FC236}">
                <a16:creationId xmlns:a16="http://schemas.microsoft.com/office/drawing/2014/main" id="{AE6DEE59-F1D6-41B5-9AD5-C50563B49EA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6" y="1427274"/>
            <a:ext cx="1983346" cy="2266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214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Comic Sans MS</vt:lpstr>
      <vt:lpstr>Georgia</vt:lpstr>
      <vt:lpstr>XperiencePasta</vt:lpstr>
      <vt:lpstr>Calibri</vt:lpstr>
      <vt:lpstr>Schoolbell</vt:lpstr>
      <vt:lpstr>Milonga</vt:lpstr>
      <vt:lpstr>Palatino Linotype</vt:lpstr>
      <vt:lpstr>Sorts Mill Goudy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Fortson-Williams</dc:creator>
  <cp:lastModifiedBy>Veronica Hardy</cp:lastModifiedBy>
  <cp:revision>4</cp:revision>
  <dcterms:created xsi:type="dcterms:W3CDTF">2020-06-13T00:51:45Z</dcterms:created>
  <dcterms:modified xsi:type="dcterms:W3CDTF">2024-11-18T20:31:49Z</dcterms:modified>
</cp:coreProperties>
</file>