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6" r:id="rId20"/>
    <p:sldId id="275"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EC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44614F-2068-15EB-A2B9-F6FD93ACD60F}" v="186" dt="2026-08-19T18:06:52.490"/>
    <p1510:client id="{C567A610-C9A9-0812-9D03-E07573268EB4}" v="74" dt="2026-08-19T21:24:06.401"/>
    <p1510:client id="{C65110EF-E216-7DDD-FCDE-E91692154CD4}" v="43" dt="2026-08-19T20:47:49.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dall, Alex" userId="S::alex.randall@hcbe.net::8c80b6af-f4b6-4e5e-80ea-cdc5451b9760" providerId="AD" clId="Web-{3B6B1E90-6A16-0745-0BA6-F284A27D784D}"/>
    <pc:docChg chg="delSld modSld">
      <pc:chgData name="Randall, Alex" userId="S::alex.randall@hcbe.net::8c80b6af-f4b6-4e5e-80ea-cdc5451b9760" providerId="AD" clId="Web-{3B6B1E90-6A16-0745-0BA6-F284A27D784D}" dt="2026-08-17T13:23:52.851" v="145" actId="20577"/>
      <pc:docMkLst>
        <pc:docMk/>
      </pc:docMkLst>
      <pc:sldChg chg="modSp">
        <pc:chgData name="Randall, Alex" userId="S::alex.randall@hcbe.net::8c80b6af-f4b6-4e5e-80ea-cdc5451b9760" providerId="AD" clId="Web-{3B6B1E90-6A16-0745-0BA6-F284A27D784D}" dt="2026-08-17T12:55:24.237" v="2" actId="20577"/>
        <pc:sldMkLst>
          <pc:docMk/>
          <pc:sldMk cId="3915708717" sldId="256"/>
        </pc:sldMkLst>
        <pc:spChg chg="mod">
          <ac:chgData name="Randall, Alex" userId="S::alex.randall@hcbe.net::8c80b6af-f4b6-4e5e-80ea-cdc5451b9760" providerId="AD" clId="Web-{3B6B1E90-6A16-0745-0BA6-F284A27D784D}" dt="2026-08-17T12:55:24.237" v="2" actId="20577"/>
          <ac:spMkLst>
            <pc:docMk/>
            <pc:sldMk cId="3915708717" sldId="256"/>
            <ac:spMk id="11" creationId="{B908EE35-7FBC-3982-3BBD-D8EACC4061DD}"/>
          </ac:spMkLst>
        </pc:spChg>
      </pc:sldChg>
      <pc:sldChg chg="modSp">
        <pc:chgData name="Randall, Alex" userId="S::alex.randall@hcbe.net::8c80b6af-f4b6-4e5e-80ea-cdc5451b9760" providerId="AD" clId="Web-{3B6B1E90-6A16-0745-0BA6-F284A27D784D}" dt="2026-08-17T13:18:02.731" v="14" actId="20577"/>
        <pc:sldMkLst>
          <pc:docMk/>
          <pc:sldMk cId="1258555408" sldId="268"/>
        </pc:sldMkLst>
        <pc:spChg chg="mod">
          <ac:chgData name="Randall, Alex" userId="S::alex.randall@hcbe.net::8c80b6af-f4b6-4e5e-80ea-cdc5451b9760" providerId="AD" clId="Web-{3B6B1E90-6A16-0745-0BA6-F284A27D784D}" dt="2026-08-17T13:18:02.731" v="14" actId="20577"/>
          <ac:spMkLst>
            <pc:docMk/>
            <pc:sldMk cId="1258555408" sldId="268"/>
            <ac:spMk id="6" creationId="{4A520D5C-01EB-B0FA-64CA-9B24FDFB2AA5}"/>
          </ac:spMkLst>
        </pc:spChg>
      </pc:sldChg>
      <pc:sldChg chg="modSp">
        <pc:chgData name="Randall, Alex" userId="S::alex.randall@hcbe.net::8c80b6af-f4b6-4e5e-80ea-cdc5451b9760" providerId="AD" clId="Web-{3B6B1E90-6A16-0745-0BA6-F284A27D784D}" dt="2026-08-17T13:23:07.319" v="143" actId="1076"/>
        <pc:sldMkLst>
          <pc:docMk/>
          <pc:sldMk cId="3728340089" sldId="269"/>
        </pc:sldMkLst>
        <pc:spChg chg="mod">
          <ac:chgData name="Randall, Alex" userId="S::alex.randall@hcbe.net::8c80b6af-f4b6-4e5e-80ea-cdc5451b9760" providerId="AD" clId="Web-{3B6B1E90-6A16-0745-0BA6-F284A27D784D}" dt="2026-08-17T13:23:07.319" v="143" actId="1076"/>
          <ac:spMkLst>
            <pc:docMk/>
            <pc:sldMk cId="3728340089" sldId="269"/>
            <ac:spMk id="4" creationId="{2832D260-E58A-8C57-CD24-BD927D9243F5}"/>
          </ac:spMkLst>
        </pc:spChg>
        <pc:spChg chg="mod">
          <ac:chgData name="Randall, Alex" userId="S::alex.randall@hcbe.net::8c80b6af-f4b6-4e5e-80ea-cdc5451b9760" providerId="AD" clId="Web-{3B6B1E90-6A16-0745-0BA6-F284A27D784D}" dt="2026-08-17T13:22:57.896" v="142" actId="20577"/>
          <ac:spMkLst>
            <pc:docMk/>
            <pc:sldMk cId="3728340089" sldId="269"/>
            <ac:spMk id="8" creationId="{34676208-0389-25EA-ABE8-1989E1B17C23}"/>
          </ac:spMkLst>
        </pc:spChg>
      </pc:sldChg>
      <pc:sldChg chg="modSp">
        <pc:chgData name="Randall, Alex" userId="S::alex.randall@hcbe.net::8c80b6af-f4b6-4e5e-80ea-cdc5451b9760" providerId="AD" clId="Web-{3B6B1E90-6A16-0745-0BA6-F284A27D784D}" dt="2026-08-17T13:23:52.851" v="145" actId="20577"/>
        <pc:sldMkLst>
          <pc:docMk/>
          <pc:sldMk cId="1995356697" sldId="275"/>
        </pc:sldMkLst>
        <pc:spChg chg="mod">
          <ac:chgData name="Randall, Alex" userId="S::alex.randall@hcbe.net::8c80b6af-f4b6-4e5e-80ea-cdc5451b9760" providerId="AD" clId="Web-{3B6B1E90-6A16-0745-0BA6-F284A27D784D}" dt="2026-08-17T12:56:25.426" v="8" actId="20577"/>
          <ac:spMkLst>
            <pc:docMk/>
            <pc:sldMk cId="1995356697" sldId="275"/>
            <ac:spMk id="6" creationId="{7EFFE44E-49DD-783C-3A10-5926F28CD69C}"/>
          </ac:spMkLst>
        </pc:spChg>
        <pc:spChg chg="mod">
          <ac:chgData name="Randall, Alex" userId="S::alex.randall@hcbe.net::8c80b6af-f4b6-4e5e-80ea-cdc5451b9760" providerId="AD" clId="Web-{3B6B1E90-6A16-0745-0BA6-F284A27D784D}" dt="2026-08-17T13:23:52.851" v="145" actId="20577"/>
          <ac:spMkLst>
            <pc:docMk/>
            <pc:sldMk cId="1995356697" sldId="275"/>
            <ac:spMk id="7" creationId="{E234BF60-808F-6ECE-A6B0-2C9F8246364D}"/>
          </ac:spMkLst>
        </pc:spChg>
        <pc:picChg chg="mod">
          <ac:chgData name="Randall, Alex" userId="S::alex.randall@hcbe.net::8c80b6af-f4b6-4e5e-80ea-cdc5451b9760" providerId="AD" clId="Web-{3B6B1E90-6A16-0745-0BA6-F284A27D784D}" dt="2026-08-17T13:23:42.101" v="144" actId="1076"/>
          <ac:picMkLst>
            <pc:docMk/>
            <pc:sldMk cId="1995356697" sldId="275"/>
            <ac:picMk id="4" creationId="{956C9F2F-259E-B91F-1307-F857F891FC62}"/>
          </ac:picMkLst>
        </pc:picChg>
      </pc:sldChg>
    </pc:docChg>
  </pc:docChgLst>
  <pc:docChgLst>
    <pc:chgData name="Randall, Alex" userId="S::alex.randall@hcbe.net::8c80b6af-f4b6-4e5e-80ea-cdc5451b9760" providerId="AD" clId="Web-{EABF8F7A-8990-F53F-2A6B-4A55886D29E5}"/>
    <pc:docChg chg="modSld">
      <pc:chgData name="Randall, Alex" userId="S::alex.randall@hcbe.net::8c80b6af-f4b6-4e5e-80ea-cdc5451b9760" providerId="AD" clId="Web-{EABF8F7A-8990-F53F-2A6B-4A55886D29E5}" dt="2026-08-17T20:02:39.133" v="10" actId="20577"/>
      <pc:docMkLst>
        <pc:docMk/>
      </pc:docMkLst>
      <pc:sldChg chg="modSp">
        <pc:chgData name="Randall, Alex" userId="S::alex.randall@hcbe.net::8c80b6af-f4b6-4e5e-80ea-cdc5451b9760" providerId="AD" clId="Web-{EABF8F7A-8990-F53F-2A6B-4A55886D29E5}" dt="2026-08-17T20:02:39.133" v="10" actId="20577"/>
        <pc:sldMkLst>
          <pc:docMk/>
          <pc:sldMk cId="3861677943" sldId="270"/>
        </pc:sldMkLst>
        <pc:spChg chg="mod">
          <ac:chgData name="Randall, Alex" userId="S::alex.randall@hcbe.net::8c80b6af-f4b6-4e5e-80ea-cdc5451b9760" providerId="AD" clId="Web-{EABF8F7A-8990-F53F-2A6B-4A55886D29E5}" dt="2026-08-17T20:02:39.133" v="10" actId="20577"/>
          <ac:spMkLst>
            <pc:docMk/>
            <pc:sldMk cId="3861677943" sldId="270"/>
            <ac:spMk id="7" creationId="{FAC76DD5-605F-1BD5-C622-E7BB2E0CF4B2}"/>
          </ac:spMkLst>
        </pc:spChg>
      </pc:sldChg>
    </pc:docChg>
  </pc:docChgLst>
  <pc:docChgLst>
    <pc:chgData name="Randall, Alex" userId="S::alex.randall@hcbe.net::8c80b6af-f4b6-4e5e-80ea-cdc5451b9760" providerId="AD" clId="Web-{C65110EF-E216-7DDD-FCDE-E91692154CD4}"/>
    <pc:docChg chg="addSld delSld modSld sldOrd">
      <pc:chgData name="Randall, Alex" userId="S::alex.randall@hcbe.net::8c80b6af-f4b6-4e5e-80ea-cdc5451b9760" providerId="AD" clId="Web-{C65110EF-E216-7DDD-FCDE-E91692154CD4}" dt="2026-08-19T20:47:49.715" v="42" actId="1076"/>
      <pc:docMkLst>
        <pc:docMk/>
      </pc:docMkLst>
      <pc:sldChg chg="new del">
        <pc:chgData name="Randall, Alex" userId="S::alex.randall@hcbe.net::8c80b6af-f4b6-4e5e-80ea-cdc5451b9760" providerId="AD" clId="Web-{C65110EF-E216-7DDD-FCDE-E91692154CD4}" dt="2026-08-19T20:44:40.682" v="1"/>
        <pc:sldMkLst>
          <pc:docMk/>
          <pc:sldMk cId="441799211" sldId="276"/>
        </pc:sldMkLst>
      </pc:sldChg>
      <pc:sldChg chg="addSp delSp modSp add ord replId">
        <pc:chgData name="Randall, Alex" userId="S::alex.randall@hcbe.net::8c80b6af-f4b6-4e5e-80ea-cdc5451b9760" providerId="AD" clId="Web-{C65110EF-E216-7DDD-FCDE-E91692154CD4}" dt="2026-08-19T20:47:49.715" v="42" actId="1076"/>
        <pc:sldMkLst>
          <pc:docMk/>
          <pc:sldMk cId="3376971425" sldId="276"/>
        </pc:sldMkLst>
        <pc:spChg chg="add mod">
          <ac:chgData name="Randall, Alex" userId="S::alex.randall@hcbe.net::8c80b6af-f4b6-4e5e-80ea-cdc5451b9760" providerId="AD" clId="Web-{C65110EF-E216-7DDD-FCDE-E91692154CD4}" dt="2026-08-19T20:46:48.730" v="30" actId="1076"/>
          <ac:spMkLst>
            <pc:docMk/>
            <pc:sldMk cId="3376971425" sldId="276"/>
            <ac:spMk id="8" creationId="{AC2F2ED6-D38C-8BD7-8DD6-473931570AE0}"/>
          </ac:spMkLst>
        </pc:spChg>
        <pc:spChg chg="add mod">
          <ac:chgData name="Randall, Alex" userId="S::alex.randall@hcbe.net::8c80b6af-f4b6-4e5e-80ea-cdc5451b9760" providerId="AD" clId="Web-{C65110EF-E216-7DDD-FCDE-E91692154CD4}" dt="2026-08-19T20:46:47.136" v="29" actId="1076"/>
          <ac:spMkLst>
            <pc:docMk/>
            <pc:sldMk cId="3376971425" sldId="276"/>
            <ac:spMk id="9" creationId="{94796BA9-E092-0D9F-4BE3-6885FF9FBB47}"/>
          </ac:spMkLst>
        </pc:spChg>
        <pc:grpChg chg="del">
          <ac:chgData name="Randall, Alex" userId="S::alex.randall@hcbe.net::8c80b6af-f4b6-4e5e-80ea-cdc5451b9760" providerId="AD" clId="Web-{C65110EF-E216-7DDD-FCDE-E91692154CD4}" dt="2026-08-19T20:44:55.604" v="7"/>
          <ac:grpSpMkLst>
            <pc:docMk/>
            <pc:sldMk cId="3376971425" sldId="276"/>
            <ac:grpSpMk id="5" creationId="{4962CBC0-AB38-E24F-E117-19EE59D1960C}"/>
          </ac:grpSpMkLst>
        </pc:grpChg>
        <pc:picChg chg="del">
          <ac:chgData name="Randall, Alex" userId="S::alex.randall@hcbe.net::8c80b6af-f4b6-4e5e-80ea-cdc5451b9760" providerId="AD" clId="Web-{C65110EF-E216-7DDD-FCDE-E91692154CD4}" dt="2026-08-19T20:44:54.057" v="5"/>
          <ac:picMkLst>
            <pc:docMk/>
            <pc:sldMk cId="3376971425" sldId="276"/>
            <ac:picMk id="3" creationId="{B4C8BA88-13E4-3A8F-3F79-A69D02BED966}"/>
          </ac:picMkLst>
        </pc:picChg>
        <pc:picChg chg="add del mod">
          <ac:chgData name="Randall, Alex" userId="S::alex.randall@hcbe.net::8c80b6af-f4b6-4e5e-80ea-cdc5451b9760" providerId="AD" clId="Web-{C65110EF-E216-7DDD-FCDE-E91692154CD4}" dt="2026-08-19T20:46:38.839" v="26"/>
          <ac:picMkLst>
            <pc:docMk/>
            <pc:sldMk cId="3376971425" sldId="276"/>
            <ac:picMk id="4" creationId="{A190243D-5106-78A2-199A-D9012809342D}"/>
          </ac:picMkLst>
        </pc:picChg>
        <pc:picChg chg="del">
          <ac:chgData name="Randall, Alex" userId="S::alex.randall@hcbe.net::8c80b6af-f4b6-4e5e-80ea-cdc5451b9760" providerId="AD" clId="Web-{C65110EF-E216-7DDD-FCDE-E91692154CD4}" dt="2026-08-19T20:44:54.854" v="6"/>
          <ac:picMkLst>
            <pc:docMk/>
            <pc:sldMk cId="3376971425" sldId="276"/>
            <ac:picMk id="6" creationId="{60CE46A8-9477-899B-FAD0-6CCDAD7C1CD2}"/>
          </ac:picMkLst>
        </pc:picChg>
        <pc:picChg chg="add del mod">
          <ac:chgData name="Randall, Alex" userId="S::alex.randall@hcbe.net::8c80b6af-f4b6-4e5e-80ea-cdc5451b9760" providerId="AD" clId="Web-{C65110EF-E216-7DDD-FCDE-E91692154CD4}" dt="2026-08-19T20:46:38.167" v="25"/>
          <ac:picMkLst>
            <pc:docMk/>
            <pc:sldMk cId="3376971425" sldId="276"/>
            <ac:picMk id="7" creationId="{B229315A-39F6-FBA7-80CF-42B98D6A59E9}"/>
          </ac:picMkLst>
        </pc:picChg>
        <pc:picChg chg="add mod">
          <ac:chgData name="Randall, Alex" userId="S::alex.randall@hcbe.net::8c80b6af-f4b6-4e5e-80ea-cdc5451b9760" providerId="AD" clId="Web-{C65110EF-E216-7DDD-FCDE-E91692154CD4}" dt="2026-08-19T20:47:20.746" v="36" actId="1076"/>
          <ac:picMkLst>
            <pc:docMk/>
            <pc:sldMk cId="3376971425" sldId="276"/>
            <ac:picMk id="10" creationId="{D617A981-23E1-5DC5-B149-5A7A8FFE7C90}"/>
          </ac:picMkLst>
        </pc:picChg>
        <pc:picChg chg="add mod">
          <ac:chgData name="Randall, Alex" userId="S::alex.randall@hcbe.net::8c80b6af-f4b6-4e5e-80ea-cdc5451b9760" providerId="AD" clId="Web-{C65110EF-E216-7DDD-FCDE-E91692154CD4}" dt="2026-08-19T20:47:49.715" v="42" actId="1076"/>
          <ac:picMkLst>
            <pc:docMk/>
            <pc:sldMk cId="3376971425" sldId="276"/>
            <ac:picMk id="11" creationId="{12331759-1DAE-A1AF-0482-3E5A6A735F9B}"/>
          </ac:picMkLst>
        </pc:picChg>
      </pc:sldChg>
    </pc:docChg>
  </pc:docChgLst>
  <pc:docChgLst>
    <pc:chgData name="Cummings, Kristina" userId="S::kristina.cummings@hcbe.net::6090d675-dae6-4bc0-ab0c-a65df621a575" providerId="AD" clId="Web-{C567A610-C9A9-0812-9D03-E07573268EB4}"/>
    <pc:docChg chg="addSld modSld">
      <pc:chgData name="Cummings, Kristina" userId="S::kristina.cummings@hcbe.net::6090d675-dae6-4bc0-ab0c-a65df621a575" providerId="AD" clId="Web-{C567A610-C9A9-0812-9D03-E07573268EB4}" dt="2026-08-19T21:24:06.401" v="52" actId="20577"/>
      <pc:docMkLst>
        <pc:docMk/>
      </pc:docMkLst>
      <pc:sldChg chg="modSp">
        <pc:chgData name="Cummings, Kristina" userId="S::kristina.cummings@hcbe.net::6090d675-dae6-4bc0-ab0c-a65df621a575" providerId="AD" clId="Web-{C567A610-C9A9-0812-9D03-E07573268EB4}" dt="2026-08-19T20:27:42.945" v="8" actId="20577"/>
        <pc:sldMkLst>
          <pc:docMk/>
          <pc:sldMk cId="350405424" sldId="258"/>
        </pc:sldMkLst>
        <pc:spChg chg="mod">
          <ac:chgData name="Cummings, Kristina" userId="S::kristina.cummings@hcbe.net::6090d675-dae6-4bc0-ab0c-a65df621a575" providerId="AD" clId="Web-{C567A610-C9A9-0812-9D03-E07573268EB4}" dt="2026-08-19T20:27:42.945" v="8" actId="20577"/>
          <ac:spMkLst>
            <pc:docMk/>
            <pc:sldMk cId="350405424" sldId="258"/>
            <ac:spMk id="6" creationId="{9BF292CA-B8F9-4477-13CB-7039DED7C9A6}"/>
          </ac:spMkLst>
        </pc:spChg>
      </pc:sldChg>
      <pc:sldChg chg="addSp delSp modSp add replId">
        <pc:chgData name="Cummings, Kristina" userId="S::kristina.cummings@hcbe.net::6090d675-dae6-4bc0-ab0c-a65df621a575" providerId="AD" clId="Web-{C567A610-C9A9-0812-9D03-E07573268EB4}" dt="2026-08-19T21:24:06.401" v="52" actId="20577"/>
        <pc:sldMkLst>
          <pc:docMk/>
          <pc:sldMk cId="1589726863" sldId="277"/>
        </pc:sldMkLst>
        <pc:spChg chg="mod">
          <ac:chgData name="Cummings, Kristina" userId="S::kristina.cummings@hcbe.net::6090d675-dae6-4bc0-ab0c-a65df621a575" providerId="AD" clId="Web-{C567A610-C9A9-0812-9D03-E07573268EB4}" dt="2026-08-19T21:24:06.401" v="52" actId="20577"/>
          <ac:spMkLst>
            <pc:docMk/>
            <pc:sldMk cId="1589726863" sldId="277"/>
            <ac:spMk id="2" creationId="{711859E8-E2EB-FE15-5D53-E37017D04B96}"/>
          </ac:spMkLst>
        </pc:spChg>
        <pc:spChg chg="add mod">
          <ac:chgData name="Cummings, Kristina" userId="S::kristina.cummings@hcbe.net::6090d675-dae6-4bc0-ab0c-a65df621a575" providerId="AD" clId="Web-{C567A610-C9A9-0812-9D03-E07573268EB4}" dt="2026-08-19T21:23:37.822" v="46" actId="20577"/>
          <ac:spMkLst>
            <pc:docMk/>
            <pc:sldMk cId="1589726863" sldId="277"/>
            <ac:spMk id="3" creationId="{2909E40A-CF62-F22E-F55B-070ABA7FDBBF}"/>
          </ac:spMkLst>
        </pc:spChg>
        <pc:spChg chg="mod">
          <ac:chgData name="Cummings, Kristina" userId="S::kristina.cummings@hcbe.net::6090d675-dae6-4bc0-ab0c-a65df621a575" providerId="AD" clId="Web-{C567A610-C9A9-0812-9D03-E07573268EB4}" dt="2026-08-19T21:20:25.675" v="12" actId="20577"/>
          <ac:spMkLst>
            <pc:docMk/>
            <pc:sldMk cId="1589726863" sldId="277"/>
            <ac:spMk id="5" creationId="{1891A2F7-A6D3-AA5D-D93D-57DB42CA245C}"/>
          </ac:spMkLst>
        </pc:spChg>
        <pc:spChg chg="del mod">
          <ac:chgData name="Cummings, Kristina" userId="S::kristina.cummings@hcbe.net::6090d675-dae6-4bc0-ab0c-a65df621a575" providerId="AD" clId="Web-{C567A610-C9A9-0812-9D03-E07573268EB4}" dt="2026-08-19T21:20:30.754" v="15"/>
          <ac:spMkLst>
            <pc:docMk/>
            <pc:sldMk cId="1589726863" sldId="277"/>
            <ac:spMk id="6" creationId="{1408ECD9-EC9A-DFEC-D275-13C0619EB3EF}"/>
          </ac:spMkLst>
        </pc:spChg>
        <pc:spChg chg="del mod">
          <ac:chgData name="Cummings, Kristina" userId="S::kristina.cummings@hcbe.net::6090d675-dae6-4bc0-ab0c-a65df621a575" providerId="AD" clId="Web-{C567A610-C9A9-0812-9D03-E07573268EB4}" dt="2026-08-19T21:20:37.769" v="19"/>
          <ac:spMkLst>
            <pc:docMk/>
            <pc:sldMk cId="1589726863" sldId="277"/>
            <ac:spMk id="7" creationId="{7E047C42-A368-4AFC-928F-DD4250F9FF6F}"/>
          </ac:spMkLst>
        </pc:spChg>
        <pc:picChg chg="del">
          <ac:chgData name="Cummings, Kristina" userId="S::kristina.cummings@hcbe.net::6090d675-dae6-4bc0-ab0c-a65df621a575" providerId="AD" clId="Web-{C567A610-C9A9-0812-9D03-E07573268EB4}" dt="2026-08-19T21:20:33.160" v="16"/>
          <ac:picMkLst>
            <pc:docMk/>
            <pc:sldMk cId="1589726863" sldId="277"/>
            <ac:picMk id="4" creationId="{4BB20679-DD7C-565D-C4EC-79B54346E96A}"/>
          </ac:picMkLst>
        </pc:picChg>
      </pc:sldChg>
    </pc:docChg>
  </pc:docChgLst>
  <pc:docChgLst>
    <pc:chgData name="Randall, Alex" userId="S::alex.randall@hcbe.net::8c80b6af-f4b6-4e5e-80ea-cdc5451b9760" providerId="AD" clId="Web-{B344614F-2068-15EB-A2B9-F6FD93ACD60F}"/>
    <pc:docChg chg="modSld">
      <pc:chgData name="Randall, Alex" userId="S::alex.randall@hcbe.net::8c80b6af-f4b6-4e5e-80ea-cdc5451b9760" providerId="AD" clId="Web-{B344614F-2068-15EB-A2B9-F6FD93ACD60F}" dt="2026-08-19T18:06:36.615" v="103" actId="20577"/>
      <pc:docMkLst>
        <pc:docMk/>
      </pc:docMkLst>
      <pc:sldChg chg="modSp">
        <pc:chgData name="Randall, Alex" userId="S::alex.randall@hcbe.net::8c80b6af-f4b6-4e5e-80ea-cdc5451b9760" providerId="AD" clId="Web-{B344614F-2068-15EB-A2B9-F6FD93ACD60F}" dt="2026-08-19T17:36:25.905" v="2" actId="20577"/>
        <pc:sldMkLst>
          <pc:docMk/>
          <pc:sldMk cId="350405424" sldId="258"/>
        </pc:sldMkLst>
        <pc:spChg chg="mod">
          <ac:chgData name="Randall, Alex" userId="S::alex.randall@hcbe.net::8c80b6af-f4b6-4e5e-80ea-cdc5451b9760" providerId="AD" clId="Web-{B344614F-2068-15EB-A2B9-F6FD93ACD60F}" dt="2026-08-19T17:36:25.905" v="2" actId="20577"/>
          <ac:spMkLst>
            <pc:docMk/>
            <pc:sldMk cId="350405424" sldId="258"/>
            <ac:spMk id="5" creationId="{F25C4E41-0A67-74DB-23EC-181DDECBE64D}"/>
          </ac:spMkLst>
        </pc:spChg>
      </pc:sldChg>
      <pc:sldChg chg="modSp">
        <pc:chgData name="Randall, Alex" userId="S::alex.randall@hcbe.net::8c80b6af-f4b6-4e5e-80ea-cdc5451b9760" providerId="AD" clId="Web-{B344614F-2068-15EB-A2B9-F6FD93ACD60F}" dt="2026-08-19T17:47:41.689" v="16" actId="20577"/>
        <pc:sldMkLst>
          <pc:docMk/>
          <pc:sldMk cId="3774276080" sldId="265"/>
        </pc:sldMkLst>
        <pc:spChg chg="mod">
          <ac:chgData name="Randall, Alex" userId="S::alex.randall@hcbe.net::8c80b6af-f4b6-4e5e-80ea-cdc5451b9760" providerId="AD" clId="Web-{B344614F-2068-15EB-A2B9-F6FD93ACD60F}" dt="2026-08-19T17:47:41.689" v="16" actId="20577"/>
          <ac:spMkLst>
            <pc:docMk/>
            <pc:sldMk cId="3774276080" sldId="265"/>
            <ac:spMk id="6" creationId="{42588CE3-FEA6-59C2-B14C-907EFBEA7DB3}"/>
          </ac:spMkLst>
        </pc:spChg>
      </pc:sldChg>
      <pc:sldChg chg="modSp">
        <pc:chgData name="Randall, Alex" userId="S::alex.randall@hcbe.net::8c80b6af-f4b6-4e5e-80ea-cdc5451b9760" providerId="AD" clId="Web-{B344614F-2068-15EB-A2B9-F6FD93ACD60F}" dt="2026-08-19T18:04:18.786" v="100" actId="20577"/>
        <pc:sldMkLst>
          <pc:docMk/>
          <pc:sldMk cId="2115065824" sldId="266"/>
        </pc:sldMkLst>
        <pc:spChg chg="mod">
          <ac:chgData name="Randall, Alex" userId="S::alex.randall@hcbe.net::8c80b6af-f4b6-4e5e-80ea-cdc5451b9760" providerId="AD" clId="Web-{B344614F-2068-15EB-A2B9-F6FD93ACD60F}" dt="2026-08-19T17:50:52.502" v="82" actId="1076"/>
          <ac:spMkLst>
            <pc:docMk/>
            <pc:sldMk cId="2115065824" sldId="266"/>
            <ac:spMk id="2" creationId="{D803A3DF-765C-2705-BB05-D41F5EE56657}"/>
          </ac:spMkLst>
        </pc:spChg>
        <pc:spChg chg="mod">
          <ac:chgData name="Randall, Alex" userId="S::alex.randall@hcbe.net::8c80b6af-f4b6-4e5e-80ea-cdc5451b9760" providerId="AD" clId="Web-{B344614F-2068-15EB-A2B9-F6FD93ACD60F}" dt="2026-08-19T17:50:57.502" v="84" actId="14100"/>
          <ac:spMkLst>
            <pc:docMk/>
            <pc:sldMk cId="2115065824" sldId="266"/>
            <ac:spMk id="5" creationId="{3BE76451-4B54-EC5F-1AD8-FFDBA8CA5B8C}"/>
          </ac:spMkLst>
        </pc:spChg>
        <pc:spChg chg="mod">
          <ac:chgData name="Randall, Alex" userId="S::alex.randall@hcbe.net::8c80b6af-f4b6-4e5e-80ea-cdc5451b9760" providerId="AD" clId="Web-{B344614F-2068-15EB-A2B9-F6FD93ACD60F}" dt="2026-08-19T18:04:18.786" v="100" actId="20577"/>
          <ac:spMkLst>
            <pc:docMk/>
            <pc:sldMk cId="2115065824" sldId="266"/>
            <ac:spMk id="6" creationId="{C40E0300-4D6F-86A2-C7A4-EA0E63113D85}"/>
          </ac:spMkLst>
        </pc:spChg>
      </pc:sldChg>
      <pc:sldChg chg="modSp">
        <pc:chgData name="Randall, Alex" userId="S::alex.randall@hcbe.net::8c80b6af-f4b6-4e5e-80ea-cdc5451b9760" providerId="AD" clId="Web-{B344614F-2068-15EB-A2B9-F6FD93ACD60F}" dt="2026-08-19T18:06:36.615" v="103" actId="20577"/>
        <pc:sldMkLst>
          <pc:docMk/>
          <pc:sldMk cId="1258555408" sldId="268"/>
        </pc:sldMkLst>
        <pc:spChg chg="mod">
          <ac:chgData name="Randall, Alex" userId="S::alex.randall@hcbe.net::8c80b6af-f4b6-4e5e-80ea-cdc5451b9760" providerId="AD" clId="Web-{B344614F-2068-15EB-A2B9-F6FD93ACD60F}" dt="2026-08-19T18:06:06.911" v="101" actId="1076"/>
          <ac:spMkLst>
            <pc:docMk/>
            <pc:sldMk cId="1258555408" sldId="268"/>
            <ac:spMk id="5" creationId="{03683C5A-B86B-FAA1-7B75-FF96237B6135}"/>
          </ac:spMkLst>
        </pc:spChg>
        <pc:spChg chg="mod">
          <ac:chgData name="Randall, Alex" userId="S::alex.randall@hcbe.net::8c80b6af-f4b6-4e5e-80ea-cdc5451b9760" providerId="AD" clId="Web-{B344614F-2068-15EB-A2B9-F6FD93ACD60F}" dt="2026-08-19T18:06:36.615" v="103" actId="20577"/>
          <ac:spMkLst>
            <pc:docMk/>
            <pc:sldMk cId="1258555408" sldId="268"/>
            <ac:spMk id="6" creationId="{4A520D5C-01EB-B0FA-64CA-9B24FDFB2AA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253CE-5400-2FD3-B135-44D38576DC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AE5700-2DED-CF26-5061-93280C90F5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259F24-34AE-6ED4-5DCD-32C647A8293A}"/>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5" name="Footer Placeholder 4">
            <a:extLst>
              <a:ext uri="{FF2B5EF4-FFF2-40B4-BE49-F238E27FC236}">
                <a16:creationId xmlns:a16="http://schemas.microsoft.com/office/drawing/2014/main" id="{FA8B1E30-9905-BED7-6C98-0FAC89370C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E5EA8E-1B0B-1E3A-EBE5-47C74A59A2A4}"/>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562366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54DEF-3CA1-51F0-8D3C-AD4EEB37C4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B7550C-45F0-EA85-FE15-01769F6804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583BC5-B504-DE4E-C188-19FDC3BC93EC}"/>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5" name="Footer Placeholder 4">
            <a:extLst>
              <a:ext uri="{FF2B5EF4-FFF2-40B4-BE49-F238E27FC236}">
                <a16:creationId xmlns:a16="http://schemas.microsoft.com/office/drawing/2014/main" id="{9C41EBA4-D9EC-6D91-68D1-96D3ADB9F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8338D1-4B37-45A2-E596-16EDC089FBD7}"/>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2503611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6510D7-B6D3-E343-C6A0-E9163D84B6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F2B4AA-0A28-52C2-893D-218381B17A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9D5E57-076C-5960-237F-1A4B8F7749AF}"/>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5" name="Footer Placeholder 4">
            <a:extLst>
              <a:ext uri="{FF2B5EF4-FFF2-40B4-BE49-F238E27FC236}">
                <a16:creationId xmlns:a16="http://schemas.microsoft.com/office/drawing/2014/main" id="{B7B397BD-92EE-5AAC-7493-1F68CECD2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F1EAC6-9236-399C-4C02-7AE7B79DCE22}"/>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1052054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E570-3B81-B645-4A86-8B97F5D72C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422D98-B153-5ED2-121B-15CD708D70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5AE4D9-5C3C-BCBB-8142-566703054A75}"/>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5" name="Footer Placeholder 4">
            <a:extLst>
              <a:ext uri="{FF2B5EF4-FFF2-40B4-BE49-F238E27FC236}">
                <a16:creationId xmlns:a16="http://schemas.microsoft.com/office/drawing/2014/main" id="{5EC89D90-41F5-76EC-80C0-C083481813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AC113-3C27-FF1B-7E77-B1ADE2B9576C}"/>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15564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459E9-E5FC-4E61-ADF7-B7D7C8471B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342176-2121-0797-A765-19DC80611D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36996A-5019-0A46-0FF2-2DB75551312D}"/>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5" name="Footer Placeholder 4">
            <a:extLst>
              <a:ext uri="{FF2B5EF4-FFF2-40B4-BE49-F238E27FC236}">
                <a16:creationId xmlns:a16="http://schemas.microsoft.com/office/drawing/2014/main" id="{876FEA96-CB53-6116-4335-E584673324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BFB25-4E73-38E9-5A42-943E0A1CD529}"/>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1410244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8FAB1-96B2-D368-EB75-8CB646C8C8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54E25C-E6D7-0066-4F17-6FF80D8805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6F5B49-666C-CA98-5722-E4E8BDB4E3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758699-B86C-359C-8D59-69A768A01916}"/>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6" name="Footer Placeholder 5">
            <a:extLst>
              <a:ext uri="{FF2B5EF4-FFF2-40B4-BE49-F238E27FC236}">
                <a16:creationId xmlns:a16="http://schemas.microsoft.com/office/drawing/2014/main" id="{78256A85-2506-4273-DD86-2508464A5E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CC1DBE-7D81-50CD-5A22-36B7953EF1A5}"/>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684653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0AA00-4A31-C53A-858A-B0866AB757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1A532B-4DC8-5184-ABEF-8DF6494395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BC203D-5D71-3631-2EEC-D8F758CD49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1D156A-7DC5-53E8-FD00-D1DCC617FC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541D8B-A1EA-95DC-3E6B-5895F0C688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87085D-98E3-EACF-AFD6-C565E5697DAA}"/>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8" name="Footer Placeholder 7">
            <a:extLst>
              <a:ext uri="{FF2B5EF4-FFF2-40B4-BE49-F238E27FC236}">
                <a16:creationId xmlns:a16="http://schemas.microsoft.com/office/drawing/2014/main" id="{6C84B35A-D442-4872-0889-D1680EC4E7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4A88A6-3E9D-134F-3FDC-82E2D120309C}"/>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324003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933D-E57B-FF76-9A2F-F0A1F4313D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1B5064-A704-6443-C808-1A4AEBF2D287}"/>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4" name="Footer Placeholder 3">
            <a:extLst>
              <a:ext uri="{FF2B5EF4-FFF2-40B4-BE49-F238E27FC236}">
                <a16:creationId xmlns:a16="http://schemas.microsoft.com/office/drawing/2014/main" id="{54F8FAD7-E664-5F1F-4206-3F837D7AB1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DAAC53-A1E2-608B-B515-F0963489FAB0}"/>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216122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7B1E54-0424-A39E-C48A-5239500A7631}"/>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3" name="Footer Placeholder 2">
            <a:extLst>
              <a:ext uri="{FF2B5EF4-FFF2-40B4-BE49-F238E27FC236}">
                <a16:creationId xmlns:a16="http://schemas.microsoft.com/office/drawing/2014/main" id="{03A2312A-F810-017C-3BD7-532BED35F5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4542E8-A993-B03D-2FA5-5F03C3E5987A}"/>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390921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8AA2F-7C9B-FA1B-E62E-6C2C2A617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ED980E-5ECF-0429-9EE3-7E1DED9B4B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D8AFE2-E4FB-A60F-2164-9868FB507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1686BA-DBB1-055A-033E-B43FC33B4B48}"/>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6" name="Footer Placeholder 5">
            <a:extLst>
              <a:ext uri="{FF2B5EF4-FFF2-40B4-BE49-F238E27FC236}">
                <a16:creationId xmlns:a16="http://schemas.microsoft.com/office/drawing/2014/main" id="{CB0913C1-98FC-2304-2D49-25E9FCE2B6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F3E4A9-F3B7-DB19-DA51-3443673CD424}"/>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225847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D3C74-674A-1050-D642-4239DF3A67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E368BB-9C39-F61D-D459-44C00FB57C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AB9E46-236C-44DA-B272-377AD04B1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187460-E1F2-235C-EF31-0C5B2C6B1DC3}"/>
              </a:ext>
            </a:extLst>
          </p:cNvPr>
          <p:cNvSpPr>
            <a:spLocks noGrp="1"/>
          </p:cNvSpPr>
          <p:nvPr>
            <p:ph type="dt" sz="half" idx="10"/>
          </p:nvPr>
        </p:nvSpPr>
        <p:spPr/>
        <p:txBody>
          <a:bodyPr/>
          <a:lstStyle/>
          <a:p>
            <a:fld id="{4D20F7E8-8ADC-4081-B741-7205953100E1}" type="datetimeFigureOut">
              <a:rPr lang="en-US" smtClean="0"/>
              <a:t>8/19/2026</a:t>
            </a:fld>
            <a:endParaRPr lang="en-US"/>
          </a:p>
        </p:txBody>
      </p:sp>
      <p:sp>
        <p:nvSpPr>
          <p:cNvPr id="6" name="Footer Placeholder 5">
            <a:extLst>
              <a:ext uri="{FF2B5EF4-FFF2-40B4-BE49-F238E27FC236}">
                <a16:creationId xmlns:a16="http://schemas.microsoft.com/office/drawing/2014/main" id="{028A636F-8666-B264-3312-6C7F6DB0E9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171F9A-8812-E46C-6B35-013F79936F6E}"/>
              </a:ext>
            </a:extLst>
          </p:cNvPr>
          <p:cNvSpPr>
            <a:spLocks noGrp="1"/>
          </p:cNvSpPr>
          <p:nvPr>
            <p:ph type="sldNum" sz="quarter" idx="12"/>
          </p:nvPr>
        </p:nvSpPr>
        <p:spPr/>
        <p:txBody>
          <a:bodyPr/>
          <a:lstStyle/>
          <a:p>
            <a:fld id="{535DF288-2A02-4D9F-8B32-5D17D035D932}" type="slidenum">
              <a:rPr lang="en-US" smtClean="0"/>
              <a:t>‹#›</a:t>
            </a:fld>
            <a:endParaRPr lang="en-US"/>
          </a:p>
        </p:txBody>
      </p:sp>
    </p:spTree>
    <p:extLst>
      <p:ext uri="{BB962C8B-B14F-4D97-AF65-F5344CB8AC3E}">
        <p14:creationId xmlns:p14="http://schemas.microsoft.com/office/powerpoint/2010/main" val="1600811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B4F62E-EFD5-6898-98C0-D727FDCD23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1893E9-A0E8-0709-2588-6AB4CC3BA3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66B280-76D4-480E-7826-F3CC0A0A83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20F7E8-8ADC-4081-B741-7205953100E1}" type="datetimeFigureOut">
              <a:rPr lang="en-US" smtClean="0"/>
              <a:t>8/19/2026</a:t>
            </a:fld>
            <a:endParaRPr lang="en-US"/>
          </a:p>
        </p:txBody>
      </p:sp>
      <p:sp>
        <p:nvSpPr>
          <p:cNvPr id="5" name="Footer Placeholder 4">
            <a:extLst>
              <a:ext uri="{FF2B5EF4-FFF2-40B4-BE49-F238E27FC236}">
                <a16:creationId xmlns:a16="http://schemas.microsoft.com/office/drawing/2014/main" id="{7DA01AB3-F9B3-045A-1F78-3D3D397955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CF75EA-3B24-3CEA-9B46-439CF28DE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5DF288-2A02-4D9F-8B32-5D17D035D932}" type="slidenum">
              <a:rPr lang="en-US" smtClean="0"/>
              <a:t>‹#›</a:t>
            </a:fld>
            <a:endParaRPr lang="en-US"/>
          </a:p>
        </p:txBody>
      </p:sp>
    </p:spTree>
    <p:extLst>
      <p:ext uri="{BB962C8B-B14F-4D97-AF65-F5344CB8AC3E}">
        <p14:creationId xmlns:p14="http://schemas.microsoft.com/office/powerpoint/2010/main" val="3990476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alex.Randall@hcbe.net" TargetMode="Externa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8869170-0A2E-1F9E-C790-B01AD37C6275}"/>
              </a:ext>
            </a:extLst>
          </p:cNvPr>
          <p:cNvSpPr/>
          <p:nvPr/>
        </p:nvSpPr>
        <p:spPr>
          <a:xfrm>
            <a:off x="870388" y="742963"/>
            <a:ext cx="10451224" cy="5067273"/>
          </a:xfrm>
          <a:prstGeom prst="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0" name="Subtitle 9">
            <a:extLst>
              <a:ext uri="{FF2B5EF4-FFF2-40B4-BE49-F238E27FC236}">
                <a16:creationId xmlns:a16="http://schemas.microsoft.com/office/drawing/2014/main" id="{698E0324-7F6B-F557-6DD2-C668D9D18B2F}"/>
              </a:ext>
            </a:extLst>
          </p:cNvPr>
          <p:cNvSpPr>
            <a:spLocks noGrp="1"/>
          </p:cNvSpPr>
          <p:nvPr>
            <p:ph type="subTitle" idx="1"/>
          </p:nvPr>
        </p:nvSpPr>
        <p:spPr>
          <a:xfrm>
            <a:off x="1523998" y="3113701"/>
            <a:ext cx="9144000" cy="630597"/>
          </a:xfrm>
        </p:spPr>
        <p:txBody>
          <a:bodyPr/>
          <a:lstStyle/>
          <a:p>
            <a:r>
              <a:rPr lang="en-US">
                <a:solidFill>
                  <a:schemeClr val="bg1"/>
                </a:solidFill>
                <a:latin typeface="ADLaM Display" panose="020F0502020204030204" pitchFamily="2" charset="0"/>
                <a:ea typeface="ADLaM Display" panose="020F0502020204030204" pitchFamily="2" charset="0"/>
                <a:cs typeface="ADLaM Display" panose="020F0502020204030204" pitchFamily="2" charset="0"/>
              </a:rPr>
              <a:t>Annual Title 1 Meeting</a:t>
            </a:r>
          </a:p>
        </p:txBody>
      </p:sp>
      <p:sp>
        <p:nvSpPr>
          <p:cNvPr id="11" name="TextBox 10">
            <a:extLst>
              <a:ext uri="{FF2B5EF4-FFF2-40B4-BE49-F238E27FC236}">
                <a16:creationId xmlns:a16="http://schemas.microsoft.com/office/drawing/2014/main" id="{B908EE35-7FBC-3982-3BBD-D8EACC4061DD}"/>
              </a:ext>
            </a:extLst>
          </p:cNvPr>
          <p:cNvSpPr txBox="1"/>
          <p:nvPr/>
        </p:nvSpPr>
        <p:spPr>
          <a:xfrm>
            <a:off x="5073190" y="3599981"/>
            <a:ext cx="2045616" cy="369332"/>
          </a:xfrm>
          <a:prstGeom prst="rect">
            <a:avLst/>
          </a:prstGeom>
          <a:noFill/>
        </p:spPr>
        <p:txBody>
          <a:bodyPr wrap="square" lIns="91440" tIns="45720" rIns="91440" bIns="45720" rtlCol="0" anchor="t">
            <a:spAutoFit/>
          </a:bodyPr>
          <a:lstStyle/>
          <a:p>
            <a:r>
              <a:rPr lang="en-US">
                <a:solidFill>
                  <a:schemeClr val="bg1"/>
                </a:solidFill>
                <a:latin typeface="ADLaM Display"/>
                <a:ea typeface="ADLaM Display"/>
                <a:cs typeface="ADLaM Display"/>
              </a:rPr>
              <a:t>August 19, 2026</a:t>
            </a:r>
          </a:p>
        </p:txBody>
      </p:sp>
      <p:sp>
        <p:nvSpPr>
          <p:cNvPr id="13" name="AutoShape 4" descr="Illustration of a pencil character ">
            <a:extLst>
              <a:ext uri="{FF2B5EF4-FFF2-40B4-BE49-F238E27FC236}">
                <a16:creationId xmlns:a16="http://schemas.microsoft.com/office/drawing/2014/main" id="{AD5B73D0-B667-03E7-C0E4-D4A538FF86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Graphic 13" descr="Illustration of a globe character ">
            <a:extLst>
              <a:ext uri="{FF2B5EF4-FFF2-40B4-BE49-F238E27FC236}">
                <a16:creationId xmlns:a16="http://schemas.microsoft.com/office/drawing/2014/main" id="{C50B571E-B257-74C2-7F8C-A0805B73D1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71161" y="3229874"/>
            <a:ext cx="2213723" cy="1748841"/>
          </a:xfrm>
          <a:prstGeom prst="rect">
            <a:avLst/>
          </a:prstGeom>
        </p:spPr>
      </p:pic>
      <p:pic>
        <p:nvPicPr>
          <p:cNvPr id="15" name="Graphic 14" descr="Illustration of a purple book character ">
            <a:extLst>
              <a:ext uri="{FF2B5EF4-FFF2-40B4-BE49-F238E27FC236}">
                <a16:creationId xmlns:a16="http://schemas.microsoft.com/office/drawing/2014/main" id="{EAE9A25A-F4A5-44B4-6476-41CF8EEB0B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6757929" y="4316346"/>
            <a:ext cx="1441096" cy="1671385"/>
          </a:xfrm>
          <a:prstGeom prst="rect">
            <a:avLst/>
          </a:prstGeom>
        </p:spPr>
      </p:pic>
      <p:pic>
        <p:nvPicPr>
          <p:cNvPr id="17" name="Graphic 16" descr="Illustration of a pencil character ">
            <a:extLst>
              <a:ext uri="{FF2B5EF4-FFF2-40B4-BE49-F238E27FC236}">
                <a16:creationId xmlns:a16="http://schemas.microsoft.com/office/drawing/2014/main" id="{AA68E411-4946-2247-2CD3-862147C9BB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077964">
            <a:off x="2038974" y="3189776"/>
            <a:ext cx="1155789" cy="1971643"/>
          </a:xfrm>
          <a:prstGeom prst="rect">
            <a:avLst/>
          </a:prstGeom>
        </p:spPr>
      </p:pic>
      <p:pic>
        <p:nvPicPr>
          <p:cNvPr id="18" name="Graphic 17" descr="Illustration of a blue bag of school supplies character ">
            <a:extLst>
              <a:ext uri="{FF2B5EF4-FFF2-40B4-BE49-F238E27FC236}">
                <a16:creationId xmlns:a16="http://schemas.microsoft.com/office/drawing/2014/main" id="{EDD14250-31F4-A5FA-A305-35E6FF98716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78249" y="4455593"/>
            <a:ext cx="2002785" cy="1378189"/>
          </a:xfrm>
          <a:prstGeom prst="rect">
            <a:avLst/>
          </a:prstGeom>
        </p:spPr>
      </p:pic>
      <p:pic>
        <p:nvPicPr>
          <p:cNvPr id="26" name="Picture 25" descr="A logo for a school&#10;&#10;AI-generated content may be incorrect.">
            <a:extLst>
              <a:ext uri="{FF2B5EF4-FFF2-40B4-BE49-F238E27FC236}">
                <a16:creationId xmlns:a16="http://schemas.microsoft.com/office/drawing/2014/main" id="{5A362105-9813-3776-7DBE-734B8573E9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0273" y="1077265"/>
            <a:ext cx="4851450" cy="1829984"/>
          </a:xfrm>
          <a:prstGeom prst="rect">
            <a:avLst/>
          </a:prstGeom>
        </p:spPr>
      </p:pic>
    </p:spTree>
    <p:extLst>
      <p:ext uri="{BB962C8B-B14F-4D97-AF65-F5344CB8AC3E}">
        <p14:creationId xmlns:p14="http://schemas.microsoft.com/office/powerpoint/2010/main" val="3915708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CA26CD0D-6934-FA98-A6E4-BC3B36FA59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387C0A-78C2-4D7C-0A12-3700DA0700DB}"/>
              </a:ext>
            </a:extLst>
          </p:cNvPr>
          <p:cNvSpPr/>
          <p:nvPr/>
        </p:nvSpPr>
        <p:spPr>
          <a:xfrm>
            <a:off x="705854" y="652184"/>
            <a:ext cx="10780292" cy="555363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5BCD1434-10AF-4422-8B39-C38A157E6635}"/>
              </a:ext>
              <a:ext uri="{C183D7F6-B498-43B3-948B-1728B52AA6E4}">
                <adec:decorative xmlns:adec="http://schemas.microsoft.com/office/drawing/2017/decorative" val="1"/>
              </a:ext>
            </a:extLst>
          </p:cNvPr>
          <p:cNvSpPr/>
          <p:nvPr/>
        </p:nvSpPr>
        <p:spPr>
          <a:xfrm>
            <a:off x="8422105" y="652184"/>
            <a:ext cx="3064041" cy="5553632"/>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descr="Illustration of a blue bag of school supplies character ">
            <a:extLst>
              <a:ext uri="{FF2B5EF4-FFF2-40B4-BE49-F238E27FC236}">
                <a16:creationId xmlns:a16="http://schemas.microsoft.com/office/drawing/2014/main" id="{D7FB1F10-EC6C-7C3E-8F6D-D0AF6A9CF74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13460">
            <a:off x="8693981" y="2381137"/>
            <a:ext cx="2980231" cy="2095725"/>
          </a:xfrm>
          <a:prstGeom prst="rect">
            <a:avLst/>
          </a:prstGeom>
        </p:spPr>
      </p:pic>
      <p:sp>
        <p:nvSpPr>
          <p:cNvPr id="5" name="TextBox 4">
            <a:extLst>
              <a:ext uri="{FF2B5EF4-FFF2-40B4-BE49-F238E27FC236}">
                <a16:creationId xmlns:a16="http://schemas.microsoft.com/office/drawing/2014/main" id="{0FD42ED2-596D-5263-6C0B-E846112049B5}"/>
              </a:ext>
            </a:extLst>
          </p:cNvPr>
          <p:cNvSpPr txBox="1"/>
          <p:nvPr/>
        </p:nvSpPr>
        <p:spPr>
          <a:xfrm>
            <a:off x="707580" y="676894"/>
            <a:ext cx="11448758" cy="584775"/>
          </a:xfrm>
          <a:prstGeom prst="rect">
            <a:avLst/>
          </a:prstGeom>
          <a:noFill/>
        </p:spPr>
        <p:txBody>
          <a:bodyPr wrap="square" rtlCol="0">
            <a:spAutoFit/>
          </a:bodyPr>
          <a:lstStyle/>
          <a:p>
            <a:r>
              <a:rPr lang="en-US" sz="3200">
                <a:solidFill>
                  <a:schemeClr val="accent1">
                    <a:lumMod val="50000"/>
                  </a:schemeClr>
                </a:solidFill>
                <a:latin typeface="ADLaM Display" panose="020F0502020204030204" pitchFamily="2" charset="0"/>
                <a:ea typeface="ADLaM Display" panose="020F0502020204030204" pitchFamily="2" charset="0"/>
                <a:cs typeface="ADLaM Display" panose="020F0502020204030204" pitchFamily="2" charset="0"/>
              </a:rPr>
              <a:t>Law Requirements for Parent and Family Engagement:</a:t>
            </a:r>
          </a:p>
        </p:txBody>
      </p:sp>
      <p:sp>
        <p:nvSpPr>
          <p:cNvPr id="6" name="TextBox 5">
            <a:extLst>
              <a:ext uri="{FF2B5EF4-FFF2-40B4-BE49-F238E27FC236}">
                <a16:creationId xmlns:a16="http://schemas.microsoft.com/office/drawing/2014/main" id="{42588CE3-FEA6-59C2-B14C-907EFBEA7DB3}"/>
              </a:ext>
            </a:extLst>
          </p:cNvPr>
          <p:cNvSpPr txBox="1"/>
          <p:nvPr/>
        </p:nvSpPr>
        <p:spPr>
          <a:xfrm>
            <a:off x="1161592" y="1253091"/>
            <a:ext cx="7789901" cy="4678204"/>
          </a:xfrm>
          <a:prstGeom prst="rect">
            <a:avLst/>
          </a:prstGeom>
          <a:noFill/>
        </p:spPr>
        <p:txBody>
          <a:bodyPr wrap="square" lIns="91440" tIns="45720" rIns="91440" bIns="45720" rtlCol="0" anchor="t">
            <a:spAutoFit/>
          </a:bodyPr>
          <a:lstStyle/>
          <a:p>
            <a:pPr marL="342900" indent="-342900">
              <a:buFont typeface="Arial"/>
              <a:buChar char="•"/>
            </a:pPr>
            <a:r>
              <a:rPr lang="en-US" sz="2000"/>
              <a:t>The law requires a 1% set-aside of Title I Funds to be allocated for a District Parent and Family Engagement Coordinator.</a:t>
            </a:r>
          </a:p>
          <a:p>
            <a:pPr marL="342900" indent="-342900">
              <a:buFont typeface="Arial" panose="020B0604020202020204" pitchFamily="34" charset="0"/>
              <a:buChar char="•"/>
            </a:pPr>
            <a:r>
              <a:rPr lang="en-US" sz="2000"/>
              <a:t>Family Engagement Liaison</a:t>
            </a:r>
          </a:p>
          <a:p>
            <a:pPr marL="342900" indent="-342900">
              <a:buFont typeface="Arial" panose="020B0604020202020204" pitchFamily="34" charset="0"/>
              <a:buChar char="•"/>
            </a:pPr>
            <a:r>
              <a:rPr lang="en-US" sz="2000"/>
              <a:t>Technology to support Student Learning</a:t>
            </a:r>
          </a:p>
          <a:p>
            <a:pPr marL="342900" indent="-342900">
              <a:buFont typeface="Arial" panose="020B0604020202020204" pitchFamily="34" charset="0"/>
              <a:buChar char="•"/>
            </a:pPr>
            <a:r>
              <a:rPr lang="en-US" sz="2000"/>
              <a:t>Workshop materials</a:t>
            </a:r>
          </a:p>
          <a:p>
            <a:pPr marL="342900" indent="-342900">
              <a:buFont typeface="Arial" panose="020B0604020202020204" pitchFamily="34" charset="0"/>
              <a:buChar char="•"/>
            </a:pPr>
            <a:r>
              <a:rPr lang="en-US" sz="2000"/>
              <a:t>Conferences</a:t>
            </a:r>
          </a:p>
          <a:p>
            <a:pPr marL="342900" indent="-342900">
              <a:buFont typeface="Arial" panose="020B0604020202020204" pitchFamily="34" charset="0"/>
              <a:buChar char="•"/>
            </a:pPr>
            <a:r>
              <a:rPr lang="en-US" sz="2000"/>
              <a:t>Programs that will improve student achievement and include ways to help parents help their children succeed</a:t>
            </a:r>
          </a:p>
          <a:p>
            <a:pPr marL="342900" indent="-342900">
              <a:buFont typeface="Arial" panose="020B0604020202020204" pitchFamily="34" charset="0"/>
              <a:buChar char="•"/>
            </a:pPr>
            <a:r>
              <a:rPr lang="en-US" sz="2000"/>
              <a:t>Parent input in the development of a written Parent and Family Engagement Plan</a:t>
            </a:r>
          </a:p>
          <a:p>
            <a:pPr marL="342900" indent="-342900">
              <a:buFont typeface="Arial" panose="020B0604020202020204" pitchFamily="34" charset="0"/>
              <a:buChar char="•"/>
            </a:pPr>
            <a:r>
              <a:rPr lang="en-US" sz="2000"/>
              <a:t>Shared Decision-Making opportunities</a:t>
            </a:r>
          </a:p>
          <a:p>
            <a:pPr marL="342900" indent="-342900">
              <a:buFont typeface="Arial" panose="020B0604020202020204" pitchFamily="34" charset="0"/>
              <a:buChar char="•"/>
            </a:pPr>
            <a:r>
              <a:rPr lang="en-US" sz="2000"/>
              <a:t>Family Engagement Guidebook*</a:t>
            </a:r>
            <a:endParaRPr lang="en-US"/>
          </a:p>
          <a:p>
            <a:pPr marL="342900" indent="-342900">
              <a:buFont typeface="Arial" panose="020B0604020202020204" pitchFamily="34" charset="0"/>
              <a:buChar char="•"/>
            </a:pPr>
            <a:r>
              <a:rPr lang="en-US" sz="2000"/>
              <a:t>Parent and Family Engagement</a:t>
            </a:r>
          </a:p>
          <a:p>
            <a:pPr marL="342900" indent="-342900">
              <a:buFont typeface="Arial" panose="020B0604020202020204" pitchFamily="34" charset="0"/>
              <a:buChar char="•"/>
            </a:pPr>
            <a:r>
              <a:rPr lang="en-US" sz="2000"/>
              <a:t>School-Parent Compact</a:t>
            </a:r>
          </a:p>
          <a:p>
            <a:endParaRPr lang="en-US"/>
          </a:p>
        </p:txBody>
      </p:sp>
    </p:spTree>
    <p:extLst>
      <p:ext uri="{BB962C8B-B14F-4D97-AF65-F5344CB8AC3E}">
        <p14:creationId xmlns:p14="http://schemas.microsoft.com/office/powerpoint/2010/main" val="3774276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218372D5-DAF5-B911-72A6-62D846078C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03A3DF-765C-2705-BB05-D41F5EE56657}"/>
              </a:ext>
            </a:extLst>
          </p:cNvPr>
          <p:cNvSpPr/>
          <p:nvPr/>
        </p:nvSpPr>
        <p:spPr>
          <a:xfrm>
            <a:off x="633663" y="533400"/>
            <a:ext cx="10924673" cy="57912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14">
            <a:extLst>
              <a:ext uri="{FF2B5EF4-FFF2-40B4-BE49-F238E27FC236}">
                <a16:creationId xmlns:a16="http://schemas.microsoft.com/office/drawing/2014/main" id="{B55F4277-67DD-5D98-3FC7-20AAC3405E5B}"/>
              </a:ext>
              <a:ext uri="{C183D7F6-B498-43B3-948B-1728B52AA6E4}">
                <adec:decorative xmlns:adec="http://schemas.microsoft.com/office/drawing/2017/decorative" val="1"/>
              </a:ext>
            </a:extLst>
          </p:cNvPr>
          <p:cNvSpPr/>
          <p:nvPr/>
        </p:nvSpPr>
        <p:spPr>
          <a:xfrm flipH="1">
            <a:off x="633663" y="533401"/>
            <a:ext cx="2853139" cy="5791199"/>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descr="Illustration of a purple book character">
            <a:extLst>
              <a:ext uri="{FF2B5EF4-FFF2-40B4-BE49-F238E27FC236}">
                <a16:creationId xmlns:a16="http://schemas.microsoft.com/office/drawing/2014/main" id="{7DCFDAAD-32F2-8DD1-D3C4-FFAA87B515E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774436" y="2145797"/>
            <a:ext cx="2122415" cy="2566406"/>
          </a:xfrm>
          <a:prstGeom prst="rect">
            <a:avLst/>
          </a:prstGeom>
        </p:spPr>
      </p:pic>
      <p:sp>
        <p:nvSpPr>
          <p:cNvPr id="5" name="TextBox 4">
            <a:extLst>
              <a:ext uri="{FF2B5EF4-FFF2-40B4-BE49-F238E27FC236}">
                <a16:creationId xmlns:a16="http://schemas.microsoft.com/office/drawing/2014/main" id="{3BE76451-4B54-EC5F-1AD8-FFDBA8CA5B8C}"/>
              </a:ext>
            </a:extLst>
          </p:cNvPr>
          <p:cNvSpPr txBox="1"/>
          <p:nvPr/>
        </p:nvSpPr>
        <p:spPr>
          <a:xfrm>
            <a:off x="3557330" y="537918"/>
            <a:ext cx="5736963" cy="1077218"/>
          </a:xfrm>
          <a:prstGeom prst="rect">
            <a:avLst/>
          </a:prstGeom>
          <a:noFill/>
        </p:spPr>
        <p:txBody>
          <a:bodyPr wrap="square" lIns="91440" tIns="45720" rIns="91440" bIns="45720" rtlCol="0" anchor="t">
            <a:spAutoFit/>
          </a:bodyPr>
          <a:lstStyle/>
          <a:p>
            <a:r>
              <a:rPr lang="en-US" sz="3200">
                <a:solidFill>
                  <a:schemeClr val="bg1"/>
                </a:solidFill>
                <a:latin typeface="ADLaM Display"/>
                <a:ea typeface="ADLaM Display"/>
                <a:cs typeface="ADLaM Display"/>
              </a:rPr>
              <a:t>Family Engagement </a:t>
            </a:r>
            <a:endParaRPr lang="en-US">
              <a:solidFill>
                <a:schemeClr val="bg1"/>
              </a:solidFill>
            </a:endParaRPr>
          </a:p>
          <a:p>
            <a:r>
              <a:rPr lang="en-US" sz="3200">
                <a:solidFill>
                  <a:schemeClr val="bg1"/>
                </a:solidFill>
                <a:latin typeface="ADLaM Display"/>
                <a:ea typeface="ADLaM Display"/>
                <a:cs typeface="ADLaM Display"/>
              </a:rPr>
              <a:t>Guidebooks and Compacts</a:t>
            </a:r>
            <a:endParaRPr lang="en-US">
              <a:solidFill>
                <a:schemeClr val="bg1"/>
              </a:solidFill>
            </a:endParaRPr>
          </a:p>
        </p:txBody>
      </p:sp>
      <p:sp>
        <p:nvSpPr>
          <p:cNvPr id="6" name="TextBox 5">
            <a:extLst>
              <a:ext uri="{FF2B5EF4-FFF2-40B4-BE49-F238E27FC236}">
                <a16:creationId xmlns:a16="http://schemas.microsoft.com/office/drawing/2014/main" id="{C40E0300-4D6F-86A2-C7A4-EA0E63113D85}"/>
              </a:ext>
            </a:extLst>
          </p:cNvPr>
          <p:cNvSpPr txBox="1"/>
          <p:nvPr/>
        </p:nvSpPr>
        <p:spPr>
          <a:xfrm>
            <a:off x="3328652" y="1918239"/>
            <a:ext cx="8234312" cy="430887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300">
                <a:solidFill>
                  <a:schemeClr val="bg1"/>
                </a:solidFill>
              </a:rPr>
              <a:t>Each grade level has a Title I Compact that lists our District goals, school goals, and areas of focus for each grade level. The compact describes the roles of NES, the family, and student, in order to achieve academic success.</a:t>
            </a:r>
          </a:p>
          <a:p>
            <a:pPr marL="285750" indent="-285750">
              <a:buFont typeface="Arial" panose="020B0604020202020204" pitchFamily="34" charset="0"/>
              <a:buChar char="•"/>
            </a:pPr>
            <a:r>
              <a:rPr lang="en-US" sz="2300">
                <a:solidFill>
                  <a:schemeClr val="bg1"/>
                </a:solidFill>
              </a:rPr>
              <a:t>Our FE Guidebook is available for your viewing on our school website. Once you reach the home page, hover under the Parents and Students tab and select ‘Family Engagement.’ You will find the FE </a:t>
            </a:r>
            <a:r>
              <a:rPr lang="en-US" sz="2300" err="1">
                <a:solidFill>
                  <a:schemeClr val="bg1"/>
                </a:solidFill>
              </a:rPr>
              <a:t>Guideboo</a:t>
            </a:r>
            <a:r>
              <a:rPr lang="en-US" sz="2300">
                <a:solidFill>
                  <a:schemeClr val="bg1"/>
                </a:solidFill>
              </a:rPr>
              <a:t>k on this webpage.</a:t>
            </a:r>
            <a:endParaRPr lang="en-US" sz="2300">
              <a:solidFill>
                <a:schemeClr val="bg1"/>
              </a:solidFill>
              <a:cs typeface="Quire Sans"/>
            </a:endParaRPr>
          </a:p>
          <a:p>
            <a:pPr marL="285750" indent="-285750">
              <a:buFont typeface="Arial" panose="020B0604020202020204" pitchFamily="34" charset="0"/>
              <a:buChar char="•"/>
            </a:pPr>
            <a:r>
              <a:rPr lang="en-US" sz="2400">
                <a:solidFill>
                  <a:schemeClr val="bg1"/>
                </a:solidFill>
              </a:rPr>
              <a:t>You will be receiving the FE Guidebook Acknowledgement Form this week, which you’ll sign to acknowledge  that you have accessed that document and read through it. </a:t>
            </a:r>
          </a:p>
          <a:p>
            <a:endParaRPr lang="en-US"/>
          </a:p>
        </p:txBody>
      </p:sp>
    </p:spTree>
    <p:extLst>
      <p:ext uri="{BB962C8B-B14F-4D97-AF65-F5344CB8AC3E}">
        <p14:creationId xmlns:p14="http://schemas.microsoft.com/office/powerpoint/2010/main" val="2115065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44196D15-C567-3707-A28E-04FD548EB8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FD2B1CD-6038-461E-5463-1BFD2E531B7A}"/>
              </a:ext>
            </a:extLst>
          </p:cNvPr>
          <p:cNvSpPr/>
          <p:nvPr/>
        </p:nvSpPr>
        <p:spPr>
          <a:xfrm>
            <a:off x="755254" y="637674"/>
            <a:ext cx="10681490" cy="5758501"/>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74166CD-91DD-374D-21F1-78FC51446C08}"/>
              </a:ext>
            </a:extLst>
          </p:cNvPr>
          <p:cNvSpPr txBox="1"/>
          <p:nvPr/>
        </p:nvSpPr>
        <p:spPr>
          <a:xfrm>
            <a:off x="1269375" y="749816"/>
            <a:ext cx="11733088" cy="584775"/>
          </a:xfrm>
          <a:prstGeom prst="rect">
            <a:avLst/>
          </a:prstGeom>
          <a:noFill/>
        </p:spPr>
        <p:txBody>
          <a:bodyPr wrap="square" lIns="91440" tIns="45720" rIns="91440" bIns="45720" rtlCol="0" anchor="t">
            <a:spAutoFit/>
          </a:bodyPr>
          <a:lstStyle/>
          <a:p>
            <a:r>
              <a:rPr lang="en-US" sz="3200">
                <a:solidFill>
                  <a:schemeClr val="tx2">
                    <a:lumMod val="90000"/>
                    <a:lumOff val="10000"/>
                  </a:schemeClr>
                </a:solidFill>
                <a:latin typeface="ADLaM Display"/>
                <a:ea typeface="ADLaM Display"/>
                <a:cs typeface="ADLaM Display"/>
              </a:rPr>
              <a:t>Staff Capacity for Parent and Family Engagement</a:t>
            </a:r>
          </a:p>
        </p:txBody>
      </p:sp>
      <p:sp>
        <p:nvSpPr>
          <p:cNvPr id="4" name="TextBox 3">
            <a:extLst>
              <a:ext uri="{FF2B5EF4-FFF2-40B4-BE49-F238E27FC236}">
                <a16:creationId xmlns:a16="http://schemas.microsoft.com/office/drawing/2014/main" id="{1EF4F042-C26F-C954-2B3B-34A080195579}"/>
              </a:ext>
            </a:extLst>
          </p:cNvPr>
          <p:cNvSpPr txBox="1"/>
          <p:nvPr/>
        </p:nvSpPr>
        <p:spPr>
          <a:xfrm>
            <a:off x="3563352" y="1775720"/>
            <a:ext cx="5065295" cy="3693319"/>
          </a:xfrm>
          <a:prstGeom prst="rect">
            <a:avLst/>
          </a:prstGeom>
          <a:noFill/>
        </p:spPr>
        <p:txBody>
          <a:bodyPr wrap="square" lIns="91440" tIns="45720" rIns="91440" bIns="45720" rtlCol="0" anchor="t">
            <a:spAutoFit/>
          </a:bodyPr>
          <a:lstStyle/>
          <a:p>
            <a:pPr algn="ctr"/>
            <a:r>
              <a:rPr lang="en-US" sz="3600">
                <a:solidFill>
                  <a:schemeClr val="tx2">
                    <a:lumMod val="90000"/>
                    <a:lumOff val="10000"/>
                  </a:schemeClr>
                </a:solidFill>
                <a:latin typeface="Amasis MT Pro Light"/>
              </a:rPr>
              <a:t>Our staff participates each year in four professional development trainings designed to encourage Parent and Family Engagement.</a:t>
            </a:r>
          </a:p>
          <a:p>
            <a:pPr algn="ctr"/>
            <a:endParaRPr lang="en-US"/>
          </a:p>
        </p:txBody>
      </p:sp>
      <p:pic>
        <p:nvPicPr>
          <p:cNvPr id="6" name="Picture 5" descr="A road with text and icons&#10;&#10;Description automatically generated">
            <a:extLst>
              <a:ext uri="{FF2B5EF4-FFF2-40B4-BE49-F238E27FC236}">
                <a16:creationId xmlns:a16="http://schemas.microsoft.com/office/drawing/2014/main" id="{C6F18CF6-B9F6-2106-7D22-6CB1A09B3FE8}"/>
              </a:ext>
            </a:extLst>
          </p:cNvPr>
          <p:cNvPicPr>
            <a:picLocks noGrp="1" noChangeAspect="1"/>
          </p:cNvPicPr>
          <p:nvPr/>
        </p:nvPicPr>
        <p:blipFill>
          <a:blip r:embed="rId2"/>
          <a:stretch>
            <a:fillRect/>
          </a:stretch>
        </p:blipFill>
        <p:spPr>
          <a:xfrm>
            <a:off x="8840045" y="1457702"/>
            <a:ext cx="2159176" cy="4826332"/>
          </a:xfrm>
          <a:prstGeom prst="rect">
            <a:avLst/>
          </a:prstGeom>
        </p:spPr>
      </p:pic>
      <p:pic>
        <p:nvPicPr>
          <p:cNvPr id="7" name="Picture 6">
            <a:extLst>
              <a:ext uri="{FF2B5EF4-FFF2-40B4-BE49-F238E27FC236}">
                <a16:creationId xmlns:a16="http://schemas.microsoft.com/office/drawing/2014/main" id="{3B0B80E9-8A03-C1DA-C047-42223F9EA584}"/>
              </a:ext>
            </a:extLst>
          </p:cNvPr>
          <p:cNvPicPr>
            <a:picLocks noChangeAspect="1"/>
          </p:cNvPicPr>
          <p:nvPr/>
        </p:nvPicPr>
        <p:blipFill>
          <a:blip r:embed="rId3"/>
          <a:stretch>
            <a:fillRect/>
          </a:stretch>
        </p:blipFill>
        <p:spPr>
          <a:xfrm>
            <a:off x="1416018" y="1457702"/>
            <a:ext cx="2041635" cy="4826332"/>
          </a:xfrm>
          <a:prstGeom prst="rect">
            <a:avLst/>
          </a:prstGeom>
        </p:spPr>
      </p:pic>
    </p:spTree>
    <p:extLst>
      <p:ext uri="{BB962C8B-B14F-4D97-AF65-F5344CB8AC3E}">
        <p14:creationId xmlns:p14="http://schemas.microsoft.com/office/powerpoint/2010/main" val="2917170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E4F46728-4B2E-3464-7605-85E32D61D8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6F9AE0-7F3D-131F-5F7A-86712640AD5E}"/>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BB4535E-F358-A819-A20B-E782D04DCAD2}"/>
              </a:ext>
              <a:ext uri="{C183D7F6-B498-43B3-948B-1728B52AA6E4}">
                <adec:decorative xmlns:adec="http://schemas.microsoft.com/office/drawing/2017/decorative" val="1"/>
              </a:ext>
            </a:extLst>
          </p:cNvPr>
          <p:cNvSpPr/>
          <p:nvPr/>
        </p:nvSpPr>
        <p:spPr>
          <a:xfrm>
            <a:off x="7837692" y="1714500"/>
            <a:ext cx="3429000" cy="3429000"/>
          </a:xfrm>
          <a:prstGeom prst="ellipse">
            <a:avLst/>
          </a:pr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Illustration of a globe character ">
            <a:extLst>
              <a:ext uri="{FF2B5EF4-FFF2-40B4-BE49-F238E27FC236}">
                <a16:creationId xmlns:a16="http://schemas.microsoft.com/office/drawing/2014/main" id="{610B7836-FBEE-6064-7809-51980067E69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29672" y="2384209"/>
            <a:ext cx="2645040" cy="2089582"/>
          </a:xfrm>
          <a:prstGeom prst="rect">
            <a:avLst/>
          </a:prstGeom>
        </p:spPr>
      </p:pic>
      <p:sp>
        <p:nvSpPr>
          <p:cNvPr id="5" name="TextBox 4">
            <a:extLst>
              <a:ext uri="{FF2B5EF4-FFF2-40B4-BE49-F238E27FC236}">
                <a16:creationId xmlns:a16="http://schemas.microsoft.com/office/drawing/2014/main" id="{03683C5A-B86B-FAA1-7B75-FF96237B6135}"/>
              </a:ext>
            </a:extLst>
          </p:cNvPr>
          <p:cNvSpPr txBox="1"/>
          <p:nvPr/>
        </p:nvSpPr>
        <p:spPr>
          <a:xfrm>
            <a:off x="1313036" y="822622"/>
            <a:ext cx="8234529" cy="646331"/>
          </a:xfrm>
          <a:prstGeom prst="rect">
            <a:avLst/>
          </a:prstGeom>
          <a:noFill/>
        </p:spPr>
        <p:txBody>
          <a:bodyPr wrap="square" rtlCol="0">
            <a:spAutoFit/>
          </a:bodyPr>
          <a:lstStyle/>
          <a:p>
            <a:r>
              <a:rPr lang="en-US" sz="3600">
                <a:solidFill>
                  <a:schemeClr val="bg1"/>
                </a:solidFill>
                <a:latin typeface="ADLaM Display" panose="020F0502020204030204" pitchFamily="2" charset="0"/>
                <a:ea typeface="ADLaM Display" panose="020F0502020204030204" pitchFamily="2" charset="0"/>
                <a:cs typeface="ADLaM Display" panose="020F0502020204030204" pitchFamily="2" charset="0"/>
              </a:rPr>
              <a:t>Family Engagement Opportunities</a:t>
            </a:r>
          </a:p>
        </p:txBody>
      </p:sp>
      <p:sp>
        <p:nvSpPr>
          <p:cNvPr id="6" name="TextBox 5">
            <a:extLst>
              <a:ext uri="{FF2B5EF4-FFF2-40B4-BE49-F238E27FC236}">
                <a16:creationId xmlns:a16="http://schemas.microsoft.com/office/drawing/2014/main" id="{4A520D5C-01EB-B0FA-64CA-9B24FDFB2AA5}"/>
              </a:ext>
            </a:extLst>
          </p:cNvPr>
          <p:cNvSpPr txBox="1"/>
          <p:nvPr/>
        </p:nvSpPr>
        <p:spPr>
          <a:xfrm>
            <a:off x="1130332" y="1353513"/>
            <a:ext cx="5570210" cy="4970591"/>
          </a:xfrm>
          <a:prstGeom prst="rect">
            <a:avLst/>
          </a:prstGeom>
          <a:noFill/>
        </p:spPr>
        <p:txBody>
          <a:bodyPr wrap="square" lIns="91440" tIns="45720" rIns="91440" bIns="45720" rtlCol="0" anchor="t">
            <a:spAutoFit/>
          </a:bodyPr>
          <a:lstStyle/>
          <a:p>
            <a:pPr marL="285750" marR="0" lvl="0" indent="-285750">
              <a:lnSpc>
                <a:spcPct val="115000"/>
              </a:lnSpc>
              <a:spcBef>
                <a:spcPts val="0"/>
              </a:spcBef>
              <a:spcAft>
                <a:spcPts val="0"/>
              </a:spcAft>
              <a:buFont typeface="Arial" panose="020B0604020202020204" pitchFamily="34" charset="0"/>
              <a:buChar char="•"/>
            </a:pPr>
            <a:r>
              <a:rPr lang="en-US" sz="2000">
                <a:solidFill>
                  <a:schemeClr val="bg1"/>
                </a:solidFill>
                <a:latin typeface="Arial"/>
                <a:ea typeface="Calibri"/>
                <a:cs typeface="Times New Roman"/>
              </a:rPr>
              <a:t>Parent Teacher conferences</a:t>
            </a:r>
          </a:p>
          <a:p>
            <a:pPr marL="285750" marR="0" lvl="0" indent="-285750">
              <a:lnSpc>
                <a:spcPct val="115000"/>
              </a:lnSpc>
              <a:spcBef>
                <a:spcPts val="0"/>
              </a:spcBef>
              <a:spcAft>
                <a:spcPts val="0"/>
              </a:spcAft>
              <a:buFont typeface="Arial" panose="020B0604020202020204" pitchFamily="34" charset="0"/>
              <a:buChar char="•"/>
            </a:pPr>
            <a:r>
              <a:rPr lang="en-US" sz="2000">
                <a:solidFill>
                  <a:schemeClr val="bg1"/>
                </a:solidFill>
                <a:latin typeface="Arial"/>
                <a:ea typeface="Calibri"/>
                <a:cs typeface="Times New Roman"/>
              </a:rPr>
              <a:t>Shared Decision Meeting</a:t>
            </a:r>
          </a:p>
          <a:p>
            <a:pPr marL="285750" indent="-285750">
              <a:lnSpc>
                <a:spcPct val="115000"/>
              </a:lnSpc>
              <a:buFont typeface="Arial" panose="020B0604020202020204" pitchFamily="34" charset="0"/>
              <a:buChar char="•"/>
            </a:pPr>
            <a:r>
              <a:rPr lang="en-US" sz="2000">
                <a:solidFill>
                  <a:schemeClr val="bg1"/>
                </a:solidFill>
                <a:latin typeface="Arial"/>
                <a:ea typeface="Calibri"/>
                <a:cs typeface="Times New Roman"/>
              </a:rPr>
              <a:t>Pastries with the Principal</a:t>
            </a:r>
            <a:endParaRPr lang="en-US" sz="200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nSpc>
                <a:spcPct val="115000"/>
              </a:lnSpc>
              <a:spcBef>
                <a:spcPts val="0"/>
              </a:spcBef>
              <a:spcAft>
                <a:spcPts val="0"/>
              </a:spcAft>
              <a:buFont typeface="Arial" panose="020B0604020202020204" pitchFamily="34" charset="0"/>
              <a:buChar char="•"/>
            </a:pPr>
            <a:r>
              <a:rPr lang="en-US" sz="2000">
                <a:solidFill>
                  <a:schemeClr val="bg1"/>
                </a:solidFill>
                <a:latin typeface="Arial"/>
                <a:ea typeface="Calibri"/>
                <a:cs typeface="Times New Roman"/>
              </a:rPr>
              <a:t>Volunteering</a:t>
            </a:r>
          </a:p>
          <a:p>
            <a:pPr marL="285750" marR="0" lvl="0" indent="-285750">
              <a:lnSpc>
                <a:spcPct val="115000"/>
              </a:lnSpc>
              <a:spcBef>
                <a:spcPts val="0"/>
              </a:spcBef>
              <a:spcAft>
                <a:spcPts val="0"/>
              </a:spcAft>
              <a:buFont typeface="Arial" panose="020B0604020202020204" pitchFamily="34" charset="0"/>
              <a:buChar char="•"/>
            </a:pPr>
            <a:r>
              <a:rPr lang="en-US" sz="2000">
                <a:solidFill>
                  <a:schemeClr val="bg1"/>
                </a:solidFill>
                <a:latin typeface="Arial"/>
                <a:ea typeface="Calibri"/>
                <a:cs typeface="Times New Roman"/>
              </a:rPr>
              <a:t>School Council</a:t>
            </a:r>
          </a:p>
          <a:p>
            <a:pPr marL="285750" indent="-285750">
              <a:lnSpc>
                <a:spcPct val="115000"/>
              </a:lnSpc>
              <a:buFont typeface="Arial" panose="020B0604020202020204" pitchFamily="34" charset="0"/>
              <a:buChar char="•"/>
            </a:pPr>
            <a:r>
              <a:rPr lang="en-US" sz="2000">
                <a:solidFill>
                  <a:schemeClr val="bg1"/>
                </a:solidFill>
                <a:latin typeface="Arial"/>
                <a:ea typeface="Calibri"/>
                <a:cs typeface="Times New Roman"/>
              </a:rPr>
              <a:t>Taco 'Bout Night</a:t>
            </a:r>
          </a:p>
          <a:p>
            <a:pPr marL="285750" indent="-285750">
              <a:lnSpc>
                <a:spcPct val="115000"/>
              </a:lnSpc>
              <a:buFont typeface="Arial" panose="020B0604020202020204" pitchFamily="34" charset="0"/>
              <a:buChar char="•"/>
            </a:pPr>
            <a:r>
              <a:rPr lang="en-US" sz="2000">
                <a:solidFill>
                  <a:schemeClr val="bg1"/>
                </a:solidFill>
                <a:latin typeface="Arial"/>
                <a:ea typeface="Calibri"/>
                <a:cs typeface="Times New Roman"/>
              </a:rPr>
              <a:t>Grits and Grandparents</a:t>
            </a:r>
            <a:endParaRPr lang="en-US" sz="200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4999"/>
              </a:lnSpc>
              <a:buFont typeface="Arial" panose="020B0604020202020204" pitchFamily="34" charset="0"/>
              <a:buChar char="•"/>
            </a:pPr>
            <a:r>
              <a:rPr lang="en-US" sz="2000">
                <a:solidFill>
                  <a:schemeClr val="bg1"/>
                </a:solidFill>
                <a:latin typeface="Arial"/>
                <a:ea typeface="Calibri"/>
                <a:cs typeface="Times New Roman"/>
              </a:rPr>
              <a:t>Math and Munchies</a:t>
            </a:r>
            <a:endParaRPr lang="en-US" sz="200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r>
              <a:rPr lang="en-US" sz="2000">
                <a:solidFill>
                  <a:schemeClr val="bg1"/>
                </a:solidFill>
                <a:latin typeface="Arial"/>
                <a:ea typeface="Calibri"/>
                <a:cs typeface="Times New Roman"/>
              </a:rPr>
              <a:t>Fall Festival and Breakfast with Santa</a:t>
            </a:r>
            <a:endParaRPr lang="en-US" sz="200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r>
              <a:rPr lang="en-US" sz="2000">
                <a:solidFill>
                  <a:schemeClr val="bg1"/>
                </a:solidFill>
                <a:latin typeface="Arial"/>
                <a:ea typeface="Calibri"/>
                <a:cs typeface="Times New Roman"/>
              </a:rPr>
              <a:t>Hispanic Heritage Night</a:t>
            </a:r>
            <a:endParaRPr lang="en-US" sz="20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4999"/>
              </a:lnSpc>
              <a:buFont typeface="Arial" panose="020B0604020202020204" pitchFamily="34" charset="0"/>
              <a:buChar char="•"/>
            </a:pPr>
            <a:r>
              <a:rPr lang="en-US" sz="2000">
                <a:solidFill>
                  <a:schemeClr val="bg1"/>
                </a:solidFill>
                <a:latin typeface="Arial"/>
                <a:ea typeface="Calibri"/>
                <a:cs typeface="Times New Roman"/>
              </a:rPr>
              <a:t>Black History Night</a:t>
            </a:r>
          </a:p>
          <a:p>
            <a:pPr marL="285750" indent="-285750">
              <a:lnSpc>
                <a:spcPct val="114999"/>
              </a:lnSpc>
              <a:buFont typeface="Arial" panose="020B0604020202020204" pitchFamily="34" charset="0"/>
              <a:buChar char="•"/>
            </a:pPr>
            <a:r>
              <a:rPr lang="en-US" sz="2000">
                <a:solidFill>
                  <a:schemeClr val="bg1"/>
                </a:solidFill>
                <a:latin typeface="Arial"/>
                <a:ea typeface="Calibri"/>
                <a:cs typeface="Times New Roman"/>
              </a:rPr>
              <a:t>Exceptional Children's Week</a:t>
            </a:r>
          </a:p>
          <a:p>
            <a:pPr marL="285750" indent="-285750">
              <a:lnSpc>
                <a:spcPct val="114999"/>
              </a:lnSpc>
              <a:buFont typeface="Arial" panose="020B0604020202020204" pitchFamily="34" charset="0"/>
              <a:buChar char="•"/>
            </a:pPr>
            <a:r>
              <a:rPr lang="en-US" sz="2000">
                <a:solidFill>
                  <a:schemeClr val="bg1"/>
                </a:solidFill>
                <a:latin typeface="Arial"/>
                <a:ea typeface="Calibri"/>
                <a:cs typeface="Times New Roman"/>
              </a:rPr>
              <a:t>End of Year Student Showcase</a:t>
            </a:r>
          </a:p>
          <a:p>
            <a:endParaRPr lang="en-US"/>
          </a:p>
        </p:txBody>
      </p:sp>
    </p:spTree>
    <p:extLst>
      <p:ext uri="{BB962C8B-B14F-4D97-AF65-F5344CB8AC3E}">
        <p14:creationId xmlns:p14="http://schemas.microsoft.com/office/powerpoint/2010/main" val="1258555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DBF4C449-5A09-D667-8C60-D59636AC9F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865251-2207-147F-AC99-A8B052DC556B}"/>
              </a:ext>
            </a:extLst>
          </p:cNvPr>
          <p:cNvSpPr/>
          <p:nvPr/>
        </p:nvSpPr>
        <p:spPr>
          <a:xfrm>
            <a:off x="872836" y="819727"/>
            <a:ext cx="10446328" cy="521854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832D260-E58A-8C57-CD24-BD927D9243F5}"/>
              </a:ext>
              <a:ext uri="{C183D7F6-B498-43B3-948B-1728B52AA6E4}">
                <adec:decorative xmlns:adec="http://schemas.microsoft.com/office/drawing/2017/decorative" val="1"/>
              </a:ext>
            </a:extLst>
          </p:cNvPr>
          <p:cNvSpPr/>
          <p:nvPr/>
        </p:nvSpPr>
        <p:spPr>
          <a:xfrm>
            <a:off x="882996" y="1714500"/>
            <a:ext cx="3429000" cy="3429000"/>
          </a:xfrm>
          <a:prstGeom prst="ellipse">
            <a:avLst/>
          </a:pr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Illustration of a ruler character ">
            <a:extLst>
              <a:ext uri="{FF2B5EF4-FFF2-40B4-BE49-F238E27FC236}">
                <a16:creationId xmlns:a16="http://schemas.microsoft.com/office/drawing/2014/main" id="{4F5C0419-0486-7FC9-2762-2CD6C52D3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0423556" flipH="1">
            <a:off x="1187072" y="2946870"/>
            <a:ext cx="3041146" cy="964260"/>
          </a:xfrm>
          <a:prstGeom prst="rect">
            <a:avLst/>
          </a:prstGeom>
        </p:spPr>
      </p:pic>
      <p:sp>
        <p:nvSpPr>
          <p:cNvPr id="7" name="TextBox 6">
            <a:extLst>
              <a:ext uri="{FF2B5EF4-FFF2-40B4-BE49-F238E27FC236}">
                <a16:creationId xmlns:a16="http://schemas.microsoft.com/office/drawing/2014/main" id="{AC23B256-33AD-3532-4E85-6077F05AD893}"/>
              </a:ext>
            </a:extLst>
          </p:cNvPr>
          <p:cNvSpPr txBox="1"/>
          <p:nvPr/>
        </p:nvSpPr>
        <p:spPr>
          <a:xfrm>
            <a:off x="5775255" y="933168"/>
            <a:ext cx="4726429" cy="707886"/>
          </a:xfrm>
          <a:prstGeom prst="rect">
            <a:avLst/>
          </a:prstGeom>
          <a:noFill/>
        </p:spPr>
        <p:txBody>
          <a:bodyPr wrap="square" rtlCol="0">
            <a:spAutoFit/>
          </a:bodyPr>
          <a:lstStyle/>
          <a:p>
            <a:r>
              <a:rPr lang="en-US" sz="4000">
                <a:solidFill>
                  <a:schemeClr val="tx2">
                    <a:lumMod val="90000"/>
                    <a:lumOff val="10000"/>
                  </a:schemeClr>
                </a:solidFill>
                <a:latin typeface="ADLaM Display" panose="020F0502020204030204" pitchFamily="2" charset="0"/>
                <a:ea typeface="ADLaM Display" panose="020F0502020204030204" pitchFamily="2" charset="0"/>
                <a:cs typeface="ADLaM Display" panose="020F0502020204030204" pitchFamily="2" charset="0"/>
              </a:rPr>
              <a:t>Upcoming Events</a:t>
            </a:r>
          </a:p>
        </p:txBody>
      </p:sp>
      <p:sp>
        <p:nvSpPr>
          <p:cNvPr id="8" name="TextBox 7">
            <a:extLst>
              <a:ext uri="{FF2B5EF4-FFF2-40B4-BE49-F238E27FC236}">
                <a16:creationId xmlns:a16="http://schemas.microsoft.com/office/drawing/2014/main" id="{34676208-0389-25EA-ABE8-1989E1B17C23}"/>
              </a:ext>
            </a:extLst>
          </p:cNvPr>
          <p:cNvSpPr txBox="1"/>
          <p:nvPr/>
        </p:nvSpPr>
        <p:spPr>
          <a:xfrm>
            <a:off x="4842163" y="1637068"/>
            <a:ext cx="6593305" cy="4278094"/>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r>
              <a:rPr lang="en-US" sz="2800">
                <a:solidFill>
                  <a:schemeClr val="tx2">
                    <a:lumMod val="90000"/>
                    <a:lumOff val="10000"/>
                  </a:schemeClr>
                </a:solidFill>
              </a:rPr>
              <a:t>Grits, Grandparents, and Books:</a:t>
            </a:r>
            <a:r>
              <a:rPr lang="en-US" sz="2400">
                <a:solidFill>
                  <a:schemeClr val="tx2">
                    <a:lumMod val="90000"/>
                    <a:lumOff val="10000"/>
                  </a:schemeClr>
                </a:solidFill>
              </a:rPr>
              <a:t> is broken into two dates:</a:t>
            </a:r>
            <a:r>
              <a:rPr lang="en-US" sz="2800">
                <a:solidFill>
                  <a:schemeClr val="tx2">
                    <a:lumMod val="90000"/>
                    <a:lumOff val="10000"/>
                  </a:schemeClr>
                </a:solidFill>
              </a:rPr>
              <a:t> </a:t>
            </a:r>
            <a:br>
              <a:rPr lang="en-US" sz="2800"/>
            </a:br>
            <a:r>
              <a:rPr lang="en-US" sz="2800">
                <a:solidFill>
                  <a:schemeClr val="tx2">
                    <a:lumMod val="90000"/>
                    <a:lumOff val="10000"/>
                  </a:schemeClr>
                </a:solidFill>
              </a:rPr>
              <a:t>-</a:t>
            </a:r>
            <a:r>
              <a:rPr lang="en-US" sz="2400" u="sng">
                <a:solidFill>
                  <a:schemeClr val="tx2">
                    <a:lumMod val="90000"/>
                    <a:lumOff val="10000"/>
                  </a:schemeClr>
                </a:solidFill>
              </a:rPr>
              <a:t>Sept. 14 </a:t>
            </a:r>
            <a:r>
              <a:rPr lang="en-US" sz="2400">
                <a:solidFill>
                  <a:schemeClr val="tx2">
                    <a:lumMod val="90000"/>
                    <a:lumOff val="10000"/>
                  </a:schemeClr>
                </a:solidFill>
              </a:rPr>
              <a:t> Kinder, 2nd &amp; </a:t>
            </a:r>
            <a:r>
              <a:rPr lang="en-US" sz="2400">
                <a:solidFill>
                  <a:schemeClr val="tx2">
                    <a:lumMod val="90000"/>
                    <a:lumOff val="10000"/>
                  </a:schemeClr>
                </a:solidFill>
                <a:cs typeface="Quire Sans"/>
              </a:rPr>
              <a:t>4th grades</a:t>
            </a:r>
          </a:p>
          <a:p>
            <a:r>
              <a:rPr lang="en-US" sz="2400">
                <a:solidFill>
                  <a:schemeClr val="tx2">
                    <a:lumMod val="90000"/>
                    <a:lumOff val="10000"/>
                  </a:schemeClr>
                </a:solidFill>
                <a:cs typeface="Quire Sans"/>
              </a:rPr>
              <a:t>         -</a:t>
            </a:r>
            <a:r>
              <a:rPr lang="en-US" sz="2400" u="sng">
                <a:solidFill>
                  <a:schemeClr val="tx2">
                    <a:lumMod val="90000"/>
                    <a:lumOff val="10000"/>
                  </a:schemeClr>
                </a:solidFill>
              </a:rPr>
              <a:t>Sept. 15</a:t>
            </a:r>
            <a:r>
              <a:rPr lang="en-US" sz="2400">
                <a:solidFill>
                  <a:schemeClr val="tx2">
                    <a:lumMod val="90000"/>
                    <a:lumOff val="10000"/>
                  </a:schemeClr>
                </a:solidFill>
              </a:rPr>
              <a:t> PreK, 1st, 3rd,  and 5th grades </a:t>
            </a:r>
            <a:br>
              <a:rPr lang="en-US" sz="2400">
                <a:solidFill>
                  <a:schemeClr val="tx2">
                    <a:lumMod val="90000"/>
                    <a:lumOff val="10000"/>
                  </a:schemeClr>
                </a:solidFill>
              </a:rPr>
            </a:br>
            <a:endParaRPr lang="en-US" sz="2400">
              <a:solidFill>
                <a:schemeClr val="tx2">
                  <a:lumMod val="90000"/>
                  <a:lumOff val="10000"/>
                </a:schemeClr>
              </a:solidFill>
            </a:endParaRPr>
          </a:p>
          <a:p>
            <a:pPr marL="571500" indent="-571500">
              <a:buFont typeface="Arial" panose="020B0604020202020204" pitchFamily="34" charset="0"/>
              <a:buChar char="•"/>
            </a:pPr>
            <a:r>
              <a:rPr lang="en-US" sz="2800">
                <a:solidFill>
                  <a:schemeClr val="tx2">
                    <a:lumMod val="90000"/>
                    <a:lumOff val="10000"/>
                  </a:schemeClr>
                </a:solidFill>
              </a:rPr>
              <a:t>Hispanic Heritage &amp; ESOL Night, </a:t>
            </a:r>
            <a:br>
              <a:rPr lang="en-US" sz="2800"/>
            </a:br>
            <a:r>
              <a:rPr lang="en-US" sz="2800">
                <a:solidFill>
                  <a:schemeClr val="tx2">
                    <a:lumMod val="90000"/>
                    <a:lumOff val="10000"/>
                  </a:schemeClr>
                </a:solidFill>
              </a:rPr>
              <a:t>Sept. 24th </a:t>
            </a:r>
            <a:endParaRPr lang="en-US" sz="2800">
              <a:solidFill>
                <a:schemeClr val="tx2">
                  <a:lumMod val="90000"/>
                  <a:lumOff val="10000"/>
                </a:schemeClr>
              </a:solidFill>
              <a:cs typeface="Quire Sans"/>
            </a:endParaRPr>
          </a:p>
          <a:p>
            <a:pPr marL="571500" indent="-571500">
              <a:buFont typeface="Arial" panose="020B0604020202020204" pitchFamily="34" charset="0"/>
              <a:buChar char="•"/>
            </a:pPr>
            <a:r>
              <a:rPr lang="en-US" sz="2800">
                <a:solidFill>
                  <a:schemeClr val="tx2">
                    <a:lumMod val="90000"/>
                    <a:lumOff val="10000"/>
                  </a:schemeClr>
                </a:solidFill>
              </a:rPr>
              <a:t>Fall Into Reading Oct. 29</a:t>
            </a:r>
          </a:p>
          <a:p>
            <a:pPr marL="571500" indent="-571500">
              <a:buFont typeface="Arial" panose="020B0604020202020204" pitchFamily="34" charset="0"/>
              <a:buChar char="•"/>
            </a:pPr>
            <a:r>
              <a:rPr lang="en-US" sz="2800">
                <a:solidFill>
                  <a:schemeClr val="tx2">
                    <a:lumMod val="90000"/>
                    <a:lumOff val="10000"/>
                  </a:schemeClr>
                </a:solidFill>
                <a:cs typeface="Quire Sans"/>
              </a:rPr>
              <a:t>Math &amp; Munchies Nov. 5</a:t>
            </a:r>
          </a:p>
          <a:p>
            <a:pPr marL="571500" indent="-571500">
              <a:buFont typeface="Arial" panose="020B0604020202020204" pitchFamily="34" charset="0"/>
              <a:buChar char="•"/>
            </a:pPr>
            <a:r>
              <a:rPr lang="en-US" sz="2800">
                <a:solidFill>
                  <a:schemeClr val="tx2">
                    <a:lumMod val="90000"/>
                    <a:lumOff val="10000"/>
                  </a:schemeClr>
                </a:solidFill>
                <a:cs typeface="Quire Sans"/>
              </a:rPr>
              <a:t>A Night with Santa Dec. 3</a:t>
            </a:r>
          </a:p>
        </p:txBody>
      </p:sp>
    </p:spTree>
    <p:extLst>
      <p:ext uri="{BB962C8B-B14F-4D97-AF65-F5344CB8AC3E}">
        <p14:creationId xmlns:p14="http://schemas.microsoft.com/office/powerpoint/2010/main" val="3728340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30F02FB4-EFB0-83E9-77BC-3585BFF5864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7771FA-090B-4E1F-4BA2-7F71D525986A}"/>
              </a:ext>
            </a:extLst>
          </p:cNvPr>
          <p:cNvSpPr/>
          <p:nvPr/>
        </p:nvSpPr>
        <p:spPr>
          <a:xfrm>
            <a:off x="872836" y="819726"/>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14">
            <a:extLst>
              <a:ext uri="{FF2B5EF4-FFF2-40B4-BE49-F238E27FC236}">
                <a16:creationId xmlns:a16="http://schemas.microsoft.com/office/drawing/2014/main" id="{FD0FD851-3A64-D6B5-4F6F-9DC419DEE846}"/>
              </a:ext>
              <a:ext uri="{C183D7F6-B498-43B3-948B-1728B52AA6E4}">
                <adec:decorative xmlns:adec="http://schemas.microsoft.com/office/drawing/2017/decorative" val="1"/>
              </a:ext>
            </a:extLst>
          </p:cNvPr>
          <p:cNvSpPr>
            <a:spLocks noChangeAspect="1"/>
          </p:cNvSpPr>
          <p:nvPr/>
        </p:nvSpPr>
        <p:spPr>
          <a:xfrm flipH="1">
            <a:off x="872836" y="785579"/>
            <a:ext cx="3069499" cy="5286841"/>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descr="Illustration of a pencil character ">
            <a:extLst>
              <a:ext uri="{FF2B5EF4-FFF2-40B4-BE49-F238E27FC236}">
                <a16:creationId xmlns:a16="http://schemas.microsoft.com/office/drawing/2014/main" id="{89B3D5BF-318A-3C5A-352D-CAE36CE63FF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209">
            <a:off x="1449788" y="1795107"/>
            <a:ext cx="1915595" cy="3267784"/>
          </a:xfrm>
          <a:prstGeom prst="rect">
            <a:avLst/>
          </a:prstGeom>
        </p:spPr>
      </p:pic>
      <p:sp>
        <p:nvSpPr>
          <p:cNvPr id="5" name="TextBox 4">
            <a:extLst>
              <a:ext uri="{FF2B5EF4-FFF2-40B4-BE49-F238E27FC236}">
                <a16:creationId xmlns:a16="http://schemas.microsoft.com/office/drawing/2014/main" id="{80BB04B7-DDF2-F58A-CE45-5D081087D8CC}"/>
              </a:ext>
            </a:extLst>
          </p:cNvPr>
          <p:cNvSpPr txBox="1"/>
          <p:nvPr/>
        </p:nvSpPr>
        <p:spPr>
          <a:xfrm>
            <a:off x="3937901" y="975124"/>
            <a:ext cx="7321094" cy="830997"/>
          </a:xfrm>
          <a:prstGeom prst="rect">
            <a:avLst/>
          </a:prstGeom>
          <a:noFill/>
        </p:spPr>
        <p:txBody>
          <a:bodyPr wrap="square" rtlCol="0">
            <a:spAutoFit/>
          </a:bodyPr>
          <a:lstStyle/>
          <a:p>
            <a:r>
              <a:rPr lang="en-US" sz="4800">
                <a:solidFill>
                  <a:schemeClr val="bg1"/>
                </a:solidFill>
                <a:latin typeface="ADLaM Display" panose="020F0502020204030204" pitchFamily="2" charset="0"/>
                <a:ea typeface="ADLaM Display" panose="020F0502020204030204" pitchFamily="2" charset="0"/>
                <a:cs typeface="ADLaM Display" panose="020F0502020204030204" pitchFamily="2" charset="0"/>
              </a:rPr>
              <a:t>Other Federal Programs</a:t>
            </a:r>
          </a:p>
        </p:txBody>
      </p:sp>
      <p:sp>
        <p:nvSpPr>
          <p:cNvPr id="7" name="TextBox 6">
            <a:extLst>
              <a:ext uri="{FF2B5EF4-FFF2-40B4-BE49-F238E27FC236}">
                <a16:creationId xmlns:a16="http://schemas.microsoft.com/office/drawing/2014/main" id="{FAC76DD5-605F-1BD5-C622-E7BB2E0CF4B2}"/>
              </a:ext>
            </a:extLst>
          </p:cNvPr>
          <p:cNvSpPr txBox="1"/>
          <p:nvPr/>
        </p:nvSpPr>
        <p:spPr>
          <a:xfrm>
            <a:off x="4223084" y="1937084"/>
            <a:ext cx="6742466" cy="406265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4000" u="sng">
                <a:solidFill>
                  <a:schemeClr val="bg1"/>
                </a:solidFill>
              </a:rPr>
              <a:t>ESOL</a:t>
            </a:r>
            <a:r>
              <a:rPr lang="en-US" sz="4000">
                <a:solidFill>
                  <a:schemeClr val="bg1"/>
                </a:solidFill>
              </a:rPr>
              <a:t>-Rosalin Rodrigues and Dalymarie Torres-Gonzalez </a:t>
            </a:r>
          </a:p>
          <a:p>
            <a:pPr marL="285750" indent="-285750">
              <a:buFont typeface="Arial" panose="020B0604020202020204" pitchFamily="34" charset="0"/>
              <a:buChar char="•"/>
            </a:pPr>
            <a:r>
              <a:rPr lang="en-US" sz="4000">
                <a:solidFill>
                  <a:schemeClr val="bg1"/>
                </a:solidFill>
              </a:rPr>
              <a:t>McKinney-Vento </a:t>
            </a:r>
            <a:r>
              <a:rPr lang="en-US" sz="4000" u="sng">
                <a:solidFill>
                  <a:schemeClr val="bg1"/>
                </a:solidFill>
              </a:rPr>
              <a:t>Homeless-</a:t>
            </a:r>
            <a:r>
              <a:rPr lang="en-US" sz="4000">
                <a:solidFill>
                  <a:schemeClr val="bg1"/>
                </a:solidFill>
              </a:rPr>
              <a:t>Patricia Lane</a:t>
            </a:r>
          </a:p>
          <a:p>
            <a:pPr marL="285750" indent="-285750">
              <a:buFont typeface="Arial" panose="020B0604020202020204" pitchFamily="34" charset="0"/>
              <a:buChar char="•"/>
            </a:pPr>
            <a:r>
              <a:rPr lang="en-US" sz="4000" u="sng">
                <a:solidFill>
                  <a:schemeClr val="bg1"/>
                </a:solidFill>
              </a:rPr>
              <a:t>Migrant Education</a:t>
            </a:r>
            <a:r>
              <a:rPr lang="en-US" sz="4000">
                <a:solidFill>
                  <a:schemeClr val="bg1"/>
                </a:solidFill>
              </a:rPr>
              <a:t>-Araceli Ulmer</a:t>
            </a:r>
          </a:p>
          <a:p>
            <a:endParaRPr lang="en-US"/>
          </a:p>
        </p:txBody>
      </p:sp>
    </p:spTree>
    <p:extLst>
      <p:ext uri="{BB962C8B-B14F-4D97-AF65-F5344CB8AC3E}">
        <p14:creationId xmlns:p14="http://schemas.microsoft.com/office/powerpoint/2010/main" val="3861677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C74DA443-54FA-152F-5AD5-0FFE02CFC09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E5CC968E-DC01-2D90-D6FC-DE3E6DEF09DE}"/>
              </a:ext>
            </a:extLst>
          </p:cNvPr>
          <p:cNvGrpSpPr/>
          <p:nvPr/>
        </p:nvGrpSpPr>
        <p:grpSpPr>
          <a:xfrm>
            <a:off x="872836" y="819727"/>
            <a:ext cx="10446328" cy="5218546"/>
            <a:chOff x="872836" y="819727"/>
            <a:chExt cx="10446328" cy="5218546"/>
          </a:xfrm>
        </p:grpSpPr>
        <p:sp>
          <p:nvSpPr>
            <p:cNvPr id="2" name="Rectangle 1">
              <a:extLst>
                <a:ext uri="{FF2B5EF4-FFF2-40B4-BE49-F238E27FC236}">
                  <a16:creationId xmlns:a16="http://schemas.microsoft.com/office/drawing/2014/main" id="{B732BC88-0ED0-B8AB-1D64-A815758A9C1F}"/>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te Smiley Face: Green&quot; Sticker for ...">
              <a:extLst>
                <a:ext uri="{FF2B5EF4-FFF2-40B4-BE49-F238E27FC236}">
                  <a16:creationId xmlns:a16="http://schemas.microsoft.com/office/drawing/2014/main" id="{BC262865-1357-0825-0F66-AAA8A0AC66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4962" y="3822959"/>
              <a:ext cx="2143125" cy="2143125"/>
            </a:xfrm>
            <a:prstGeom prst="rect">
              <a:avLst/>
            </a:prstGeom>
            <a:noFill/>
            <a:extLst>
              <a:ext uri="{909E8E84-426E-40DD-AFC4-6F175D3DCCD1}">
                <a14:hiddenFill xmlns:a14="http://schemas.microsoft.com/office/drawing/2010/main">
                  <a:solidFill>
                    <a:srgbClr val="FFFFFF"/>
                  </a:solidFill>
                </a14:hiddenFill>
              </a:ext>
            </a:extLst>
          </p:spPr>
        </p:pic>
      </p:grpSp>
      <p:pic>
        <p:nvPicPr>
          <p:cNvPr id="4100" name="Picture 4" descr="Sad Face Emoji Colorful 3D PNG ...">
            <a:extLst>
              <a:ext uri="{FF2B5EF4-FFF2-40B4-BE49-F238E27FC236}">
                <a16:creationId xmlns:a16="http://schemas.microsoft.com/office/drawing/2014/main" id="{A265B571-1121-D18B-44B6-AB48A6AA08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90" y="3822958"/>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A172A5C-FE1E-33D3-FD81-EED4E445BBD8}"/>
              </a:ext>
            </a:extLst>
          </p:cNvPr>
          <p:cNvSpPr txBox="1"/>
          <p:nvPr/>
        </p:nvSpPr>
        <p:spPr>
          <a:xfrm>
            <a:off x="3047951" y="819727"/>
            <a:ext cx="6858097" cy="778621"/>
          </a:xfrm>
          <a:prstGeom prst="rect">
            <a:avLst/>
          </a:prstGeom>
          <a:noFill/>
        </p:spPr>
        <p:txBody>
          <a:bodyPr wrap="square" rtlCol="0">
            <a:spAutoFit/>
          </a:bodyPr>
          <a:lstStyle/>
          <a:p>
            <a:r>
              <a:rPr lang="en-US" sz="4400">
                <a:solidFill>
                  <a:schemeClr val="bg1"/>
                </a:solidFill>
                <a:latin typeface="ADLaM Display" panose="020F0502020204030204" pitchFamily="2" charset="0"/>
                <a:ea typeface="ADLaM Display" panose="020F0502020204030204" pitchFamily="2" charset="0"/>
                <a:cs typeface="ADLaM Display" panose="020F0502020204030204" pitchFamily="2" charset="0"/>
              </a:rPr>
              <a:t>Bullying Information: </a:t>
            </a:r>
          </a:p>
        </p:txBody>
      </p:sp>
      <p:sp>
        <p:nvSpPr>
          <p:cNvPr id="5" name="TextBox 4">
            <a:extLst>
              <a:ext uri="{FF2B5EF4-FFF2-40B4-BE49-F238E27FC236}">
                <a16:creationId xmlns:a16="http://schemas.microsoft.com/office/drawing/2014/main" id="{1D6B4795-087B-45C0-815E-D316B6738C46}"/>
              </a:ext>
            </a:extLst>
          </p:cNvPr>
          <p:cNvSpPr txBox="1"/>
          <p:nvPr/>
        </p:nvSpPr>
        <p:spPr>
          <a:xfrm>
            <a:off x="2750472" y="1602199"/>
            <a:ext cx="6244389" cy="4678204"/>
          </a:xfrm>
          <a:prstGeom prst="rect">
            <a:avLst/>
          </a:prstGeom>
          <a:noFill/>
        </p:spPr>
        <p:txBody>
          <a:bodyPr wrap="square" rtlCol="0">
            <a:spAutoFit/>
          </a:bodyPr>
          <a:lstStyle/>
          <a:p>
            <a:pPr algn="ctr"/>
            <a:r>
              <a:rPr lang="en-US" sz="2800">
                <a:solidFill>
                  <a:schemeClr val="bg1"/>
                </a:solidFill>
                <a:cs typeface="Quire Sans"/>
              </a:rPr>
              <a:t>   </a:t>
            </a:r>
            <a:r>
              <a:rPr lang="en-US" sz="2800" u="sng">
                <a:solidFill>
                  <a:schemeClr val="bg1"/>
                </a:solidFill>
                <a:cs typeface="Quire Sans"/>
              </a:rPr>
              <a:t>Bullying defined:</a:t>
            </a:r>
          </a:p>
          <a:p>
            <a:pPr marL="742950" lvl="1" indent="-285750" algn="ctr">
              <a:buFont typeface="Courier New" panose="020B0604020202020204" pitchFamily="34" charset="0"/>
              <a:buChar char="o"/>
            </a:pPr>
            <a:r>
              <a:rPr lang="en-US" sz="2800">
                <a:solidFill>
                  <a:schemeClr val="bg1"/>
                </a:solidFill>
                <a:cs typeface="Quire Sans"/>
              </a:rPr>
              <a:t>An action that is clear, persistent, and pervasive. </a:t>
            </a:r>
          </a:p>
          <a:p>
            <a:pPr marL="742950" lvl="1" indent="-285750" algn="ctr">
              <a:buFont typeface="Courier New" panose="020B0604020202020204" pitchFamily="34" charset="0"/>
              <a:buChar char="o"/>
            </a:pPr>
            <a:r>
              <a:rPr lang="en-US" sz="2800">
                <a:solidFill>
                  <a:schemeClr val="bg1"/>
                </a:solidFill>
                <a:cs typeface="Quire Sans"/>
              </a:rPr>
              <a:t>Always report! Don't wait! </a:t>
            </a:r>
          </a:p>
          <a:p>
            <a:pPr marL="742950" lvl="1" indent="-285750" algn="ctr">
              <a:buFont typeface="Courier New" panose="020B0604020202020204" pitchFamily="34" charset="0"/>
              <a:buChar char="o"/>
            </a:pPr>
            <a:r>
              <a:rPr lang="en-US" sz="2800">
                <a:solidFill>
                  <a:schemeClr val="bg1"/>
                </a:solidFill>
                <a:cs typeface="Quire Sans"/>
              </a:rPr>
              <a:t>Anonymous Reporting </a:t>
            </a:r>
          </a:p>
          <a:p>
            <a:pPr marL="742950" lvl="1" indent="-285750" algn="ctr">
              <a:buFont typeface="Courier New" panose="020B0604020202020204" pitchFamily="34" charset="0"/>
              <a:buChar char="o"/>
            </a:pPr>
            <a:r>
              <a:rPr lang="en-US" sz="2800">
                <a:solidFill>
                  <a:schemeClr val="bg1"/>
                </a:solidFill>
                <a:cs typeface="Quire Sans"/>
              </a:rPr>
              <a:t>Bullying can also be online, through notes, actions, on the bus... not just in the classroom. </a:t>
            </a:r>
          </a:p>
          <a:p>
            <a:pPr marL="742950" lvl="1" indent="-285750" algn="ctr">
              <a:buFont typeface="Courier New" panose="020B0604020202020204" pitchFamily="34" charset="0"/>
              <a:buChar char="o"/>
            </a:pPr>
            <a:r>
              <a:rPr lang="en-US" sz="2800">
                <a:solidFill>
                  <a:schemeClr val="bg1"/>
                </a:solidFill>
                <a:cs typeface="Quire Sans"/>
              </a:rPr>
              <a:t>Safety and student/staff wellbeing is always number ONE. </a:t>
            </a:r>
          </a:p>
          <a:p>
            <a:endParaRPr lang="en-US"/>
          </a:p>
        </p:txBody>
      </p:sp>
    </p:spTree>
    <p:extLst>
      <p:ext uri="{BB962C8B-B14F-4D97-AF65-F5344CB8AC3E}">
        <p14:creationId xmlns:p14="http://schemas.microsoft.com/office/powerpoint/2010/main" val="2943317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FB72D43A-0DCD-29A1-95BB-13A3229E2CA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AD2E6B94-66C9-18FF-1F41-4B397A376CD0}"/>
              </a:ext>
            </a:extLst>
          </p:cNvPr>
          <p:cNvGrpSpPr/>
          <p:nvPr/>
        </p:nvGrpSpPr>
        <p:grpSpPr>
          <a:xfrm>
            <a:off x="872836" y="819727"/>
            <a:ext cx="11663307" cy="5218546"/>
            <a:chOff x="872836" y="819727"/>
            <a:chExt cx="11663307" cy="5218546"/>
          </a:xfrm>
        </p:grpSpPr>
        <p:sp>
          <p:nvSpPr>
            <p:cNvPr id="2" name="Rectangle 1">
              <a:extLst>
                <a:ext uri="{FF2B5EF4-FFF2-40B4-BE49-F238E27FC236}">
                  <a16:creationId xmlns:a16="http://schemas.microsoft.com/office/drawing/2014/main" id="{A1A87557-6C78-3AA1-6083-E6E51ED56654}"/>
                </a:ext>
              </a:extLst>
            </p:cNvPr>
            <p:cNvSpPr/>
            <p:nvPr/>
          </p:nvSpPr>
          <p:spPr>
            <a:xfrm>
              <a:off x="872836" y="819727"/>
              <a:ext cx="10446328" cy="521854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Sketch loop arrow - Free arrows icons">
              <a:extLst>
                <a:ext uri="{FF2B5EF4-FFF2-40B4-BE49-F238E27FC236}">
                  <a16:creationId xmlns:a16="http://schemas.microsoft.com/office/drawing/2014/main" id="{ECE38B09-8DD2-7090-F072-931295C08A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454673">
              <a:off x="7659343" y="990598"/>
              <a:ext cx="4876800" cy="4876800"/>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descr="A poster with text on it&#10;&#10;Description automatically generated">
            <a:extLst>
              <a:ext uri="{FF2B5EF4-FFF2-40B4-BE49-F238E27FC236}">
                <a16:creationId xmlns:a16="http://schemas.microsoft.com/office/drawing/2014/main" id="{3997DB59-D160-008D-B63F-12BBAFE430AA}"/>
              </a:ext>
            </a:extLst>
          </p:cNvPr>
          <p:cNvPicPr>
            <a:picLocks noChangeAspect="1"/>
          </p:cNvPicPr>
          <p:nvPr/>
        </p:nvPicPr>
        <p:blipFill>
          <a:blip r:embed="rId3"/>
          <a:stretch>
            <a:fillRect/>
          </a:stretch>
        </p:blipFill>
        <p:spPr>
          <a:xfrm>
            <a:off x="2783547" y="150394"/>
            <a:ext cx="6322137" cy="6557211"/>
          </a:xfrm>
          <a:prstGeom prst="rect">
            <a:avLst/>
          </a:prstGeom>
        </p:spPr>
      </p:pic>
      <p:pic>
        <p:nvPicPr>
          <p:cNvPr id="6" name="Picture 2" descr="Sketch loop arrow - Free arrows icons">
            <a:extLst>
              <a:ext uri="{FF2B5EF4-FFF2-40B4-BE49-F238E27FC236}">
                <a16:creationId xmlns:a16="http://schemas.microsoft.com/office/drawing/2014/main" id="{ECE2AE49-9C1D-E2FC-0FB5-D6BD1DA27C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987938">
            <a:off x="-381763" y="990598"/>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686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B8903DE3-1BCD-8535-A9F5-1720B1CA91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9F9A08-3BA5-58DC-C3DA-D2B6EDEEF217}"/>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2">
            <a:extLst>
              <a:ext uri="{FF2B5EF4-FFF2-40B4-BE49-F238E27FC236}">
                <a16:creationId xmlns:a16="http://schemas.microsoft.com/office/drawing/2014/main" id="{868E2822-F0BF-D949-B8E2-C5C9D5994043}"/>
              </a:ext>
              <a:ext uri="{C183D7F6-B498-43B3-948B-1728B52AA6E4}">
                <adec:decorative xmlns:adec="http://schemas.microsoft.com/office/drawing/2017/decorative" val="1"/>
              </a:ext>
            </a:extLst>
          </p:cNvPr>
          <p:cNvSpPr>
            <a:spLocks noChangeAspect="1"/>
          </p:cNvSpPr>
          <p:nvPr/>
        </p:nvSpPr>
        <p:spPr>
          <a:xfrm flipH="1">
            <a:off x="872836" y="819727"/>
            <a:ext cx="3054417" cy="5260864"/>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Graphic 1" descr="No sign with solid fill">
            <a:extLst>
              <a:ext uri="{FF2B5EF4-FFF2-40B4-BE49-F238E27FC236}">
                <a16:creationId xmlns:a16="http://schemas.microsoft.com/office/drawing/2014/main" id="{79D3D95B-1BC8-1A11-B87E-751A4F3E2E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5057" y="1740938"/>
            <a:ext cx="3054417" cy="3083899"/>
          </a:xfrm>
          <a:prstGeom prst="rect">
            <a:avLst/>
          </a:prstGeom>
        </p:spPr>
      </p:pic>
      <p:sp>
        <p:nvSpPr>
          <p:cNvPr id="5" name="TextBox 4">
            <a:extLst>
              <a:ext uri="{FF2B5EF4-FFF2-40B4-BE49-F238E27FC236}">
                <a16:creationId xmlns:a16="http://schemas.microsoft.com/office/drawing/2014/main" id="{80EDB4ED-BB4B-DF03-EFF3-38555A1C06F4}"/>
              </a:ext>
            </a:extLst>
          </p:cNvPr>
          <p:cNvSpPr txBox="1"/>
          <p:nvPr/>
        </p:nvSpPr>
        <p:spPr>
          <a:xfrm>
            <a:off x="3925656" y="1033459"/>
            <a:ext cx="6393280" cy="830997"/>
          </a:xfrm>
          <a:prstGeom prst="rect">
            <a:avLst/>
          </a:prstGeom>
          <a:noFill/>
        </p:spPr>
        <p:txBody>
          <a:bodyPr wrap="square" rtlCol="0">
            <a:spAutoFit/>
          </a:bodyPr>
          <a:lstStyle/>
          <a:p>
            <a:r>
              <a:rPr lang="en-US" sz="4800">
                <a:solidFill>
                  <a:schemeClr val="bg1"/>
                </a:solidFill>
                <a:latin typeface="ADLaM Display" panose="020F0502020204030204" pitchFamily="2" charset="0"/>
                <a:ea typeface="ADLaM Display" panose="020F0502020204030204" pitchFamily="2" charset="0"/>
                <a:cs typeface="ADLaM Display" panose="020F0502020204030204" pitchFamily="2" charset="0"/>
              </a:rPr>
              <a:t>Sexual Harassment </a:t>
            </a:r>
          </a:p>
        </p:txBody>
      </p:sp>
      <p:sp>
        <p:nvSpPr>
          <p:cNvPr id="6" name="TextBox 5">
            <a:extLst>
              <a:ext uri="{FF2B5EF4-FFF2-40B4-BE49-F238E27FC236}">
                <a16:creationId xmlns:a16="http://schemas.microsoft.com/office/drawing/2014/main" id="{2FE1BADE-4D13-D1A7-4FF4-895F46571303}"/>
              </a:ext>
            </a:extLst>
          </p:cNvPr>
          <p:cNvSpPr txBox="1"/>
          <p:nvPr/>
        </p:nvSpPr>
        <p:spPr>
          <a:xfrm>
            <a:off x="3927254" y="1857338"/>
            <a:ext cx="7731346" cy="3693319"/>
          </a:xfrm>
          <a:prstGeom prst="rect">
            <a:avLst/>
          </a:prstGeom>
          <a:noFill/>
        </p:spPr>
        <p:txBody>
          <a:bodyPr wrap="square" rtlCol="0">
            <a:spAutoFit/>
          </a:bodyPr>
          <a:lstStyle/>
          <a:p>
            <a:pPr fontAlgn="base"/>
            <a:r>
              <a:rPr lang="en-US" sz="3600" u="sng">
                <a:solidFill>
                  <a:schemeClr val="bg1"/>
                </a:solidFill>
                <a:latin typeface="Amasis MT Pro Light" panose="02040304050005020304" pitchFamily="18" charset="0"/>
              </a:rPr>
              <a:t>The program emphasizes</a:t>
            </a:r>
            <a:r>
              <a:rPr lang="en-US" sz="3600">
                <a:solidFill>
                  <a:schemeClr val="bg1"/>
                </a:solidFill>
                <a:latin typeface="Amasis MT Pro Light" panose="02040304050005020304" pitchFamily="18" charset="0"/>
              </a:rPr>
              <a:t>: ​</a:t>
            </a:r>
          </a:p>
          <a:p>
            <a:pPr fontAlgn="base"/>
            <a:r>
              <a:rPr lang="en-US" sz="3600">
                <a:solidFill>
                  <a:schemeClr val="bg1"/>
                </a:solidFill>
                <a:latin typeface="Amasis MT Pro Light" panose="02040304050005020304" pitchFamily="18" charset="0"/>
              </a:rPr>
              <a:t>-Protecting your body ​</a:t>
            </a:r>
          </a:p>
          <a:p>
            <a:pPr fontAlgn="base"/>
            <a:r>
              <a:rPr lang="en-US" sz="3600">
                <a:solidFill>
                  <a:schemeClr val="bg1"/>
                </a:solidFill>
                <a:latin typeface="Amasis MT Pro Light" panose="02040304050005020304" pitchFamily="18" charset="0"/>
              </a:rPr>
              <a:t>-Keeping hands, feet, objects to yourself ​</a:t>
            </a:r>
          </a:p>
          <a:p>
            <a:pPr fontAlgn="base"/>
            <a:r>
              <a:rPr lang="en-US" sz="3600">
                <a:solidFill>
                  <a:schemeClr val="bg1"/>
                </a:solidFill>
                <a:latin typeface="Amasis MT Pro Light" panose="02040304050005020304" pitchFamily="18" charset="0"/>
              </a:rPr>
              <a:t>-That harassment can be words, notes, motions, touches. ​</a:t>
            </a:r>
          </a:p>
          <a:p>
            <a:pPr fontAlgn="base"/>
            <a:r>
              <a:rPr lang="en-US" sz="3600">
                <a:solidFill>
                  <a:schemeClr val="bg1"/>
                </a:solidFill>
                <a:latin typeface="Amasis MT Pro Light" panose="02040304050005020304" pitchFamily="18" charset="0"/>
              </a:rPr>
              <a:t>-Report! </a:t>
            </a:r>
            <a:r>
              <a:rPr lang="en-US" sz="3200">
                <a:solidFill>
                  <a:schemeClr val="bg1"/>
                </a:solidFill>
                <a:latin typeface="Amasis MT Pro Light" panose="02040304050005020304" pitchFamily="18" charset="0"/>
              </a:rPr>
              <a:t>(If it happens to you or you see it!)</a:t>
            </a:r>
            <a:r>
              <a:rPr lang="en-US" sz="3600">
                <a:solidFill>
                  <a:schemeClr val="bg1"/>
                </a:solidFill>
                <a:latin typeface="Amasis MT Pro Light" panose="02040304050005020304" pitchFamily="18" charset="0"/>
              </a:rPr>
              <a:t> </a:t>
            </a:r>
          </a:p>
          <a:p>
            <a:endParaRPr lang="en-US"/>
          </a:p>
        </p:txBody>
      </p:sp>
    </p:spTree>
    <p:extLst>
      <p:ext uri="{BB962C8B-B14F-4D97-AF65-F5344CB8AC3E}">
        <p14:creationId xmlns:p14="http://schemas.microsoft.com/office/powerpoint/2010/main" val="1402369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64751293-6EED-82A3-9FBC-46D16F9C2EC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C2F2ED6-D38C-8BD7-8DD6-473931570AE0}"/>
              </a:ext>
            </a:extLst>
          </p:cNvPr>
          <p:cNvSpPr/>
          <p:nvPr/>
        </p:nvSpPr>
        <p:spPr>
          <a:xfrm>
            <a:off x="366627" y="142240"/>
            <a:ext cx="5364480" cy="656336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4796BA9-E092-0D9F-4BE3-6885FF9FBB47}"/>
              </a:ext>
            </a:extLst>
          </p:cNvPr>
          <p:cNvSpPr/>
          <p:nvPr/>
        </p:nvSpPr>
        <p:spPr>
          <a:xfrm>
            <a:off x="6388285" y="142240"/>
            <a:ext cx="5364480" cy="656336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617A981-23E1-5DC5-B149-5A7A8FFE7C90}"/>
              </a:ext>
            </a:extLst>
          </p:cNvPr>
          <p:cNvPicPr>
            <a:picLocks noChangeAspect="1"/>
          </p:cNvPicPr>
          <p:nvPr/>
        </p:nvPicPr>
        <p:blipFill>
          <a:blip r:embed="rId2"/>
          <a:stretch>
            <a:fillRect/>
          </a:stretch>
        </p:blipFill>
        <p:spPr>
          <a:xfrm>
            <a:off x="615085" y="362414"/>
            <a:ext cx="4856537" cy="6133171"/>
          </a:xfrm>
          <a:prstGeom prst="rect">
            <a:avLst/>
          </a:prstGeom>
        </p:spPr>
      </p:pic>
      <p:pic>
        <p:nvPicPr>
          <p:cNvPr id="11" name="Picture 10">
            <a:extLst>
              <a:ext uri="{FF2B5EF4-FFF2-40B4-BE49-F238E27FC236}">
                <a16:creationId xmlns:a16="http://schemas.microsoft.com/office/drawing/2014/main" id="{12331759-1DAE-A1AF-0482-3E5A6A735F9B}"/>
              </a:ext>
            </a:extLst>
          </p:cNvPr>
          <p:cNvPicPr>
            <a:picLocks noChangeAspect="1"/>
          </p:cNvPicPr>
          <p:nvPr/>
        </p:nvPicPr>
        <p:blipFill>
          <a:blip r:embed="rId3"/>
          <a:stretch>
            <a:fillRect/>
          </a:stretch>
        </p:blipFill>
        <p:spPr>
          <a:xfrm>
            <a:off x="6637423" y="260194"/>
            <a:ext cx="4864470" cy="6346904"/>
          </a:xfrm>
          <a:prstGeom prst="rect">
            <a:avLst/>
          </a:prstGeom>
        </p:spPr>
      </p:pic>
    </p:spTree>
    <p:extLst>
      <p:ext uri="{BB962C8B-B14F-4D97-AF65-F5344CB8AC3E}">
        <p14:creationId xmlns:p14="http://schemas.microsoft.com/office/powerpoint/2010/main" val="3376971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707F97-2346-C59B-2861-FD8B48983BD6}"/>
              </a:ext>
            </a:extLst>
          </p:cNvPr>
          <p:cNvSpPr/>
          <p:nvPr/>
        </p:nvSpPr>
        <p:spPr>
          <a:xfrm>
            <a:off x="872836" y="819727"/>
            <a:ext cx="10446328" cy="521854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65A5A91-8024-2DFD-A417-D9C92DD5CC67}"/>
              </a:ext>
            </a:extLst>
          </p:cNvPr>
          <p:cNvSpPr txBox="1"/>
          <p:nvPr/>
        </p:nvSpPr>
        <p:spPr>
          <a:xfrm>
            <a:off x="1136017" y="1290164"/>
            <a:ext cx="7705019" cy="646331"/>
          </a:xfrm>
          <a:prstGeom prst="rect">
            <a:avLst/>
          </a:prstGeom>
          <a:noFill/>
        </p:spPr>
        <p:txBody>
          <a:bodyPr wrap="square" rtlCol="0">
            <a:spAutoFit/>
          </a:bodyPr>
          <a:lstStyle/>
          <a:p>
            <a:r>
              <a:rPr lang="en-US" sz="3600">
                <a:solidFill>
                  <a:schemeClr val="accent1">
                    <a:lumMod val="50000"/>
                  </a:schemeClr>
                </a:solidFill>
                <a:latin typeface="ADLaM Display" panose="020F0502020204030204" pitchFamily="2" charset="0"/>
                <a:ea typeface="ADLaM Display" panose="020F0502020204030204" pitchFamily="2" charset="0"/>
                <a:cs typeface="ADLaM Display" panose="020F0502020204030204" pitchFamily="2" charset="0"/>
              </a:rPr>
              <a:t>What is a Title I School?</a:t>
            </a:r>
          </a:p>
        </p:txBody>
      </p:sp>
      <p:sp>
        <p:nvSpPr>
          <p:cNvPr id="4" name="TextBox 3">
            <a:extLst>
              <a:ext uri="{FF2B5EF4-FFF2-40B4-BE49-F238E27FC236}">
                <a16:creationId xmlns:a16="http://schemas.microsoft.com/office/drawing/2014/main" id="{F07B9B3C-6272-F007-2B55-151AF9928423}"/>
              </a:ext>
            </a:extLst>
          </p:cNvPr>
          <p:cNvSpPr txBox="1"/>
          <p:nvPr/>
        </p:nvSpPr>
        <p:spPr>
          <a:xfrm>
            <a:off x="1798874" y="2028302"/>
            <a:ext cx="5135418" cy="3416320"/>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a:solidFill>
                  <a:schemeClr val="accent1">
                    <a:lumMod val="50000"/>
                  </a:schemeClr>
                </a:solidFill>
                <a:latin typeface="Calibri"/>
                <a:ea typeface="Calibri"/>
                <a:cs typeface="Times New Roman"/>
              </a:rPr>
              <a:t>The purpose of Title I is to “ensure that </a:t>
            </a:r>
            <a:r>
              <a:rPr lang="en-US" b="1">
                <a:solidFill>
                  <a:schemeClr val="accent1">
                    <a:lumMod val="50000"/>
                  </a:schemeClr>
                </a:solidFill>
                <a:latin typeface="Calibri"/>
                <a:ea typeface="Calibri"/>
                <a:cs typeface="Times New Roman"/>
              </a:rPr>
              <a:t>ALL </a:t>
            </a:r>
            <a:r>
              <a:rPr lang="en-US">
                <a:solidFill>
                  <a:schemeClr val="accent1">
                    <a:lumMod val="50000"/>
                  </a:schemeClr>
                </a:solidFill>
                <a:latin typeface="Calibri"/>
                <a:ea typeface="Calibri"/>
                <a:cs typeface="Times New Roman"/>
              </a:rPr>
              <a:t>children have a fair, equal, and significant opportunity to obtain a high-quality education and reach, at a minimum, proficiency on challenging state academic achievement standards and state academic assessments.”</a:t>
            </a:r>
            <a:br>
              <a:rPr lang="en-US">
                <a:latin typeface="Calibri" panose="020F0502020204030204" pitchFamily="34" charset="0"/>
                <a:ea typeface="Calibri" panose="020F0502020204030204" pitchFamily="34" charset="0"/>
                <a:cs typeface="Times New Roman" panose="02020603050405020304" pitchFamily="18" charset="0"/>
              </a:rPr>
            </a:br>
            <a:endParaRPr lang="en-US">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a:solidFill>
                  <a:schemeClr val="accent1">
                    <a:lumMod val="50000"/>
                  </a:schemeClr>
                </a:solidFill>
                <a:latin typeface="Calibri"/>
                <a:ea typeface="Calibri"/>
                <a:cs typeface="Times New Roman"/>
              </a:rPr>
              <a:t>We are a School-Wide Title I program. We use a comprehensive reform model to assist ALL students and particularly the lowest achieving children to meet state academic standards.</a:t>
            </a:r>
          </a:p>
          <a:p>
            <a:endParaRPr lang="en-US"/>
          </a:p>
        </p:txBody>
      </p:sp>
      <p:sp>
        <p:nvSpPr>
          <p:cNvPr id="8" name="Freeform: Shape 7">
            <a:extLst>
              <a:ext uri="{FF2B5EF4-FFF2-40B4-BE49-F238E27FC236}">
                <a16:creationId xmlns:a16="http://schemas.microsoft.com/office/drawing/2014/main" id="{344F2A5F-013E-38D3-8201-B96E629A7E74}"/>
              </a:ext>
              <a:ext uri="{C183D7F6-B498-43B3-948B-1728B52AA6E4}">
                <adec:decorative xmlns:adec="http://schemas.microsoft.com/office/drawing/2017/decorative" val="1"/>
              </a:ext>
            </a:extLst>
          </p:cNvPr>
          <p:cNvSpPr/>
          <p:nvPr/>
        </p:nvSpPr>
        <p:spPr>
          <a:xfrm>
            <a:off x="7421418" y="819727"/>
            <a:ext cx="3897746" cy="5218546"/>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c 4" descr="Illustration of a blue bag of school supplies character ">
            <a:extLst>
              <a:ext uri="{FF2B5EF4-FFF2-40B4-BE49-F238E27FC236}">
                <a16:creationId xmlns:a16="http://schemas.microsoft.com/office/drawing/2014/main" id="{7761827C-8F6C-9C97-3FF7-282F11BC2B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46290" y="2028302"/>
            <a:ext cx="3444298" cy="2422061"/>
          </a:xfrm>
          <a:prstGeom prst="rect">
            <a:avLst/>
          </a:prstGeom>
        </p:spPr>
      </p:pic>
    </p:spTree>
    <p:extLst>
      <p:ext uri="{BB962C8B-B14F-4D97-AF65-F5344CB8AC3E}">
        <p14:creationId xmlns:p14="http://schemas.microsoft.com/office/powerpoint/2010/main" val="3323100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C89FDA80-8118-087C-7DFC-BBBD863F3D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1D5981-B10E-2E0B-8929-E9AC43619E05}"/>
              </a:ext>
            </a:extLst>
          </p:cNvPr>
          <p:cNvSpPr/>
          <p:nvPr/>
        </p:nvSpPr>
        <p:spPr>
          <a:xfrm>
            <a:off x="805385" y="668655"/>
            <a:ext cx="10581227" cy="547278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56C9F2F-259E-B91F-1307-F857F891FC62}"/>
              </a:ext>
            </a:extLst>
          </p:cNvPr>
          <p:cNvPicPr>
            <a:picLocks noChangeAspect="1"/>
          </p:cNvPicPr>
          <p:nvPr/>
        </p:nvPicPr>
        <p:blipFill>
          <a:blip r:embed="rId2"/>
          <a:stretch>
            <a:fillRect/>
          </a:stretch>
        </p:blipFill>
        <p:spPr>
          <a:xfrm>
            <a:off x="5057083" y="3143029"/>
            <a:ext cx="2098148" cy="1968056"/>
          </a:xfrm>
          <a:prstGeom prst="rect">
            <a:avLst/>
          </a:prstGeom>
        </p:spPr>
      </p:pic>
      <p:sp>
        <p:nvSpPr>
          <p:cNvPr id="5" name="TextBox 4">
            <a:extLst>
              <a:ext uri="{FF2B5EF4-FFF2-40B4-BE49-F238E27FC236}">
                <a16:creationId xmlns:a16="http://schemas.microsoft.com/office/drawing/2014/main" id="{1B0A4421-04BF-D5F0-64B3-EAFB28888B16}"/>
              </a:ext>
            </a:extLst>
          </p:cNvPr>
          <p:cNvSpPr txBox="1"/>
          <p:nvPr/>
        </p:nvSpPr>
        <p:spPr>
          <a:xfrm>
            <a:off x="3049857" y="668655"/>
            <a:ext cx="6854280" cy="769441"/>
          </a:xfrm>
          <a:prstGeom prst="rect">
            <a:avLst/>
          </a:prstGeom>
          <a:noFill/>
        </p:spPr>
        <p:txBody>
          <a:bodyPr wrap="square" rtlCol="0">
            <a:spAutoFit/>
          </a:bodyPr>
          <a:lstStyle/>
          <a:p>
            <a:r>
              <a:rPr lang="en-US" sz="4400">
                <a:solidFill>
                  <a:schemeClr val="tx2">
                    <a:lumMod val="90000"/>
                    <a:lumOff val="10000"/>
                  </a:schemeClr>
                </a:solidFill>
                <a:latin typeface="ADLaM Display" panose="020F0502020204030204" pitchFamily="2" charset="0"/>
                <a:ea typeface="ADLaM Display" panose="020F0502020204030204" pitchFamily="2" charset="0"/>
                <a:cs typeface="ADLaM Display" panose="020F0502020204030204" pitchFamily="2" charset="0"/>
              </a:rPr>
              <a:t>Contact Information</a:t>
            </a:r>
          </a:p>
        </p:txBody>
      </p:sp>
      <p:sp>
        <p:nvSpPr>
          <p:cNvPr id="6" name="TextBox 5">
            <a:extLst>
              <a:ext uri="{FF2B5EF4-FFF2-40B4-BE49-F238E27FC236}">
                <a16:creationId xmlns:a16="http://schemas.microsoft.com/office/drawing/2014/main" id="{7EFFE44E-49DD-783C-3A10-5926F28CD69C}"/>
              </a:ext>
            </a:extLst>
          </p:cNvPr>
          <p:cNvSpPr txBox="1"/>
          <p:nvPr/>
        </p:nvSpPr>
        <p:spPr>
          <a:xfrm>
            <a:off x="1416715" y="1276347"/>
            <a:ext cx="9358564" cy="1877437"/>
          </a:xfrm>
          <a:prstGeom prst="rect">
            <a:avLst/>
          </a:prstGeom>
          <a:noFill/>
        </p:spPr>
        <p:txBody>
          <a:bodyPr wrap="square" lIns="91440" tIns="45720" rIns="91440" bIns="45720" rtlCol="0" anchor="t">
            <a:spAutoFit/>
          </a:bodyPr>
          <a:lstStyle/>
          <a:p>
            <a:pPr algn="ctr"/>
            <a:r>
              <a:rPr lang="en-US" sz="2800"/>
              <a:t>478-929-7816</a:t>
            </a:r>
          </a:p>
          <a:p>
            <a:pPr algn="ctr"/>
            <a:r>
              <a:rPr lang="en-US" sz="3200"/>
              <a:t>Dr. Kristina Cummings, Principal</a:t>
            </a:r>
          </a:p>
          <a:p>
            <a:pPr algn="ctr"/>
            <a:r>
              <a:rPr lang="en-US" sz="2800"/>
              <a:t>Ms. Cristina Betancourt, Assistant Principal for Instruction</a:t>
            </a:r>
          </a:p>
          <a:p>
            <a:pPr algn="ctr"/>
            <a:r>
              <a:rPr lang="en-US" sz="2800"/>
              <a:t>Ms. Rachada Page, Assistant Principal for Discipline</a:t>
            </a:r>
          </a:p>
        </p:txBody>
      </p:sp>
      <p:sp>
        <p:nvSpPr>
          <p:cNvPr id="7" name="TextBox 6">
            <a:extLst>
              <a:ext uri="{FF2B5EF4-FFF2-40B4-BE49-F238E27FC236}">
                <a16:creationId xmlns:a16="http://schemas.microsoft.com/office/drawing/2014/main" id="{E234BF60-808F-6ECE-A6B0-2C9F8246364D}"/>
              </a:ext>
            </a:extLst>
          </p:cNvPr>
          <p:cNvSpPr txBox="1"/>
          <p:nvPr/>
        </p:nvSpPr>
        <p:spPr>
          <a:xfrm>
            <a:off x="2727154" y="5185366"/>
            <a:ext cx="6737685" cy="830997"/>
          </a:xfrm>
          <a:prstGeom prst="rect">
            <a:avLst/>
          </a:prstGeom>
          <a:noFill/>
        </p:spPr>
        <p:txBody>
          <a:bodyPr wrap="square" lIns="91440" tIns="45720" rIns="91440" bIns="45720" rtlCol="0" anchor="t">
            <a:spAutoFit/>
          </a:bodyPr>
          <a:lstStyle/>
          <a:p>
            <a:pPr algn="ctr"/>
            <a:r>
              <a:rPr lang="en-US" sz="2400"/>
              <a:t>Alex Randall, Family Engagement Liaison, </a:t>
            </a:r>
            <a:br>
              <a:rPr lang="en-US" sz="2400"/>
            </a:br>
            <a:r>
              <a:rPr lang="en-US" sz="2400">
                <a:solidFill>
                  <a:schemeClr val="tx2">
                    <a:lumMod val="90000"/>
                    <a:lumOff val="10000"/>
                  </a:schemeClr>
                </a:solidFill>
                <a:hlinkClick r:id="rId3">
                  <a:extLst>
                    <a:ext uri="{A12FA001-AC4F-418D-AE19-62706E023703}">
                      <ahyp:hlinkClr xmlns:ahyp="http://schemas.microsoft.com/office/drawing/2018/hyperlinkcolor" val="tx"/>
                    </a:ext>
                  </a:extLst>
                </a:hlinkClick>
              </a:rPr>
              <a:t>alex.randall@hcbe.net</a:t>
            </a:r>
            <a:r>
              <a:rPr lang="en-US" sz="2400">
                <a:solidFill>
                  <a:schemeClr val="tx2">
                    <a:lumMod val="90000"/>
                    <a:lumOff val="10000"/>
                  </a:schemeClr>
                </a:solidFill>
              </a:rPr>
              <a:t> </a:t>
            </a:r>
            <a:r>
              <a:rPr lang="en-US" sz="2400"/>
              <a:t>, 478-929-7816 ext.2563</a:t>
            </a:r>
          </a:p>
        </p:txBody>
      </p:sp>
    </p:spTree>
    <p:extLst>
      <p:ext uri="{BB962C8B-B14F-4D97-AF65-F5344CB8AC3E}">
        <p14:creationId xmlns:p14="http://schemas.microsoft.com/office/powerpoint/2010/main" val="1995356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74581BBF-FE82-9023-7F39-2739E5E8E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1859E8-E2EB-FE15-5D53-E37017D04B96}"/>
              </a:ext>
            </a:extLst>
          </p:cNvPr>
          <p:cNvSpPr/>
          <p:nvPr/>
        </p:nvSpPr>
        <p:spPr>
          <a:xfrm>
            <a:off x="805385" y="668655"/>
            <a:ext cx="10581227" cy="547278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gn="l">
              <a:buFont typeface="Arial"/>
              <a:buChar char="•"/>
            </a:pPr>
            <a:r>
              <a:rPr lang="en-US" sz="2000" b="0" i="0">
                <a:solidFill>
                  <a:srgbClr val="000000"/>
                </a:solidFill>
                <a:latin typeface="Aptos"/>
                <a:ea typeface="Aptos"/>
                <a:cs typeface="Aptos"/>
              </a:rPr>
              <a:t>Introductions</a:t>
            </a:r>
            <a:endParaRPr lang="en-US" sz="2000"/>
          </a:p>
          <a:p>
            <a:pPr marL="285750" indent="-285750" algn="l">
              <a:buFont typeface="Arial"/>
              <a:buChar char="•"/>
            </a:pPr>
            <a:r>
              <a:rPr lang="en-US" sz="2000" b="0" i="0">
                <a:solidFill>
                  <a:srgbClr val="000000"/>
                </a:solidFill>
                <a:latin typeface="Aptos"/>
                <a:ea typeface="Aptos"/>
                <a:cs typeface="Aptos"/>
              </a:rPr>
              <a:t>Current School Needs</a:t>
            </a:r>
          </a:p>
          <a:p>
            <a:pPr lvl="1" algn="l"/>
            <a:r>
              <a:rPr lang="en-US" sz="2000" b="0" i="0">
                <a:solidFill>
                  <a:srgbClr val="000000"/>
                </a:solidFill>
                <a:latin typeface="Aptos"/>
                <a:ea typeface="Aptos"/>
                <a:cs typeface="Aptos"/>
              </a:rPr>
              <a:t>Playground shade initiative</a:t>
            </a:r>
          </a:p>
          <a:p>
            <a:pPr marL="285750" indent="-285750" algn="l">
              <a:buFont typeface="Arial"/>
              <a:buChar char="•"/>
            </a:pPr>
            <a:r>
              <a:rPr lang="en-US" sz="2000" b="0" i="0">
                <a:solidFill>
                  <a:srgbClr val="000000"/>
                </a:solidFill>
                <a:latin typeface="Aptos"/>
                <a:ea typeface="Aptos"/>
                <a:cs typeface="Aptos"/>
              </a:rPr>
              <a:t>Fundraising Opportunities</a:t>
            </a:r>
          </a:p>
          <a:p>
            <a:pPr lvl="1" algn="l"/>
            <a:r>
              <a:rPr lang="en-US" sz="2000" b="0" i="0">
                <a:solidFill>
                  <a:srgbClr val="000000"/>
                </a:solidFill>
                <a:latin typeface="Aptos"/>
                <a:ea typeface="Aptos"/>
                <a:cs typeface="Aptos"/>
              </a:rPr>
              <a:t>Sponsorships</a:t>
            </a:r>
          </a:p>
          <a:p>
            <a:pPr lvl="1" algn="l"/>
            <a:r>
              <a:rPr lang="en-US" sz="2000" b="0" i="0">
                <a:solidFill>
                  <a:srgbClr val="000000"/>
                </a:solidFill>
                <a:latin typeface="Aptos"/>
                <a:ea typeface="Aptos"/>
                <a:cs typeface="Aptos"/>
              </a:rPr>
              <a:t>Donations</a:t>
            </a:r>
          </a:p>
          <a:p>
            <a:pPr lvl="1" algn="l"/>
            <a:r>
              <a:rPr lang="en-US" sz="2000" b="0" i="0">
                <a:solidFill>
                  <a:srgbClr val="000000"/>
                </a:solidFill>
                <a:latin typeface="Aptos"/>
                <a:ea typeface="Aptos"/>
                <a:cs typeface="Aptos"/>
              </a:rPr>
              <a:t>Additional fundraising ideas</a:t>
            </a:r>
          </a:p>
          <a:p>
            <a:pPr marL="285750" indent="-285750" algn="l">
              <a:buFont typeface="Arial"/>
              <a:buChar char="•"/>
            </a:pPr>
            <a:r>
              <a:rPr lang="en-US" sz="2000" b="0" i="0">
                <a:solidFill>
                  <a:srgbClr val="000000"/>
                </a:solidFill>
                <a:latin typeface="Aptos"/>
                <a:ea typeface="Aptos"/>
                <a:cs typeface="Aptos"/>
              </a:rPr>
              <a:t>Student Support</a:t>
            </a:r>
          </a:p>
          <a:p>
            <a:pPr lvl="1" algn="l"/>
            <a:r>
              <a:rPr lang="en-US" sz="2000" b="0" i="0">
                <a:solidFill>
                  <a:srgbClr val="000000"/>
                </a:solidFill>
                <a:latin typeface="Aptos"/>
                <a:ea typeface="Aptos"/>
                <a:cs typeface="Aptos"/>
              </a:rPr>
              <a:t>Santa Shop</a:t>
            </a:r>
          </a:p>
          <a:p>
            <a:pPr lvl="1" algn="l"/>
            <a:r>
              <a:rPr lang="en-US" sz="2000" b="0" i="0">
                <a:solidFill>
                  <a:srgbClr val="000000"/>
                </a:solidFill>
                <a:latin typeface="Aptos"/>
                <a:ea typeface="Aptos"/>
                <a:cs typeface="Aptos"/>
              </a:rPr>
              <a:t>School Spirit Store</a:t>
            </a:r>
            <a:endParaRPr lang="en-US" sz="2000"/>
          </a:p>
        </p:txBody>
      </p:sp>
      <p:sp>
        <p:nvSpPr>
          <p:cNvPr id="5" name="TextBox 4">
            <a:extLst>
              <a:ext uri="{FF2B5EF4-FFF2-40B4-BE49-F238E27FC236}">
                <a16:creationId xmlns:a16="http://schemas.microsoft.com/office/drawing/2014/main" id="{1891A2F7-A6D3-AA5D-D93D-57DB42CA245C}"/>
              </a:ext>
            </a:extLst>
          </p:cNvPr>
          <p:cNvSpPr txBox="1"/>
          <p:nvPr/>
        </p:nvSpPr>
        <p:spPr>
          <a:xfrm>
            <a:off x="3049857" y="668655"/>
            <a:ext cx="6854280" cy="769441"/>
          </a:xfrm>
          <a:prstGeom prst="rect">
            <a:avLst/>
          </a:prstGeom>
          <a:noFill/>
        </p:spPr>
        <p:txBody>
          <a:bodyPr wrap="square" lIns="91440" tIns="45720" rIns="91440" bIns="45720" rtlCol="0" anchor="t">
            <a:spAutoFit/>
          </a:bodyPr>
          <a:lstStyle/>
          <a:p>
            <a:pPr algn="ctr"/>
            <a:r>
              <a:rPr lang="en-US" sz="4400">
                <a:solidFill>
                  <a:schemeClr val="tx2">
                    <a:lumMod val="90000"/>
                    <a:lumOff val="10000"/>
                  </a:schemeClr>
                </a:solidFill>
                <a:latin typeface="ADLaM Display"/>
                <a:ea typeface="ADLaM Display"/>
                <a:cs typeface="ADLaM Display"/>
              </a:rPr>
              <a:t>PTO Meeting</a:t>
            </a:r>
            <a:endParaRPr lang="en-US"/>
          </a:p>
        </p:txBody>
      </p:sp>
      <p:sp>
        <p:nvSpPr>
          <p:cNvPr id="3" name="TextBox 2">
            <a:extLst>
              <a:ext uri="{FF2B5EF4-FFF2-40B4-BE49-F238E27FC236}">
                <a16:creationId xmlns:a16="http://schemas.microsoft.com/office/drawing/2014/main" id="{2909E40A-CF62-F22E-F55B-070ABA7FDBBF}"/>
              </a:ext>
            </a:extLst>
          </p:cNvPr>
          <p:cNvSpPr txBox="1"/>
          <p:nvPr/>
        </p:nvSpPr>
        <p:spPr>
          <a:xfrm>
            <a:off x="5885147" y="1576102"/>
            <a:ext cx="4921737"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t>Staff Support</a:t>
            </a:r>
          </a:p>
          <a:p>
            <a:pPr lvl="1"/>
            <a:r>
              <a:rPr lang="en-US" sz="2000"/>
              <a:t>Jolly Trolley</a:t>
            </a:r>
          </a:p>
          <a:p>
            <a:pPr lvl="1"/>
            <a:r>
              <a:rPr lang="en-US" sz="2000"/>
              <a:t>Teacher and Staff Appreciation</a:t>
            </a:r>
          </a:p>
          <a:p>
            <a:pPr marL="285750" lvl="1" indent="-285750">
              <a:buFont typeface="Arial"/>
              <a:buChar char="•"/>
            </a:pPr>
            <a:r>
              <a:rPr lang="en-US" sz="2000"/>
              <a:t>Classroom needs and volunteer opportunities (Frosty Fridays, Dances)</a:t>
            </a:r>
          </a:p>
          <a:p>
            <a:pPr marL="285750" indent="-285750">
              <a:buFont typeface="Arial"/>
              <a:buChar char="•"/>
            </a:pPr>
            <a:r>
              <a:rPr lang="en-US" sz="2000"/>
              <a:t>Communication</a:t>
            </a:r>
          </a:p>
          <a:p>
            <a:pPr lvl="1"/>
            <a:r>
              <a:rPr lang="en-US" sz="2000"/>
              <a:t>PTO announcements and member updates</a:t>
            </a:r>
          </a:p>
          <a:p>
            <a:pPr marL="285750" indent="-285750">
              <a:buFont typeface="Arial"/>
              <a:buChar char="•"/>
            </a:pPr>
            <a:r>
              <a:rPr lang="en-US" sz="2000"/>
              <a:t>PTO Committees</a:t>
            </a:r>
          </a:p>
          <a:p>
            <a:pPr lvl="1"/>
            <a:r>
              <a:rPr lang="en-US" sz="2000"/>
              <a:t>Fundraising</a:t>
            </a:r>
          </a:p>
          <a:p>
            <a:pPr lvl="1"/>
            <a:r>
              <a:rPr lang="en-US" sz="2000"/>
              <a:t>Event Volunteers</a:t>
            </a:r>
          </a:p>
          <a:p>
            <a:pPr lvl="1"/>
            <a:r>
              <a:rPr lang="en-US" sz="2000"/>
              <a:t>Classroom Helpers</a:t>
            </a:r>
          </a:p>
          <a:p>
            <a:pPr lvl="1"/>
            <a:r>
              <a:rPr lang="en-US" sz="2000"/>
              <a:t>Other volunteer opportunities</a:t>
            </a:r>
          </a:p>
          <a:p>
            <a:pPr algn="l"/>
            <a:endParaRPr lang="en-US" dirty="0"/>
          </a:p>
        </p:txBody>
      </p:sp>
    </p:spTree>
    <p:extLst>
      <p:ext uri="{BB962C8B-B14F-4D97-AF65-F5344CB8AC3E}">
        <p14:creationId xmlns:p14="http://schemas.microsoft.com/office/powerpoint/2010/main" val="1589726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D6821FB9-DA79-5E8D-B508-EB727FD04B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8069647-6FAF-2A3E-BBE9-AD205B588143}"/>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14">
            <a:extLst>
              <a:ext uri="{FF2B5EF4-FFF2-40B4-BE49-F238E27FC236}">
                <a16:creationId xmlns:a16="http://schemas.microsoft.com/office/drawing/2014/main" id="{88148BCC-1A7E-D502-8494-515DD99EACD7}"/>
              </a:ext>
              <a:ext uri="{C183D7F6-B498-43B3-948B-1728B52AA6E4}">
                <adec:decorative xmlns:adec="http://schemas.microsoft.com/office/drawing/2017/decorative" val="1"/>
              </a:ext>
            </a:extLst>
          </p:cNvPr>
          <p:cNvSpPr/>
          <p:nvPr/>
        </p:nvSpPr>
        <p:spPr>
          <a:xfrm flipH="1">
            <a:off x="872836" y="819727"/>
            <a:ext cx="3588328" cy="5218546"/>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descr="Illustration of a purple book character">
            <a:extLst>
              <a:ext uri="{FF2B5EF4-FFF2-40B4-BE49-F238E27FC236}">
                <a16:creationId xmlns:a16="http://schemas.microsoft.com/office/drawing/2014/main" id="{8B69C413-81C5-D48F-6A37-CE454E40A7B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206148" y="2074690"/>
            <a:ext cx="2240025" cy="2708619"/>
          </a:xfrm>
          <a:prstGeom prst="rect">
            <a:avLst/>
          </a:prstGeom>
        </p:spPr>
      </p:pic>
      <p:sp>
        <p:nvSpPr>
          <p:cNvPr id="5" name="TextBox 4">
            <a:extLst>
              <a:ext uri="{FF2B5EF4-FFF2-40B4-BE49-F238E27FC236}">
                <a16:creationId xmlns:a16="http://schemas.microsoft.com/office/drawing/2014/main" id="{F25C4E41-0A67-74DB-23EC-181DDECBE64D}"/>
              </a:ext>
            </a:extLst>
          </p:cNvPr>
          <p:cNvSpPr txBox="1"/>
          <p:nvPr/>
        </p:nvSpPr>
        <p:spPr>
          <a:xfrm>
            <a:off x="4621076" y="1301659"/>
            <a:ext cx="7003667" cy="646331"/>
          </a:xfrm>
          <a:prstGeom prst="rect">
            <a:avLst/>
          </a:prstGeom>
          <a:noFill/>
        </p:spPr>
        <p:txBody>
          <a:bodyPr wrap="square" lIns="91440" tIns="45720" rIns="91440" bIns="45720" rtlCol="0" anchor="t">
            <a:spAutoFit/>
          </a:bodyPr>
          <a:lstStyle/>
          <a:p>
            <a:r>
              <a:rPr lang="en-US" sz="3200">
                <a:solidFill>
                  <a:schemeClr val="bg1"/>
                </a:solidFill>
                <a:latin typeface="ADLaM Display"/>
                <a:ea typeface="ADLaM Display"/>
                <a:cs typeface="ADLaM Display"/>
              </a:rPr>
              <a:t>How Title I </a:t>
            </a:r>
            <a:r>
              <a:rPr lang="en-US" sz="3600">
                <a:solidFill>
                  <a:schemeClr val="bg1"/>
                </a:solidFill>
                <a:latin typeface="ADLaM Display"/>
                <a:ea typeface="ADLaM Display"/>
                <a:cs typeface="ADLaM Display"/>
              </a:rPr>
              <a:t>Funds</a:t>
            </a:r>
            <a:r>
              <a:rPr lang="en-US" sz="3200">
                <a:solidFill>
                  <a:schemeClr val="bg1"/>
                </a:solidFill>
                <a:latin typeface="ADLaM Display"/>
                <a:ea typeface="ADLaM Display"/>
                <a:cs typeface="ADLaM Display"/>
              </a:rPr>
              <a:t> are spent?</a:t>
            </a:r>
          </a:p>
        </p:txBody>
      </p:sp>
      <p:sp>
        <p:nvSpPr>
          <p:cNvPr id="6" name="TextBox 5">
            <a:extLst>
              <a:ext uri="{FF2B5EF4-FFF2-40B4-BE49-F238E27FC236}">
                <a16:creationId xmlns:a16="http://schemas.microsoft.com/office/drawing/2014/main" id="{9BF292CA-B8F9-4477-13CB-7039DED7C9A6}"/>
              </a:ext>
            </a:extLst>
          </p:cNvPr>
          <p:cNvSpPr txBox="1"/>
          <p:nvPr/>
        </p:nvSpPr>
        <p:spPr>
          <a:xfrm>
            <a:off x="5971032" y="2065546"/>
            <a:ext cx="4288536" cy="378565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solidFill>
                  <a:schemeClr val="bg1"/>
                </a:solidFill>
              </a:rPr>
              <a:t>Behavior Paraprofessional</a:t>
            </a:r>
            <a:endParaRPr lang="en-US"/>
          </a:p>
          <a:p>
            <a:pPr marL="285750" indent="-285750">
              <a:buFont typeface="Arial" panose="020B0604020202020204" pitchFamily="34" charset="0"/>
              <a:buChar char="•"/>
            </a:pPr>
            <a:r>
              <a:rPr lang="en-US" sz="2400">
                <a:solidFill>
                  <a:schemeClr val="bg1"/>
                </a:solidFill>
              </a:rPr>
              <a:t>Two Intervention Paraprofessionals</a:t>
            </a:r>
          </a:p>
          <a:p>
            <a:pPr marL="285750" indent="-285750">
              <a:buFont typeface="Arial" panose="020B0604020202020204" pitchFamily="34" charset="0"/>
              <a:buChar char="•"/>
            </a:pPr>
            <a:r>
              <a:rPr lang="en-US" sz="2400">
                <a:solidFill>
                  <a:schemeClr val="bg1"/>
                </a:solidFill>
              </a:rPr>
              <a:t>Family Engagement Liaison</a:t>
            </a:r>
          </a:p>
          <a:p>
            <a:pPr marL="285750" indent="-285750">
              <a:buFont typeface="Arial" panose="020B0604020202020204" pitchFamily="34" charset="0"/>
              <a:buChar char="•"/>
            </a:pPr>
            <a:r>
              <a:rPr lang="en-US" sz="2400">
                <a:solidFill>
                  <a:schemeClr val="bg1"/>
                </a:solidFill>
              </a:rPr>
              <a:t>Materials for Family and Parent Events</a:t>
            </a:r>
          </a:p>
          <a:p>
            <a:pPr marL="285750" indent="-285750">
              <a:buFont typeface="Arial" panose="020B0604020202020204" pitchFamily="34" charset="0"/>
              <a:buChar char="•"/>
            </a:pPr>
            <a:r>
              <a:rPr lang="en-US" sz="2400">
                <a:solidFill>
                  <a:schemeClr val="bg1"/>
                </a:solidFill>
              </a:rPr>
              <a:t>Reading Programs</a:t>
            </a:r>
          </a:p>
          <a:p>
            <a:pPr marL="285750" indent="-285750">
              <a:buFont typeface="Arial" panose="020B0604020202020204" pitchFamily="34" charset="0"/>
              <a:buChar char="•"/>
            </a:pPr>
            <a:r>
              <a:rPr lang="en-US" sz="2400">
                <a:solidFill>
                  <a:schemeClr val="bg1"/>
                </a:solidFill>
              </a:rPr>
              <a:t>Computers/Software</a:t>
            </a:r>
          </a:p>
          <a:p>
            <a:pPr marL="285750" indent="-285750">
              <a:buFont typeface="Arial" panose="020B0604020202020204" pitchFamily="34" charset="0"/>
              <a:buChar char="•"/>
            </a:pPr>
            <a:r>
              <a:rPr lang="en-US" sz="2400">
                <a:solidFill>
                  <a:schemeClr val="bg1"/>
                </a:solidFill>
              </a:rPr>
              <a:t>Books for Students</a:t>
            </a:r>
          </a:p>
          <a:p>
            <a:endParaRPr lang="en-US" sz="2400"/>
          </a:p>
        </p:txBody>
      </p:sp>
    </p:spTree>
    <p:extLst>
      <p:ext uri="{BB962C8B-B14F-4D97-AF65-F5344CB8AC3E}">
        <p14:creationId xmlns:p14="http://schemas.microsoft.com/office/powerpoint/2010/main" val="35040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461EBF9-EB67-5FC1-E5C2-DCF9FC40C34D}"/>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C4CA6B4-30E2-960C-4A72-8AD78114B87F}"/>
              </a:ext>
            </a:extLst>
          </p:cNvPr>
          <p:cNvGrpSpPr/>
          <p:nvPr/>
        </p:nvGrpSpPr>
        <p:grpSpPr>
          <a:xfrm>
            <a:off x="1323400" y="427820"/>
            <a:ext cx="9545200" cy="6109844"/>
            <a:chOff x="1323400" y="427820"/>
            <a:chExt cx="9545200" cy="6109844"/>
          </a:xfrm>
        </p:grpSpPr>
        <p:sp>
          <p:nvSpPr>
            <p:cNvPr id="2" name="Rectangle 1">
              <a:extLst>
                <a:ext uri="{FF2B5EF4-FFF2-40B4-BE49-F238E27FC236}">
                  <a16:creationId xmlns:a16="http://schemas.microsoft.com/office/drawing/2014/main" id="{86DEF371-511C-4BAE-C0BC-7A45F267E81F}"/>
                </a:ext>
              </a:extLst>
            </p:cNvPr>
            <p:cNvSpPr/>
            <p:nvPr/>
          </p:nvSpPr>
          <p:spPr>
            <a:xfrm>
              <a:off x="1323400" y="901498"/>
              <a:ext cx="9545200" cy="5055004"/>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Notebook Page Clipart Images &amp; Pictures - Becuo">
              <a:extLst>
                <a:ext uri="{FF2B5EF4-FFF2-40B4-BE49-F238E27FC236}">
                  <a16:creationId xmlns:a16="http://schemas.microsoft.com/office/drawing/2014/main" id="{FA8B72B2-02F5-FEA2-F055-550ECE81AF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27749">
              <a:off x="6083352" y="427820"/>
              <a:ext cx="3784709" cy="6109844"/>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CF2EF285-7203-B5E4-F73F-1908585BBF6A}"/>
              </a:ext>
            </a:extLst>
          </p:cNvPr>
          <p:cNvSpPr txBox="1"/>
          <p:nvPr/>
        </p:nvSpPr>
        <p:spPr>
          <a:xfrm>
            <a:off x="1686417" y="1713010"/>
            <a:ext cx="4133413" cy="2820305"/>
          </a:xfrm>
          <a:prstGeom prst="rect">
            <a:avLst/>
          </a:prstGeom>
          <a:noFill/>
        </p:spPr>
        <p:txBody>
          <a:bodyPr wrap="square" rtlCol="0">
            <a:spAutoFit/>
          </a:bodyPr>
          <a:lstStyle/>
          <a:p>
            <a:r>
              <a:rPr lang="en-US" sz="4400">
                <a:solidFill>
                  <a:schemeClr val="accent1">
                    <a:lumMod val="50000"/>
                  </a:schemeClr>
                </a:solidFill>
                <a:latin typeface="ADLaM Display" panose="020F0502020204030204" pitchFamily="2" charset="0"/>
                <a:ea typeface="ADLaM Display" panose="020F0502020204030204" pitchFamily="2" charset="0"/>
                <a:cs typeface="ADLaM Display" panose="020F0502020204030204" pitchFamily="2" charset="0"/>
              </a:rPr>
              <a:t>What are our Title 1 schoolwide requirements? </a:t>
            </a:r>
          </a:p>
        </p:txBody>
      </p:sp>
      <p:sp>
        <p:nvSpPr>
          <p:cNvPr id="7" name="TextBox 6">
            <a:extLst>
              <a:ext uri="{FF2B5EF4-FFF2-40B4-BE49-F238E27FC236}">
                <a16:creationId xmlns:a16="http://schemas.microsoft.com/office/drawing/2014/main" id="{17B96D96-5EC9-0380-7AEE-A9299F65ABD4}"/>
              </a:ext>
            </a:extLst>
          </p:cNvPr>
          <p:cNvSpPr txBox="1"/>
          <p:nvPr/>
        </p:nvSpPr>
        <p:spPr>
          <a:xfrm rot="446730">
            <a:off x="6310712" y="1166842"/>
            <a:ext cx="3466362" cy="4524315"/>
          </a:xfrm>
          <a:prstGeom prst="rect">
            <a:avLst/>
          </a:prstGeom>
          <a:noFill/>
        </p:spPr>
        <p:txBody>
          <a:bodyPr wrap="square" lIns="91440" tIns="45720" rIns="91440" bIns="45720" rtlCol="0" anchor="t">
            <a:spAutoFit/>
          </a:bodyPr>
          <a:lstStyle/>
          <a:p>
            <a:r>
              <a:rPr lang="en-US" sz="3600">
                <a:solidFill>
                  <a:schemeClr val="accent1">
                    <a:lumMod val="50000"/>
                  </a:schemeClr>
                </a:solidFill>
                <a:latin typeface="Amasis MT Pro Light"/>
              </a:rPr>
              <a:t>Northside Elementary is a schoolwide Title 1 School, therefore ALL students benefit from Title 1 resources.</a:t>
            </a:r>
            <a:endParaRPr lang="en-US" sz="3600">
              <a:solidFill>
                <a:schemeClr val="accent1">
                  <a:lumMod val="50000"/>
                </a:schemeClr>
              </a:solidFill>
              <a:latin typeface="Amasis MT Pro Light" panose="020F0502020204030204" pitchFamily="18" charset="0"/>
            </a:endParaRPr>
          </a:p>
        </p:txBody>
      </p:sp>
    </p:spTree>
    <p:extLst>
      <p:ext uri="{BB962C8B-B14F-4D97-AF65-F5344CB8AC3E}">
        <p14:creationId xmlns:p14="http://schemas.microsoft.com/office/powerpoint/2010/main" val="989850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651BC985-07B5-7FD2-6AD7-EAA3C0849BE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085CD2-5003-28A8-A868-D54601B0886B}"/>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E04E4AA-D69E-0745-8640-77CFA6E4FB65}"/>
              </a:ext>
            </a:extLst>
          </p:cNvPr>
          <p:cNvSpPr txBox="1"/>
          <p:nvPr/>
        </p:nvSpPr>
        <p:spPr>
          <a:xfrm>
            <a:off x="1134158" y="1003792"/>
            <a:ext cx="10862147" cy="707886"/>
          </a:xfrm>
          <a:prstGeom prst="rect">
            <a:avLst/>
          </a:prstGeom>
          <a:noFill/>
        </p:spPr>
        <p:txBody>
          <a:bodyPr wrap="square" lIns="91440" tIns="45720" rIns="91440" bIns="45720" rtlCol="0" anchor="t">
            <a:spAutoFit/>
          </a:bodyPr>
          <a:lstStyle/>
          <a:p>
            <a:r>
              <a:rPr lang="en-US" sz="4000">
                <a:solidFill>
                  <a:schemeClr val="bg1"/>
                </a:solidFill>
                <a:latin typeface="ADLaM Display"/>
                <a:ea typeface="ADLaM Display"/>
                <a:cs typeface="ADLaM Display"/>
              </a:rPr>
              <a:t>Northside Elementary Schoolwide Goals</a:t>
            </a:r>
          </a:p>
        </p:txBody>
      </p:sp>
      <p:sp>
        <p:nvSpPr>
          <p:cNvPr id="4" name="TextBox 3">
            <a:extLst>
              <a:ext uri="{FF2B5EF4-FFF2-40B4-BE49-F238E27FC236}">
                <a16:creationId xmlns:a16="http://schemas.microsoft.com/office/drawing/2014/main" id="{4FA13F69-EE0E-725F-F1B1-5A57BFA42EC1}"/>
              </a:ext>
            </a:extLst>
          </p:cNvPr>
          <p:cNvSpPr txBox="1"/>
          <p:nvPr/>
        </p:nvSpPr>
        <p:spPr>
          <a:xfrm>
            <a:off x="1491915" y="1938936"/>
            <a:ext cx="5823285" cy="4001608"/>
          </a:xfrm>
          <a:prstGeom prst="rect">
            <a:avLst/>
          </a:prstGeom>
          <a:noFill/>
        </p:spPr>
        <p:txBody>
          <a:bodyPr wrap="square" lIns="91440" tIns="45720" rIns="91440" bIns="45720" rtlCol="0" anchor="t">
            <a:spAutoFit/>
          </a:bodyPr>
          <a:lstStyle/>
          <a:p>
            <a:pPr marL="342900" marR="0" lvl="0" indent="-342900">
              <a:lnSpc>
                <a:spcPct val="115000"/>
              </a:lnSpc>
              <a:spcBef>
                <a:spcPts val="0"/>
              </a:spcBef>
              <a:spcAft>
                <a:spcPts val="0"/>
              </a:spcAft>
              <a:buFont typeface="Symbol" panose="05050102010706020507" pitchFamily="18" charset="2"/>
              <a:buChar char=""/>
            </a:pPr>
            <a:r>
              <a:rPr lang="en-US">
                <a:solidFill>
                  <a:schemeClr val="bg1"/>
                </a:solidFill>
                <a:latin typeface="Arial"/>
                <a:ea typeface="Calibri"/>
                <a:cs typeface="Times New Roman"/>
              </a:rPr>
              <a:t>Increase the number of students reading and writing at or above grade level.</a:t>
            </a:r>
          </a:p>
          <a:p>
            <a:pPr marL="342900" marR="0" lvl="0" indent="-342900">
              <a:lnSpc>
                <a:spcPct val="115000"/>
              </a:lnSpc>
              <a:spcBef>
                <a:spcPts val="0"/>
              </a:spcBef>
              <a:spcAft>
                <a:spcPts val="0"/>
              </a:spcAft>
              <a:buFont typeface="Symbol" panose="05050102010706020507" pitchFamily="18" charset="2"/>
              <a:buChar char=""/>
            </a:pPr>
            <a:r>
              <a:rPr lang="en-US">
                <a:solidFill>
                  <a:schemeClr val="bg1"/>
                </a:solidFill>
                <a:latin typeface="Arial"/>
                <a:ea typeface="Calibri"/>
                <a:cs typeface="Times New Roman"/>
              </a:rPr>
              <a:t>Increase the number of students performing math at or above grade level.</a:t>
            </a:r>
          </a:p>
          <a:p>
            <a:pPr marL="342900" marR="0" lvl="0" indent="-342900">
              <a:lnSpc>
                <a:spcPct val="115000"/>
              </a:lnSpc>
              <a:spcBef>
                <a:spcPts val="0"/>
              </a:spcBef>
              <a:spcAft>
                <a:spcPts val="0"/>
              </a:spcAft>
              <a:buFont typeface="Symbol" panose="05050102010706020507" pitchFamily="18" charset="2"/>
              <a:buChar char=""/>
            </a:pPr>
            <a:r>
              <a:rPr lang="en-US">
                <a:solidFill>
                  <a:schemeClr val="bg1"/>
                </a:solidFill>
                <a:latin typeface="Arial"/>
                <a:ea typeface="Calibri"/>
                <a:cs typeface="Times New Roman"/>
              </a:rPr>
              <a:t>Build and sustain a positive, strong culture to support the whole child, create an effective learning environment, and increase the number of students attending positive behavior celebrations and practicing social-emotional skills.</a:t>
            </a:r>
            <a:endParaRPr lang="en-US">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5000"/>
              </a:lnSpc>
              <a:spcAft>
                <a:spcPts val="1000"/>
              </a:spcAft>
              <a:buFont typeface="Symbol" panose="05050102010706020507" pitchFamily="18" charset="2"/>
              <a:buChar char=""/>
            </a:pPr>
            <a:r>
              <a:rPr lang="en-US">
                <a:solidFill>
                  <a:schemeClr val="bg1"/>
                </a:solidFill>
                <a:latin typeface="Arial"/>
                <a:ea typeface="Calibri"/>
                <a:cs typeface="Times New Roman"/>
              </a:rPr>
              <a:t>Provide workshops and events that increase family involvement.</a:t>
            </a:r>
          </a:p>
          <a:p>
            <a:endParaRPr lang="en-US">
              <a:solidFill>
                <a:schemeClr val="bg1"/>
              </a:solidFill>
            </a:endParaRPr>
          </a:p>
        </p:txBody>
      </p:sp>
      <p:sp>
        <p:nvSpPr>
          <p:cNvPr id="5" name="Oval 4">
            <a:extLst>
              <a:ext uri="{FF2B5EF4-FFF2-40B4-BE49-F238E27FC236}">
                <a16:creationId xmlns:a16="http://schemas.microsoft.com/office/drawing/2014/main" id="{15CAB24D-59F0-2D09-9ED1-069C1FCFADA2}"/>
              </a:ext>
              <a:ext uri="{C183D7F6-B498-43B3-948B-1728B52AA6E4}">
                <adec:decorative xmlns:adec="http://schemas.microsoft.com/office/drawing/2017/decorative" val="1"/>
              </a:ext>
            </a:extLst>
          </p:cNvPr>
          <p:cNvSpPr/>
          <p:nvPr/>
        </p:nvSpPr>
        <p:spPr>
          <a:xfrm>
            <a:off x="7640053" y="1967010"/>
            <a:ext cx="3429000" cy="3429000"/>
          </a:xfrm>
          <a:prstGeom prst="ellipse">
            <a:avLst/>
          </a:prstGeom>
          <a:solidFill>
            <a:srgbClr val="D7ECF9"/>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Illustration of a globe character ">
            <a:extLst>
              <a:ext uri="{FF2B5EF4-FFF2-40B4-BE49-F238E27FC236}">
                <a16:creationId xmlns:a16="http://schemas.microsoft.com/office/drawing/2014/main" id="{6DE54AA7-61A3-5DEC-5846-AEA54EF8850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32033" y="2582769"/>
            <a:ext cx="2645040" cy="2089582"/>
          </a:xfrm>
          <a:prstGeom prst="rect">
            <a:avLst/>
          </a:prstGeom>
        </p:spPr>
      </p:pic>
    </p:spTree>
    <p:extLst>
      <p:ext uri="{BB962C8B-B14F-4D97-AF65-F5344CB8AC3E}">
        <p14:creationId xmlns:p14="http://schemas.microsoft.com/office/powerpoint/2010/main" val="2422574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2A2B46C-7034-D33D-84F6-E9180ABE5F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C0A6884-5576-8895-BF43-7FE3F9F82CED}"/>
              </a:ext>
            </a:extLst>
          </p:cNvPr>
          <p:cNvSpPr/>
          <p:nvPr/>
        </p:nvSpPr>
        <p:spPr>
          <a:xfrm>
            <a:off x="872836" y="819727"/>
            <a:ext cx="10446328" cy="521854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90DA282-5C41-92E9-687D-FE74F86864CA}"/>
              </a:ext>
            </a:extLst>
          </p:cNvPr>
          <p:cNvSpPr txBox="1"/>
          <p:nvPr/>
        </p:nvSpPr>
        <p:spPr>
          <a:xfrm>
            <a:off x="1273994" y="819727"/>
            <a:ext cx="10686361" cy="769441"/>
          </a:xfrm>
          <a:prstGeom prst="rect">
            <a:avLst/>
          </a:prstGeom>
          <a:noFill/>
        </p:spPr>
        <p:txBody>
          <a:bodyPr wrap="square" rtlCol="0">
            <a:spAutoFit/>
          </a:bodyPr>
          <a:lstStyle/>
          <a:p>
            <a:r>
              <a:rPr lang="en-US" sz="4400">
                <a:solidFill>
                  <a:schemeClr val="accent1">
                    <a:lumMod val="50000"/>
                  </a:schemeClr>
                </a:solidFill>
                <a:latin typeface="ADLaM Display" panose="020F0502020204030204" pitchFamily="2" charset="0"/>
                <a:ea typeface="ADLaM Display" panose="020F0502020204030204" pitchFamily="2" charset="0"/>
                <a:cs typeface="ADLaM Display" panose="020F0502020204030204" pitchFamily="2" charset="0"/>
              </a:rPr>
              <a:t>Programs to support our students:</a:t>
            </a:r>
            <a:endParaRPr lang="en-US" sz="4400" b="1">
              <a:solidFill>
                <a:schemeClr val="accent1">
                  <a:lumMod val="50000"/>
                </a:schemeClr>
              </a:solidFill>
              <a:latin typeface="ADLaM Display" panose="020F0502020204030204" pitchFamily="2" charset="0"/>
              <a:ea typeface="ADLaM Display" panose="020F0502020204030204" pitchFamily="2" charset="0"/>
              <a:cs typeface="ADLaM Display" panose="020F0502020204030204" pitchFamily="2" charset="0"/>
            </a:endParaRPr>
          </a:p>
        </p:txBody>
      </p:sp>
      <p:sp>
        <p:nvSpPr>
          <p:cNvPr id="4" name="Oval 3">
            <a:extLst>
              <a:ext uri="{FF2B5EF4-FFF2-40B4-BE49-F238E27FC236}">
                <a16:creationId xmlns:a16="http://schemas.microsoft.com/office/drawing/2014/main" id="{37B123BC-EDEF-C53B-81E4-4A39DFA1F77F}"/>
              </a:ext>
              <a:ext uri="{C183D7F6-B498-43B3-948B-1728B52AA6E4}">
                <adec:decorative xmlns:adec="http://schemas.microsoft.com/office/drawing/2017/decorative" val="1"/>
              </a:ext>
            </a:extLst>
          </p:cNvPr>
          <p:cNvSpPr/>
          <p:nvPr/>
        </p:nvSpPr>
        <p:spPr>
          <a:xfrm>
            <a:off x="1047768" y="2003104"/>
            <a:ext cx="3429000" cy="3429000"/>
          </a:xfrm>
          <a:prstGeom prst="ellipse">
            <a:avLst/>
          </a:pr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Illustration of a ruler character ">
            <a:extLst>
              <a:ext uri="{FF2B5EF4-FFF2-40B4-BE49-F238E27FC236}">
                <a16:creationId xmlns:a16="http://schemas.microsoft.com/office/drawing/2014/main" id="{0DE78CF9-6AF2-DF9A-2551-4039CAC442B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0423556" flipH="1">
            <a:off x="1241695" y="3324185"/>
            <a:ext cx="3041146" cy="964260"/>
          </a:xfrm>
          <a:prstGeom prst="rect">
            <a:avLst/>
          </a:prstGeom>
        </p:spPr>
      </p:pic>
      <p:sp>
        <p:nvSpPr>
          <p:cNvPr id="6" name="TextBox 5">
            <a:extLst>
              <a:ext uri="{FF2B5EF4-FFF2-40B4-BE49-F238E27FC236}">
                <a16:creationId xmlns:a16="http://schemas.microsoft.com/office/drawing/2014/main" id="{1CD1D61C-FDD0-0E46-45B0-D2D785B7BB49}"/>
              </a:ext>
            </a:extLst>
          </p:cNvPr>
          <p:cNvSpPr txBox="1"/>
          <p:nvPr/>
        </p:nvSpPr>
        <p:spPr>
          <a:xfrm>
            <a:off x="4597076" y="1589168"/>
            <a:ext cx="7026952" cy="4175502"/>
          </a:xfrm>
          <a:prstGeom prst="rect">
            <a:avLst/>
          </a:prstGeom>
          <a:noFill/>
        </p:spPr>
        <p:txBody>
          <a:bodyPr wrap="square" lIns="91440" tIns="45720" rIns="91440" bIns="45720" rtlCol="0" anchor="t">
            <a:spAutoFit/>
          </a:bodyPr>
          <a:lstStyle/>
          <a:p>
            <a:pPr marL="342900" indent="-342900">
              <a:lnSpc>
                <a:spcPts val="2800"/>
              </a:lnSpc>
              <a:buFont typeface="Arial" panose="020B0604020202020204" pitchFamily="34" charset="0"/>
              <a:buChar char="•"/>
            </a:pPr>
            <a:r>
              <a:rPr lang="en-US" sz="3000">
                <a:latin typeface="Amasis MT Pro Light" panose="02040304050005020304" pitchFamily="18" charset="0"/>
              </a:rPr>
              <a:t>Parent Resource Center</a:t>
            </a:r>
            <a:br>
              <a:rPr lang="en-US" sz="3000">
                <a:latin typeface="Amasis MT Pro Light" panose="02040304050005020304" pitchFamily="18" charset="0"/>
              </a:rPr>
            </a:br>
            <a:endParaRPr lang="en-US" sz="3000">
              <a:latin typeface="Amasis MT Pro Light" panose="02040304050005020304" pitchFamily="18" charset="0"/>
            </a:endParaRPr>
          </a:p>
          <a:p>
            <a:pPr marL="342900" indent="-342900">
              <a:lnSpc>
                <a:spcPts val="2800"/>
              </a:lnSpc>
              <a:buFont typeface="Arial" panose="020B0604020202020204" pitchFamily="34" charset="0"/>
              <a:buChar char="•"/>
            </a:pPr>
            <a:r>
              <a:rPr lang="en-US" sz="3000">
                <a:latin typeface="Amasis MT Pro Light"/>
              </a:rPr>
              <a:t>Accelerated Reader</a:t>
            </a:r>
            <a:br>
              <a:rPr lang="en-US" sz="3000">
                <a:latin typeface="Amasis MT Pro Light" panose="02040304050005020304" pitchFamily="18" charset="0"/>
              </a:rPr>
            </a:br>
            <a:endParaRPr lang="en-US" sz="3000">
              <a:latin typeface="Amasis MT Pro Light" panose="02040304050005020304" pitchFamily="18" charset="0"/>
            </a:endParaRPr>
          </a:p>
          <a:p>
            <a:pPr marL="342900" indent="-342900">
              <a:lnSpc>
                <a:spcPts val="2800"/>
              </a:lnSpc>
              <a:buFont typeface="Arial" panose="020B0604020202020204" pitchFamily="34" charset="0"/>
              <a:buChar char="•"/>
            </a:pPr>
            <a:r>
              <a:rPr lang="en-US" sz="3000">
                <a:latin typeface="Amasis MT Pro Light"/>
              </a:rPr>
              <a:t>Reflex Math</a:t>
            </a:r>
            <a:endParaRPr lang="en-US" sz="3000">
              <a:latin typeface="Amasis MT Pro Light" panose="02040304050005020304" pitchFamily="18" charset="0"/>
            </a:endParaRPr>
          </a:p>
          <a:p>
            <a:pPr marL="342900" indent="-342900">
              <a:lnSpc>
                <a:spcPts val="2800"/>
              </a:lnSpc>
              <a:buFont typeface="Arial" panose="020B0604020202020204" pitchFamily="34" charset="0"/>
              <a:buChar char="•"/>
            </a:pPr>
            <a:endParaRPr lang="en-US" sz="3000">
              <a:latin typeface="Amasis MT Pro Light" panose="02040304050005020304" pitchFamily="18" charset="0"/>
            </a:endParaRPr>
          </a:p>
          <a:p>
            <a:pPr marL="342900" indent="-342900">
              <a:lnSpc>
                <a:spcPts val="2800"/>
              </a:lnSpc>
              <a:buFont typeface="Arial" panose="020B0604020202020204" pitchFamily="34" charset="0"/>
              <a:buChar char="•"/>
            </a:pPr>
            <a:r>
              <a:rPr lang="en-US" sz="3000">
                <a:latin typeface="Amasis MT Pro Light" panose="02040304050005020304" pitchFamily="18" charset="0"/>
              </a:rPr>
              <a:t>Positive Behavioral Intervention and Supports (PBIS)</a:t>
            </a:r>
            <a:br>
              <a:rPr lang="en-US" sz="3000">
                <a:latin typeface="Amasis MT Pro Light" panose="02040304050005020304" pitchFamily="18" charset="0"/>
              </a:rPr>
            </a:br>
            <a:endParaRPr lang="en-US" sz="3000">
              <a:latin typeface="Amasis MT Pro Light" panose="02040304050005020304" pitchFamily="18" charset="0"/>
            </a:endParaRPr>
          </a:p>
          <a:p>
            <a:pPr marL="342900" indent="-342900">
              <a:lnSpc>
                <a:spcPts val="2800"/>
              </a:lnSpc>
              <a:buFont typeface="Arial" panose="020B0604020202020204" pitchFamily="34" charset="0"/>
              <a:buChar char="•"/>
            </a:pPr>
            <a:r>
              <a:rPr lang="en-US" sz="3000">
                <a:latin typeface="Amasis MT Pro Light" panose="02040304050005020304" pitchFamily="18" charset="0"/>
              </a:rPr>
              <a:t>Staff Professional Development</a:t>
            </a:r>
          </a:p>
          <a:p>
            <a:endParaRPr lang="en-US" sz="3200"/>
          </a:p>
        </p:txBody>
      </p:sp>
    </p:spTree>
    <p:extLst>
      <p:ext uri="{BB962C8B-B14F-4D97-AF65-F5344CB8AC3E}">
        <p14:creationId xmlns:p14="http://schemas.microsoft.com/office/powerpoint/2010/main" val="268707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F3535464-A40A-5537-3BC4-F2EE63F699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0DB7F7-7819-8428-06F5-329E80735095}"/>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Shape 14">
            <a:extLst>
              <a:ext uri="{FF2B5EF4-FFF2-40B4-BE49-F238E27FC236}">
                <a16:creationId xmlns:a16="http://schemas.microsoft.com/office/drawing/2014/main" id="{08970423-5F98-F7CD-C8B9-5F3BB157A4B9}"/>
              </a:ext>
              <a:ext uri="{C183D7F6-B498-43B3-948B-1728B52AA6E4}">
                <adec:decorative xmlns:adec="http://schemas.microsoft.com/office/drawing/2017/decorative" val="1"/>
              </a:ext>
            </a:extLst>
          </p:cNvPr>
          <p:cNvSpPr>
            <a:spLocks noChangeAspect="1"/>
          </p:cNvSpPr>
          <p:nvPr/>
        </p:nvSpPr>
        <p:spPr>
          <a:xfrm flipH="1">
            <a:off x="872835" y="772132"/>
            <a:ext cx="3057480" cy="5266141"/>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descr="Illustration of a pencil character ">
            <a:extLst>
              <a:ext uri="{FF2B5EF4-FFF2-40B4-BE49-F238E27FC236}">
                <a16:creationId xmlns:a16="http://schemas.microsoft.com/office/drawing/2014/main" id="{10B51B0F-6577-AAC3-FA62-91345620E6F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492209">
            <a:off x="1260436" y="1634687"/>
            <a:ext cx="1915595" cy="3267784"/>
          </a:xfrm>
          <a:prstGeom prst="rect">
            <a:avLst/>
          </a:prstGeom>
        </p:spPr>
      </p:pic>
      <p:sp>
        <p:nvSpPr>
          <p:cNvPr id="5" name="TextBox 4">
            <a:extLst>
              <a:ext uri="{FF2B5EF4-FFF2-40B4-BE49-F238E27FC236}">
                <a16:creationId xmlns:a16="http://schemas.microsoft.com/office/drawing/2014/main" id="{E9D4354E-C76A-3624-4AB6-EBDB0585DDAB}"/>
              </a:ext>
            </a:extLst>
          </p:cNvPr>
          <p:cNvSpPr txBox="1"/>
          <p:nvPr/>
        </p:nvSpPr>
        <p:spPr>
          <a:xfrm>
            <a:off x="3753853" y="985348"/>
            <a:ext cx="6593305" cy="707886"/>
          </a:xfrm>
          <a:prstGeom prst="rect">
            <a:avLst/>
          </a:prstGeom>
          <a:noFill/>
        </p:spPr>
        <p:txBody>
          <a:bodyPr wrap="square" rtlCol="0">
            <a:spAutoFit/>
          </a:bodyPr>
          <a:lstStyle/>
          <a:p>
            <a:r>
              <a:rPr lang="en-US" sz="4000">
                <a:solidFill>
                  <a:schemeClr val="bg1"/>
                </a:solidFill>
                <a:latin typeface="ADLaM Display" panose="020F0502020204030204" pitchFamily="2" charset="0"/>
                <a:ea typeface="ADLaM Display" panose="020F0502020204030204" pitchFamily="2" charset="0"/>
                <a:cs typeface="ADLaM Display" panose="020F0502020204030204" pitchFamily="2" charset="0"/>
              </a:rPr>
              <a:t>Our Educators and My</a:t>
            </a:r>
          </a:p>
        </p:txBody>
      </p:sp>
      <p:sp>
        <p:nvSpPr>
          <p:cNvPr id="6" name="TextBox 5">
            <a:extLst>
              <a:ext uri="{FF2B5EF4-FFF2-40B4-BE49-F238E27FC236}">
                <a16:creationId xmlns:a16="http://schemas.microsoft.com/office/drawing/2014/main" id="{AC07B573-BBF7-EF6C-86F1-2AF7BB738F91}"/>
              </a:ext>
            </a:extLst>
          </p:cNvPr>
          <p:cNvSpPr txBox="1"/>
          <p:nvPr/>
        </p:nvSpPr>
        <p:spPr>
          <a:xfrm>
            <a:off x="6280386" y="1514738"/>
            <a:ext cx="4195010" cy="707886"/>
          </a:xfrm>
          <a:prstGeom prst="rect">
            <a:avLst/>
          </a:prstGeom>
          <a:noFill/>
        </p:spPr>
        <p:txBody>
          <a:bodyPr wrap="square" rtlCol="0">
            <a:spAutoFit/>
          </a:bodyPr>
          <a:lstStyle/>
          <a:p>
            <a:r>
              <a:rPr lang="en-US" sz="4000">
                <a:solidFill>
                  <a:schemeClr val="bg1"/>
                </a:solidFill>
                <a:latin typeface="ADLaM Display" panose="020F0502020204030204" pitchFamily="2" charset="0"/>
                <a:ea typeface="ADLaM Display" panose="020F0502020204030204" pitchFamily="2" charset="0"/>
                <a:cs typeface="ADLaM Display" panose="020F0502020204030204" pitchFamily="2" charset="0"/>
              </a:rPr>
              <a:t>Right to Know</a:t>
            </a:r>
          </a:p>
        </p:txBody>
      </p:sp>
      <p:sp>
        <p:nvSpPr>
          <p:cNvPr id="7" name="TextBox 6">
            <a:extLst>
              <a:ext uri="{FF2B5EF4-FFF2-40B4-BE49-F238E27FC236}">
                <a16:creationId xmlns:a16="http://schemas.microsoft.com/office/drawing/2014/main" id="{B1F10384-0F67-7352-E88D-5313C2A5E0EB}"/>
              </a:ext>
            </a:extLst>
          </p:cNvPr>
          <p:cNvSpPr txBox="1"/>
          <p:nvPr/>
        </p:nvSpPr>
        <p:spPr>
          <a:xfrm>
            <a:off x="4170947" y="2222624"/>
            <a:ext cx="6983955" cy="35394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800">
                <a:solidFill>
                  <a:schemeClr val="bg1"/>
                </a:solidFill>
                <a:latin typeface="Amasis MT Pro Light" panose="02040304050005020304" pitchFamily="18" charset="0"/>
              </a:rPr>
              <a:t>100% of teachers and paraprofessionals are highly qualified. Our teachers have met federal requirements for core academic subjects to provide the highest level of instruction.</a:t>
            </a:r>
          </a:p>
          <a:p>
            <a:pPr marL="285750" indent="-285750">
              <a:buFont typeface="Arial" panose="020B0604020202020204" pitchFamily="34" charset="0"/>
              <a:buChar char="•"/>
            </a:pPr>
            <a:r>
              <a:rPr lang="en-US" sz="2800">
                <a:solidFill>
                  <a:schemeClr val="bg1"/>
                </a:solidFill>
                <a:latin typeface="Amasis MT Pro Light"/>
              </a:rPr>
              <a:t>Parents have the right to inquire about your child’s teacher training and credentials through our Director of Federal Programs.</a:t>
            </a:r>
            <a:endParaRPr lang="en-US" sz="2800">
              <a:solidFill>
                <a:schemeClr val="bg1"/>
              </a:solidFill>
              <a:latin typeface="Amasis MT Pro Light" panose="02040304050005020304" pitchFamily="18" charset="0"/>
            </a:endParaRPr>
          </a:p>
        </p:txBody>
      </p:sp>
    </p:spTree>
    <p:extLst>
      <p:ext uri="{BB962C8B-B14F-4D97-AF65-F5344CB8AC3E}">
        <p14:creationId xmlns:p14="http://schemas.microsoft.com/office/powerpoint/2010/main" val="93015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18F36353-DA8F-1485-3872-C4209952E4E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7877F50-1614-2CC5-645C-4A1AEA25DAA9}"/>
              </a:ext>
            </a:extLst>
          </p:cNvPr>
          <p:cNvGrpSpPr/>
          <p:nvPr/>
        </p:nvGrpSpPr>
        <p:grpSpPr>
          <a:xfrm>
            <a:off x="872836" y="756186"/>
            <a:ext cx="10446328" cy="5327263"/>
            <a:chOff x="872836" y="765367"/>
            <a:chExt cx="10446328" cy="5327263"/>
          </a:xfrm>
        </p:grpSpPr>
        <p:sp>
          <p:nvSpPr>
            <p:cNvPr id="2" name="Rectangle 1">
              <a:extLst>
                <a:ext uri="{FF2B5EF4-FFF2-40B4-BE49-F238E27FC236}">
                  <a16:creationId xmlns:a16="http://schemas.microsoft.com/office/drawing/2014/main" id="{E3112D33-5ECC-A784-9644-3899A101A66B}"/>
                </a:ext>
              </a:extLst>
            </p:cNvPr>
            <p:cNvSpPr/>
            <p:nvPr/>
          </p:nvSpPr>
          <p:spPr>
            <a:xfrm>
              <a:off x="872836" y="819727"/>
              <a:ext cx="10446328" cy="521854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Spiral notepad blank template in doodle ...">
              <a:extLst>
                <a:ext uri="{FF2B5EF4-FFF2-40B4-BE49-F238E27FC236}">
                  <a16:creationId xmlns:a16="http://schemas.microsoft.com/office/drawing/2014/main" id="{F61EABD2-8374-40C9-6FBC-441EA257D1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2336" y="765367"/>
              <a:ext cx="8887325" cy="5327263"/>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B1E2D308-C450-AED6-75D1-50ED0A92ED29}"/>
              </a:ext>
            </a:extLst>
          </p:cNvPr>
          <p:cNvSpPr txBox="1"/>
          <p:nvPr/>
        </p:nvSpPr>
        <p:spPr>
          <a:xfrm>
            <a:off x="2011895" y="-2319"/>
            <a:ext cx="8168211" cy="707886"/>
          </a:xfrm>
          <a:prstGeom prst="rect">
            <a:avLst/>
          </a:prstGeom>
          <a:noFill/>
        </p:spPr>
        <p:txBody>
          <a:bodyPr wrap="square" lIns="91440" tIns="45720" rIns="91440" bIns="45720" rtlCol="0" anchor="t">
            <a:spAutoFit/>
          </a:bodyPr>
          <a:lstStyle/>
          <a:p>
            <a:r>
              <a:rPr lang="en-US" sz="4000">
                <a:solidFill>
                  <a:schemeClr val="bg1"/>
                </a:solidFill>
                <a:latin typeface="ADLaM Display"/>
                <a:ea typeface="ADLaM Display"/>
                <a:cs typeface="ADLaM Display"/>
              </a:rPr>
              <a:t>What is the Purpose of Testing?</a:t>
            </a:r>
          </a:p>
        </p:txBody>
      </p:sp>
      <p:sp>
        <p:nvSpPr>
          <p:cNvPr id="6" name="TextBox 5">
            <a:extLst>
              <a:ext uri="{FF2B5EF4-FFF2-40B4-BE49-F238E27FC236}">
                <a16:creationId xmlns:a16="http://schemas.microsoft.com/office/drawing/2014/main" id="{CFA7EAD8-79AB-A53D-E4C4-5D8ADCF7457E}"/>
              </a:ext>
            </a:extLst>
          </p:cNvPr>
          <p:cNvSpPr txBox="1"/>
          <p:nvPr/>
        </p:nvSpPr>
        <p:spPr>
          <a:xfrm>
            <a:off x="2431844" y="1602149"/>
            <a:ext cx="3236599" cy="3539430"/>
          </a:xfrm>
          <a:prstGeom prst="rect">
            <a:avLst/>
          </a:prstGeom>
          <a:noFill/>
        </p:spPr>
        <p:txBody>
          <a:bodyPr wrap="square" rtlCol="0">
            <a:spAutoFit/>
          </a:bodyPr>
          <a:lstStyle/>
          <a:p>
            <a:r>
              <a:rPr lang="en-US" sz="2800" b="1">
                <a:latin typeface="Amasis MT Pro Light" panose="02040304050005020304" pitchFamily="18" charset="0"/>
              </a:rPr>
              <a:t>The Georgia student assessment program is designed to measure student achievement relative to the state-mandated content standards. </a:t>
            </a:r>
          </a:p>
        </p:txBody>
      </p:sp>
      <p:sp>
        <p:nvSpPr>
          <p:cNvPr id="7" name="TextBox 6">
            <a:extLst>
              <a:ext uri="{FF2B5EF4-FFF2-40B4-BE49-F238E27FC236}">
                <a16:creationId xmlns:a16="http://schemas.microsoft.com/office/drawing/2014/main" id="{2432CEE7-CD92-9FFA-258B-4E8A5414B835}"/>
              </a:ext>
            </a:extLst>
          </p:cNvPr>
          <p:cNvSpPr txBox="1"/>
          <p:nvPr/>
        </p:nvSpPr>
        <p:spPr>
          <a:xfrm>
            <a:off x="6095998" y="1997473"/>
            <a:ext cx="3911141" cy="3600986"/>
          </a:xfrm>
          <a:prstGeom prst="rect">
            <a:avLst/>
          </a:prstGeom>
          <a:noFill/>
        </p:spPr>
        <p:txBody>
          <a:bodyPr wrap="square" lIns="91440" tIns="45720" rIns="91440" bIns="45720" rtlCol="0" anchor="t">
            <a:spAutoFit/>
          </a:bodyPr>
          <a:lstStyle/>
          <a:p>
            <a:pPr marL="742950" lvl="1" indent="-285750">
              <a:lnSpc>
                <a:spcPts val="2800"/>
              </a:lnSpc>
              <a:buFont typeface="Arial" panose="020B0604020202020204" pitchFamily="34" charset="0"/>
              <a:buChar char="•"/>
            </a:pPr>
            <a:r>
              <a:rPr lang="en-US" sz="1900"/>
              <a:t>Identify students failing to achieve mastery of content.</a:t>
            </a:r>
          </a:p>
          <a:p>
            <a:pPr marL="742950" lvl="1" indent="-285750">
              <a:lnSpc>
                <a:spcPts val="2800"/>
              </a:lnSpc>
              <a:buFont typeface="Arial" panose="020B0604020202020204" pitchFamily="34" charset="0"/>
              <a:buChar char="•"/>
            </a:pPr>
            <a:r>
              <a:rPr lang="en-US" sz="1900"/>
              <a:t>Provide teachers with diagnostic information.</a:t>
            </a:r>
          </a:p>
          <a:p>
            <a:pPr marL="742950" lvl="1" indent="-285750">
              <a:lnSpc>
                <a:spcPts val="2800"/>
              </a:lnSpc>
              <a:buFont typeface="Arial" panose="020B0604020202020204" pitchFamily="34" charset="0"/>
              <a:buChar char="•"/>
            </a:pPr>
            <a:r>
              <a:rPr lang="en-US" sz="1900"/>
              <a:t>Help us identify strengths and weaknesses in order to establish priorities in planning educational programs.</a:t>
            </a:r>
          </a:p>
          <a:p>
            <a:endParaRPr lang="en-US"/>
          </a:p>
        </p:txBody>
      </p:sp>
      <p:sp>
        <p:nvSpPr>
          <p:cNvPr id="8" name="TextBox 7">
            <a:extLst>
              <a:ext uri="{FF2B5EF4-FFF2-40B4-BE49-F238E27FC236}">
                <a16:creationId xmlns:a16="http://schemas.microsoft.com/office/drawing/2014/main" id="{F34D3FAC-65D3-6E67-1C02-60AB4BF04130}"/>
              </a:ext>
            </a:extLst>
          </p:cNvPr>
          <p:cNvSpPr txBox="1"/>
          <p:nvPr/>
        </p:nvSpPr>
        <p:spPr>
          <a:xfrm>
            <a:off x="6523558" y="1602149"/>
            <a:ext cx="3198793" cy="400110"/>
          </a:xfrm>
          <a:prstGeom prst="rect">
            <a:avLst/>
          </a:prstGeom>
          <a:noFill/>
        </p:spPr>
        <p:txBody>
          <a:bodyPr wrap="square" rtlCol="0">
            <a:spAutoFit/>
          </a:bodyPr>
          <a:lstStyle/>
          <a:p>
            <a:r>
              <a:rPr lang="en-US" sz="2000" u="sng"/>
              <a:t>The purpose of testing is to: </a:t>
            </a:r>
          </a:p>
        </p:txBody>
      </p:sp>
      <p:pic>
        <p:nvPicPr>
          <p:cNvPr id="10" name="Picture 9">
            <a:extLst>
              <a:ext uri="{FF2B5EF4-FFF2-40B4-BE49-F238E27FC236}">
                <a16:creationId xmlns:a16="http://schemas.microsoft.com/office/drawing/2014/main" id="{1507D9DF-2AAC-1227-3E25-D8F83EF46D9E}"/>
              </a:ext>
            </a:extLst>
          </p:cNvPr>
          <p:cNvPicPr>
            <a:picLocks noChangeAspect="1"/>
          </p:cNvPicPr>
          <p:nvPr/>
        </p:nvPicPr>
        <p:blipFill>
          <a:blip r:embed="rId3"/>
          <a:stretch>
            <a:fillRect/>
          </a:stretch>
        </p:blipFill>
        <p:spPr>
          <a:xfrm>
            <a:off x="2232325" y="5578219"/>
            <a:ext cx="2598214" cy="514411"/>
          </a:xfrm>
          <a:prstGeom prst="rect">
            <a:avLst/>
          </a:prstGeom>
        </p:spPr>
      </p:pic>
      <p:pic>
        <p:nvPicPr>
          <p:cNvPr id="11" name="Picture 10">
            <a:extLst>
              <a:ext uri="{FF2B5EF4-FFF2-40B4-BE49-F238E27FC236}">
                <a16:creationId xmlns:a16="http://schemas.microsoft.com/office/drawing/2014/main" id="{3B03B43D-72A1-541B-C225-5F5E5B7C4505}"/>
              </a:ext>
            </a:extLst>
          </p:cNvPr>
          <p:cNvPicPr>
            <a:picLocks noChangeAspect="1"/>
          </p:cNvPicPr>
          <p:nvPr/>
        </p:nvPicPr>
        <p:blipFill>
          <a:blip r:embed="rId3"/>
          <a:stretch>
            <a:fillRect/>
          </a:stretch>
        </p:blipFill>
        <p:spPr>
          <a:xfrm>
            <a:off x="4830539" y="5578219"/>
            <a:ext cx="2598214" cy="514411"/>
          </a:xfrm>
          <a:prstGeom prst="rect">
            <a:avLst/>
          </a:prstGeom>
        </p:spPr>
      </p:pic>
      <p:pic>
        <p:nvPicPr>
          <p:cNvPr id="12" name="Picture 11">
            <a:extLst>
              <a:ext uri="{FF2B5EF4-FFF2-40B4-BE49-F238E27FC236}">
                <a16:creationId xmlns:a16="http://schemas.microsoft.com/office/drawing/2014/main" id="{8BEC5B21-2E3F-2B19-9EC9-1D763DEB4A65}"/>
              </a:ext>
            </a:extLst>
          </p:cNvPr>
          <p:cNvPicPr>
            <a:picLocks noChangeAspect="1"/>
          </p:cNvPicPr>
          <p:nvPr/>
        </p:nvPicPr>
        <p:blipFill>
          <a:blip r:embed="rId3"/>
          <a:stretch>
            <a:fillRect/>
          </a:stretch>
        </p:blipFill>
        <p:spPr>
          <a:xfrm>
            <a:off x="7428753" y="5578219"/>
            <a:ext cx="2598214" cy="514411"/>
          </a:xfrm>
          <a:prstGeom prst="rect">
            <a:avLst/>
          </a:prstGeom>
        </p:spPr>
      </p:pic>
      <p:pic>
        <p:nvPicPr>
          <p:cNvPr id="13" name="Picture 12">
            <a:extLst>
              <a:ext uri="{FF2B5EF4-FFF2-40B4-BE49-F238E27FC236}">
                <a16:creationId xmlns:a16="http://schemas.microsoft.com/office/drawing/2014/main" id="{FEF27C24-C65B-0A21-9CEE-5E39538C453C}"/>
              </a:ext>
            </a:extLst>
          </p:cNvPr>
          <p:cNvPicPr>
            <a:picLocks noChangeAspect="1"/>
          </p:cNvPicPr>
          <p:nvPr/>
        </p:nvPicPr>
        <p:blipFill>
          <a:blip r:embed="rId3"/>
          <a:stretch>
            <a:fillRect/>
          </a:stretch>
        </p:blipFill>
        <p:spPr>
          <a:xfrm>
            <a:off x="2232325" y="765367"/>
            <a:ext cx="2598214" cy="514411"/>
          </a:xfrm>
          <a:prstGeom prst="rect">
            <a:avLst/>
          </a:prstGeom>
        </p:spPr>
      </p:pic>
      <p:pic>
        <p:nvPicPr>
          <p:cNvPr id="14" name="Picture 13">
            <a:extLst>
              <a:ext uri="{FF2B5EF4-FFF2-40B4-BE49-F238E27FC236}">
                <a16:creationId xmlns:a16="http://schemas.microsoft.com/office/drawing/2014/main" id="{57E5F79B-47BE-14F9-AB2A-267B43790497}"/>
              </a:ext>
            </a:extLst>
          </p:cNvPr>
          <p:cNvPicPr>
            <a:picLocks noChangeAspect="1"/>
          </p:cNvPicPr>
          <p:nvPr/>
        </p:nvPicPr>
        <p:blipFill>
          <a:blip r:embed="rId3"/>
          <a:stretch>
            <a:fillRect/>
          </a:stretch>
        </p:blipFill>
        <p:spPr>
          <a:xfrm>
            <a:off x="4796891" y="765367"/>
            <a:ext cx="2598214" cy="514411"/>
          </a:xfrm>
          <a:prstGeom prst="rect">
            <a:avLst/>
          </a:prstGeom>
        </p:spPr>
      </p:pic>
      <p:pic>
        <p:nvPicPr>
          <p:cNvPr id="15" name="Picture 14">
            <a:extLst>
              <a:ext uri="{FF2B5EF4-FFF2-40B4-BE49-F238E27FC236}">
                <a16:creationId xmlns:a16="http://schemas.microsoft.com/office/drawing/2014/main" id="{E6B759BD-8611-C75F-5FE2-42767887A9DB}"/>
              </a:ext>
            </a:extLst>
          </p:cNvPr>
          <p:cNvPicPr>
            <a:picLocks noChangeAspect="1"/>
          </p:cNvPicPr>
          <p:nvPr/>
        </p:nvPicPr>
        <p:blipFill>
          <a:blip r:embed="rId3"/>
          <a:stretch>
            <a:fillRect/>
          </a:stretch>
        </p:blipFill>
        <p:spPr>
          <a:xfrm>
            <a:off x="7361457" y="765367"/>
            <a:ext cx="2598214" cy="514411"/>
          </a:xfrm>
          <a:prstGeom prst="rect">
            <a:avLst/>
          </a:prstGeom>
        </p:spPr>
      </p:pic>
    </p:spTree>
    <p:extLst>
      <p:ext uri="{BB962C8B-B14F-4D97-AF65-F5344CB8AC3E}">
        <p14:creationId xmlns:p14="http://schemas.microsoft.com/office/powerpoint/2010/main" val="3881827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3F522966-C779-8280-2F9D-8C8FBB3215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78D59BA-D0B8-B1C7-7C11-40F9A25DBE02}"/>
              </a:ext>
            </a:extLst>
          </p:cNvPr>
          <p:cNvSpPr/>
          <p:nvPr/>
        </p:nvSpPr>
        <p:spPr>
          <a:xfrm>
            <a:off x="872836" y="819727"/>
            <a:ext cx="10446328" cy="521854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52EA296-5203-E135-A325-405736E4C655}"/>
              </a:ext>
              <a:ext uri="{C183D7F6-B498-43B3-948B-1728B52AA6E4}">
                <adec:decorative xmlns:adec="http://schemas.microsoft.com/office/drawing/2017/decorative" val="1"/>
              </a:ext>
            </a:extLst>
          </p:cNvPr>
          <p:cNvSpPr/>
          <p:nvPr/>
        </p:nvSpPr>
        <p:spPr>
          <a:xfrm>
            <a:off x="1149375" y="1714500"/>
            <a:ext cx="3429000" cy="3429000"/>
          </a:xfrm>
          <a:prstGeom prst="ellipse">
            <a:avLst/>
          </a:prstGeom>
          <a:solidFill>
            <a:srgbClr val="D7EC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Illustration of a green pencil sharpener character ">
            <a:extLst>
              <a:ext uri="{FF2B5EF4-FFF2-40B4-BE49-F238E27FC236}">
                <a16:creationId xmlns:a16="http://schemas.microsoft.com/office/drawing/2014/main" id="{55FEAE20-E91E-E9FA-FD86-E4A3C5005AC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2077578" y="2306952"/>
            <a:ext cx="1572593" cy="2244095"/>
          </a:xfrm>
          <a:prstGeom prst="rect">
            <a:avLst/>
          </a:prstGeom>
        </p:spPr>
      </p:pic>
      <p:sp>
        <p:nvSpPr>
          <p:cNvPr id="5" name="TextBox 4">
            <a:extLst>
              <a:ext uri="{FF2B5EF4-FFF2-40B4-BE49-F238E27FC236}">
                <a16:creationId xmlns:a16="http://schemas.microsoft.com/office/drawing/2014/main" id="{8F4D191D-B8F0-1600-84CE-AE23592FBA84}"/>
              </a:ext>
            </a:extLst>
          </p:cNvPr>
          <p:cNvSpPr txBox="1"/>
          <p:nvPr/>
        </p:nvSpPr>
        <p:spPr>
          <a:xfrm>
            <a:off x="2832062" y="822578"/>
            <a:ext cx="8488593" cy="707886"/>
          </a:xfrm>
          <a:prstGeom prst="rect">
            <a:avLst/>
          </a:prstGeom>
          <a:noFill/>
        </p:spPr>
        <p:txBody>
          <a:bodyPr wrap="square" rtlCol="0">
            <a:spAutoFit/>
          </a:bodyPr>
          <a:lstStyle/>
          <a:p>
            <a:r>
              <a:rPr lang="en-US" sz="4000">
                <a:solidFill>
                  <a:schemeClr val="bg1"/>
                </a:solidFill>
                <a:latin typeface="ADLaM Display" panose="020F0502020204030204" pitchFamily="2" charset="0"/>
                <a:ea typeface="ADLaM Display" panose="020F0502020204030204" pitchFamily="2" charset="0"/>
                <a:cs typeface="ADLaM Display" panose="020F0502020204030204" pitchFamily="2" charset="0"/>
              </a:rPr>
              <a:t>What Tests Will My Child Take?</a:t>
            </a:r>
          </a:p>
        </p:txBody>
      </p:sp>
      <p:sp>
        <p:nvSpPr>
          <p:cNvPr id="6" name="TextBox 5">
            <a:extLst>
              <a:ext uri="{FF2B5EF4-FFF2-40B4-BE49-F238E27FC236}">
                <a16:creationId xmlns:a16="http://schemas.microsoft.com/office/drawing/2014/main" id="{064577E5-13C4-E873-8453-586350E65BD3}"/>
              </a:ext>
            </a:extLst>
          </p:cNvPr>
          <p:cNvSpPr txBox="1"/>
          <p:nvPr/>
        </p:nvSpPr>
        <p:spPr>
          <a:xfrm>
            <a:off x="5175903" y="1068947"/>
            <a:ext cx="5871410" cy="5355312"/>
          </a:xfrm>
          <a:prstGeom prst="rect">
            <a:avLst/>
          </a:prstGeom>
          <a:noFill/>
        </p:spPr>
        <p:txBody>
          <a:bodyPr wrap="square" lIns="91440" tIns="45720" rIns="91440" bIns="45720" rtlCol="0" anchor="t">
            <a:spAutoFit/>
          </a:bodyPr>
          <a:lstStyle/>
          <a:p>
            <a:pPr marL="285750" indent="-285750">
              <a:buFont typeface="Arial" panose="020B0604020202020204" pitchFamily="34" charset="0"/>
            </a:pPr>
            <a:endParaRPr lang="en-US" sz="3600">
              <a:solidFill>
                <a:schemeClr val="bg1"/>
              </a:solidFill>
              <a:latin typeface="Amasis MT Pro Light"/>
            </a:endParaRPr>
          </a:p>
          <a:p>
            <a:pPr marL="285750" indent="-285750">
              <a:buFont typeface="Arial" panose="020B0604020202020204" pitchFamily="34" charset="0"/>
              <a:buChar char="•"/>
            </a:pPr>
            <a:r>
              <a:rPr lang="en-US" sz="3600">
                <a:solidFill>
                  <a:schemeClr val="bg1"/>
                </a:solidFill>
                <a:latin typeface="Amasis MT Pro Light"/>
              </a:rPr>
              <a:t>MAP Growth</a:t>
            </a:r>
            <a:endParaRPr lang="en-US" sz="3600">
              <a:solidFill>
                <a:schemeClr val="bg1"/>
              </a:solidFill>
              <a:latin typeface="Amasis MT Pro Light" panose="02040304050005020304" pitchFamily="18" charset="0"/>
            </a:endParaRPr>
          </a:p>
          <a:p>
            <a:pPr marL="285750" indent="-285750">
              <a:buFont typeface="Arial" panose="020B0604020202020204" pitchFamily="34" charset="0"/>
              <a:buChar char="•"/>
            </a:pPr>
            <a:r>
              <a:rPr lang="en-US" sz="3600">
                <a:solidFill>
                  <a:schemeClr val="bg1"/>
                </a:solidFill>
                <a:latin typeface="Amasis MT Pro Light"/>
              </a:rPr>
              <a:t>Amira (reading fluency)</a:t>
            </a:r>
          </a:p>
          <a:p>
            <a:pPr marL="285750" indent="-285750">
              <a:buFont typeface="Arial" panose="020B0604020202020204" pitchFamily="34" charset="0"/>
              <a:buChar char="•"/>
            </a:pPr>
            <a:r>
              <a:rPr lang="en-US" sz="3600">
                <a:solidFill>
                  <a:schemeClr val="bg1"/>
                </a:solidFill>
                <a:latin typeface="Amasis MT Pro Light" panose="02040304050005020304" pitchFamily="18" charset="0"/>
              </a:rPr>
              <a:t>GMAS</a:t>
            </a:r>
          </a:p>
          <a:p>
            <a:pPr marL="285750" indent="-285750">
              <a:buFont typeface="Arial" panose="020B0604020202020204" pitchFamily="34" charset="0"/>
              <a:buChar char="•"/>
            </a:pPr>
            <a:r>
              <a:rPr lang="en-US" sz="3600">
                <a:solidFill>
                  <a:schemeClr val="bg1"/>
                </a:solidFill>
                <a:latin typeface="Amasis MT Pro Light"/>
              </a:rPr>
              <a:t>Access for English Language Learners</a:t>
            </a:r>
          </a:p>
          <a:p>
            <a:pPr marL="285750" indent="-285750">
              <a:buFont typeface="Arial" panose="020B0604020202020204" pitchFamily="34" charset="0"/>
              <a:buChar char="•"/>
            </a:pPr>
            <a:r>
              <a:rPr lang="en-US" sz="3600">
                <a:solidFill>
                  <a:schemeClr val="bg1"/>
                </a:solidFill>
                <a:latin typeface="Amasis MT Pro Light" panose="02040304050005020304" pitchFamily="18" charset="0"/>
              </a:rPr>
              <a:t>Georgia Kindergarten Inventory of Developing Skills (GKIDS)</a:t>
            </a:r>
          </a:p>
          <a:p>
            <a:endParaRPr lang="en-US"/>
          </a:p>
        </p:txBody>
      </p:sp>
    </p:spTree>
    <p:extLst>
      <p:ext uri="{BB962C8B-B14F-4D97-AF65-F5344CB8AC3E}">
        <p14:creationId xmlns:p14="http://schemas.microsoft.com/office/powerpoint/2010/main" val="147384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0</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Randall, Alex</dc:creator>
  <cp:revision>25</cp:revision>
  <dcterms:created xsi:type="dcterms:W3CDTF">2025-08-12T19:12:22Z</dcterms:created>
  <dcterms:modified xsi:type="dcterms:W3CDTF">2026-08-19T21:24:14Z</dcterms:modified>
</cp:coreProperties>
</file>