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7772400" cy="10058400"/>
  <p:notesSz cx="9388475" cy="7102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G Miss Kindergarten" panose="020B0604020202020204" charset="0"/>
      <p:regular r:id="rId9"/>
    </p:embeddedFont>
    <p:embeddedFont>
      <p:font typeface="KG Miss Kindy Chunky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1032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anning@acboe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AC2FBD-65CF-4F18-B7F2-B939453DCBAE}"/>
              </a:ext>
            </a:extLst>
          </p:cNvPr>
          <p:cNvSpPr/>
          <p:nvPr/>
        </p:nvSpPr>
        <p:spPr>
          <a:xfrm>
            <a:off x="444814" y="18701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B5F4A8-3F27-4471-AA0A-1D2CD9B743E7}"/>
              </a:ext>
            </a:extLst>
          </p:cNvPr>
          <p:cNvSpPr/>
          <p:nvPr/>
        </p:nvSpPr>
        <p:spPr>
          <a:xfrm>
            <a:off x="3986774" y="18701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BE4E88C-BE69-4B22-A33B-E75E19823325}"/>
              </a:ext>
            </a:extLst>
          </p:cNvPr>
          <p:cNvSpPr/>
          <p:nvPr/>
        </p:nvSpPr>
        <p:spPr>
          <a:xfrm>
            <a:off x="444814" y="50085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63AD5C-AEB6-4109-9825-F6BC6DA02683}"/>
              </a:ext>
            </a:extLst>
          </p:cNvPr>
          <p:cNvSpPr/>
          <p:nvPr/>
        </p:nvSpPr>
        <p:spPr>
          <a:xfrm>
            <a:off x="444814" y="85320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7A4632-1554-4507-82DF-62EB7781688B}"/>
              </a:ext>
            </a:extLst>
          </p:cNvPr>
          <p:cNvSpPr txBox="1"/>
          <p:nvPr/>
        </p:nvSpPr>
        <p:spPr>
          <a:xfrm>
            <a:off x="199083" y="8555782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F0B790-2B72-4472-8E96-9D29CEE9D47E}"/>
              </a:ext>
            </a:extLst>
          </p:cNvPr>
          <p:cNvSpPr txBox="1"/>
          <p:nvPr/>
        </p:nvSpPr>
        <p:spPr>
          <a:xfrm>
            <a:off x="390930" y="2611953"/>
            <a:ext cx="3368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Car riders will now dismiss at 2:40.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Please continue to wear Transportation Tags daily.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Pease check your child’s Take Home Binder for daily work and important information.  Empty nightly.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Decodable Reader stories will be sent home in your child’s Take Home Binder after reading them in class. Please practice reading them with your 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cost for snack is $1.00 each. Please send the exact amount.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Thank you for sending in the additional supplies for our classroom. We appreciate your help!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B46F1B-986B-4A72-8FF3-2A4F2BF75862}"/>
              </a:ext>
            </a:extLst>
          </p:cNvPr>
          <p:cNvSpPr txBox="1"/>
          <p:nvPr/>
        </p:nvSpPr>
        <p:spPr>
          <a:xfrm>
            <a:off x="3903787" y="2564731"/>
            <a:ext cx="33687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Curriculum Night will be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Tuesday, August 27</a:t>
            </a:r>
            <a:r>
              <a:rPr lang="en-US" sz="900" baseline="300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</a:t>
            </a: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 from 5:30-6:30. Important curriculum information will be discussed. Hope you will make plans to join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2: Labor Day Holiday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KG Miss Kindergarten" panose="02000000000000000000" pitchFamily="2" charset="0"/>
                <a:ea typeface="HelloAnnie" panose="02000603000000000000" pitchFamily="2" charset="0"/>
              </a:rPr>
              <a:t> I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f you have questions or concerns, you may email me at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  <a:hlinkClick r:id="rId3"/>
              </a:rPr>
              <a:t> Wendy.branning@acboe.net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.  </a:t>
            </a:r>
          </a:p>
          <a:p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649919-CE56-47D3-9D3E-4E515B92B43A}"/>
              </a:ext>
            </a:extLst>
          </p:cNvPr>
          <p:cNvSpPr txBox="1"/>
          <p:nvPr/>
        </p:nvSpPr>
        <p:spPr>
          <a:xfrm>
            <a:off x="515144" y="8700100"/>
            <a:ext cx="6114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No Spelling Test will be given until Unit 7.  </a:t>
            </a:r>
          </a:p>
          <a:p>
            <a:r>
              <a:rPr lang="en-US" sz="1200" dirty="0">
                <a:effectLst/>
                <a:latin typeface="KG Miss Kindergart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14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E900E2C-0FAB-40D3-9FA0-E9A1A6659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73395"/>
              </p:ext>
            </p:extLst>
          </p:nvPr>
        </p:nvGraphicFramePr>
        <p:xfrm>
          <a:off x="1372541" y="5344962"/>
          <a:ext cx="6065436" cy="2599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806231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6583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Letter and Sounds Review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endParaRPr lang="en-US" sz="900" b="1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3080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Writing/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Grammar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Identify letter, word and sentence. Practice 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correct letter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formations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Topic 1: Understand Addition and Subtraction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The Nature of 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We rotate Science and Social Studies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1D5A7D4-75A0-4634-85CE-2EA19C39E919}"/>
              </a:ext>
            </a:extLst>
          </p:cNvPr>
          <p:cNvSpPr txBox="1"/>
          <p:nvPr/>
        </p:nvSpPr>
        <p:spPr>
          <a:xfrm>
            <a:off x="394699" y="1945209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83E2A-975E-4546-82B1-2C7D2E522A5C}"/>
              </a:ext>
            </a:extLst>
          </p:cNvPr>
          <p:cNvSpPr txBox="1"/>
          <p:nvPr/>
        </p:nvSpPr>
        <p:spPr>
          <a:xfrm>
            <a:off x="1644428" y="5037547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02DAA1-EC3D-42CD-A05A-4A7517850684}"/>
              </a:ext>
            </a:extLst>
          </p:cNvPr>
          <p:cNvSpPr txBox="1"/>
          <p:nvPr/>
        </p:nvSpPr>
        <p:spPr>
          <a:xfrm>
            <a:off x="3834374" y="1968462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11CFB5-2CE5-4560-8AF9-E3C99DFA641A}"/>
              </a:ext>
            </a:extLst>
          </p:cNvPr>
          <p:cNvSpPr txBox="1"/>
          <p:nvPr/>
        </p:nvSpPr>
        <p:spPr bwMode="white">
          <a:xfrm>
            <a:off x="149477" y="212723"/>
            <a:ext cx="750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36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5714B5-B54F-451A-B142-499F6A816E99}"/>
              </a:ext>
            </a:extLst>
          </p:cNvPr>
          <p:cNvSpPr txBox="1"/>
          <p:nvPr/>
        </p:nvSpPr>
        <p:spPr>
          <a:xfrm>
            <a:off x="273716" y="1262282"/>
            <a:ext cx="3237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August 12-16, 2024</a:t>
            </a:r>
          </a:p>
        </p:txBody>
      </p:sp>
    </p:spTree>
    <p:extLst>
      <p:ext uri="{BB962C8B-B14F-4D97-AF65-F5344CB8AC3E}">
        <p14:creationId xmlns:p14="http://schemas.microsoft.com/office/powerpoint/2010/main" val="307509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</TotalTime>
  <Words>228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HelloAnnie</vt:lpstr>
      <vt:lpstr>Times New Roman</vt:lpstr>
      <vt:lpstr>KG Miss Kindergarten</vt:lpstr>
      <vt:lpstr>Calibri Light</vt:lpstr>
      <vt:lpstr>HelloButtons</vt:lpstr>
      <vt:lpstr>KG Miss Kindy Chunky</vt:lpstr>
      <vt:lpstr>HelloBoomerang</vt:lpstr>
      <vt:lpstr>Calibri</vt:lpstr>
      <vt:lpstr>HelloEtchASketch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60</cp:revision>
  <cp:lastPrinted>2020-09-18T19:42:53Z</cp:lastPrinted>
  <dcterms:created xsi:type="dcterms:W3CDTF">2016-10-11T18:59:43Z</dcterms:created>
  <dcterms:modified xsi:type="dcterms:W3CDTF">2024-08-09T02:05:39Z</dcterms:modified>
</cp:coreProperties>
</file>