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7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1753-4EAE-E985-F7E2-E661423E2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C7291-3BC1-1E46-0168-E2DA9A227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19248-085D-6DBF-1AF8-A32BE574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B73E-93C6-4C35-A568-A5DF5E8E2F9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317A8-B518-F42F-8DE6-21AD0C8C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207F5-2607-FFB1-18D7-74055188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E156-50EC-4874-B252-97F4317A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E479-91C6-3A06-70E0-A3EE68C0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F9EA6-7EF0-18CD-DECD-6FE41CCCA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95B2D-2E72-A47C-0936-EF43F9DB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B73E-93C6-4C35-A568-A5DF5E8E2F9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CA71-37F2-95C1-1477-ECFEC022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904C-9AEE-5D78-E635-E34764F7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E156-50EC-4874-B252-97F4317A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D952D-03AB-398F-4A09-049402044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5EE17-65C0-58C3-3E8C-B06DB3DB6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DDCB9-7461-5174-17C6-BEBD1A23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B73E-93C6-4C35-A568-A5DF5E8E2F9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E7F21-9D48-D87E-345B-2B77825A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4C4CB-76C1-20A4-7FCB-C32AF324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E156-50EC-4874-B252-97F4317A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6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172A-C59D-5446-99B6-C4B6721D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DAB5C-FA53-8020-4216-BB0ABC63F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D0511-4687-7267-2715-9EE7883F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B73E-93C6-4C35-A568-A5DF5E8E2F9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4642D-2F1A-C8FA-0BFF-5A6514D4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C0920-AC18-F4F7-DB41-5B520546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E156-50EC-4874-B252-97F4317A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3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6CA8-6A51-DBE1-1471-6C45D461B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A7C2E-26E5-53FC-2E48-89A3C47EF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53766-1179-AA43-5B82-EDFB73C9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B73E-93C6-4C35-A568-A5DF5E8E2F9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1A5F7-D5A3-31EF-8B68-4F60F281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26F7C-3849-AF0E-7CD8-66FA144C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E156-50EC-4874-B252-97F4317A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7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7362-92CB-654F-9F13-30B4F5AB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5542-986E-CCF1-E7EE-C7DACCF6C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57DAA-BED2-8947-2D64-D3E3E0E63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D9CC2-DA99-BE61-1E54-BECC0E03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B73E-93C6-4C35-A568-A5DF5E8E2F9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66EE0-B213-B3FA-7524-3896300A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E18C7-0689-3763-C337-6520A9A1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E156-50EC-4874-B252-97F4317A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7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B2EF-3AEA-237F-9C24-652B9C08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D151B-769F-4236-F04A-CC08D7443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4D32-29DB-54DE-2DD6-7999497B2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84574-8EE5-8B33-BA7D-E484BE83C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1146E-F490-E41E-5AB3-B3421FF7F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BCA7A-02BA-868B-7F5B-BA8D3745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B73E-93C6-4C35-A568-A5DF5E8E2F9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CD715-B804-4C26-3BA5-AE25D0E3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9524B6-D086-E895-CE8B-9E8EEBE0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E156-50EC-4874-B252-97F4317A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A386-2C3F-CBE9-5A51-95162FBC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96E54-59D6-08C1-E97E-28E48C87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B73E-93C6-4C35-A568-A5DF5E8E2F9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B0050-D66C-F1B8-A794-006E51ED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7E4DA-406D-C688-B008-60F6A57B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E156-50EC-4874-B252-97F4317A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75D5D-D528-B9B8-E262-9CAE7F8D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B73E-93C6-4C35-A568-A5DF5E8E2F9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24361-5490-AF2A-EABE-0EE5FDD9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48DF3-35B9-3E6F-A924-459A96A6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E156-50EC-4874-B252-97F4317A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BA2F-A974-449D-2CE4-EAE504E6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837E-3EEA-CB3E-D733-B06A35230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D38A9-CFB2-FCFE-65C2-DD558EEC4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D066D-BE2B-2180-97A0-F841FD47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B73E-93C6-4C35-A568-A5DF5E8E2F9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ABA0C-2DC3-5830-3213-60619D6C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5737-00C9-5BAD-5D1F-368D73A7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E156-50EC-4874-B252-97F4317A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2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5C2D-8033-A6BC-32C9-E97133D7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ACD8F-BB25-9396-B457-ADB08D7B1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E61D8-2249-04BA-1E8A-C81720BB9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1CA3E-4D60-E175-0F2D-9FD559BD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B73E-93C6-4C35-A568-A5DF5E8E2F9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8E87D-830C-034D-9CAA-11E5F81A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41D62-29C5-7F54-06F7-F6113178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E156-50EC-4874-B252-97F4317A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4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A164E-18D7-BB22-671A-439C74C0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1F50A-DD89-F43C-5DB7-1F14FBEF2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6FC04-7CAC-BD44-C8D1-ADAE8370D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AB73E-93C6-4C35-A568-A5DF5E8E2F9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30053-1989-8D1F-388A-F3C8DD5DA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6C21-B17D-262D-102A-007205FB2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6E156-50EC-4874-B252-97F4317A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EA6AE-F6AB-1BE4-0D41-178CE769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4" y="570685"/>
            <a:ext cx="3151245" cy="53410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January Events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January 7</a:t>
            </a:r>
            <a:r>
              <a:rPr lang="en-US" sz="28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Students Return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January 9</a:t>
            </a:r>
            <a:r>
              <a:rPr lang="en-US" sz="28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Report Cards go Home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January 14</a:t>
            </a:r>
            <a:r>
              <a:rPr lang="en-US" sz="28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PTO Meeting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January 20</a:t>
            </a:r>
            <a:r>
              <a:rPr lang="en-US" sz="28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MLK Day, 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 School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Frost on dried flowers">
            <a:extLst>
              <a:ext uri="{FF2B5EF4-FFF2-40B4-BE49-F238E27FC236}">
                <a16:creationId xmlns:a16="http://schemas.microsoft.com/office/drawing/2014/main" id="{6A0D354D-3407-0E17-1165-631258502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091" r="10498"/>
          <a:stretch/>
        </p:blipFill>
        <p:spPr>
          <a:xfrm>
            <a:off x="4502428" y="570685"/>
            <a:ext cx="7225748" cy="57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0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January Events  January 7th - Students Return  January 9th - Report Cards go Home  January 14th – PTO Meeting  January 20th – MLK Day, No School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Mathieu</dc:creator>
  <cp:lastModifiedBy>Melissa Mathieu</cp:lastModifiedBy>
  <cp:revision>2</cp:revision>
  <dcterms:created xsi:type="dcterms:W3CDTF">2025-01-06T02:49:32Z</dcterms:created>
  <dcterms:modified xsi:type="dcterms:W3CDTF">2025-01-06T03:02:31Z</dcterms:modified>
</cp:coreProperties>
</file>