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4"/>
  </p:sldMasterIdLst>
  <p:sldIdLst>
    <p:sldId id="256" r:id="rId5"/>
    <p:sldId id="257" r:id="rId6"/>
    <p:sldId id="258" r:id="rId7"/>
    <p:sldId id="259" r:id="rId8"/>
    <p:sldId id="262" r:id="rId9"/>
    <p:sldId id="263" r:id="rId10"/>
    <p:sldId id="264" r:id="rId11"/>
    <p:sldId id="265" r:id="rId12"/>
  </p:sldIdLst>
  <p:sldSz cx="7772400" cy="10058400"/>
  <p:notesSz cx="9388475" cy="7102475"/>
  <p:embeddedFontLst>
    <p:embeddedFont>
      <p:font typeface="KG Always A Good Time" panose="020B0604020202020204" charset="0"/>
      <p:regular r:id="rId13"/>
    </p:embeddedFont>
    <p:embeddedFont>
      <p:font typeface="Calibri Light" panose="020F0302020204030204" pitchFamily="34" charset="0"/>
      <p:regular r:id="rId14"/>
      <p:italic r:id="rId15"/>
    </p:embeddedFont>
    <p:embeddedFont>
      <p:font typeface="KG Miss Kindy Chunky" panose="020B0604020202020204" charset="0"/>
      <p:regular r:id="rId16"/>
    </p:embeddedFont>
    <p:embeddedFont>
      <p:font typeface="Calibri" panose="020F0502020204030204" pitchFamily="34" charset="0"/>
      <p:regular r:id="rId17"/>
      <p:bold r:id="rId18"/>
      <p:italic r:id="rId19"/>
      <p:boldItalic r:id="rId20"/>
    </p:embeddedFont>
    <p:embeddedFont>
      <p:font typeface="KG Miss Kindergarten" panose="020B0604020202020204" charset="0"/>
      <p:regular r:id="rId21"/>
    </p:embeddedFont>
    <p:embeddedFont>
      <p:font typeface="KG Blank Space Sketch" panose="020B0604020202020204" charset="0"/>
      <p:regular r:id="rId22"/>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68" userDrawn="1">
          <p15:clr>
            <a:srgbClr val="A4A3A4"/>
          </p15:clr>
        </p15:guide>
        <p15:guide id="2" pos="244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BD72DC-DF9B-BEB1-219C-52DAFC523968}" v="530" dt="2022-01-31T20:26:10.151"/>
    <p1510:client id="{074509E4-4FA5-683C-A4C7-E353794CCCCB}" v="779" dt="2021-11-07T20:12:54.147"/>
    <p1510:client id="{1C6FB222-FB25-865F-6344-491BC93A9F9D}" v="556" dt="2021-09-26T20:06:59.526"/>
    <p1510:client id="{58C409A1-7C23-E8E7-B959-770642AD2CC5}" v="709" dt="2022-02-07T21:45:51.283"/>
    <p1510:client id="{60DC032E-77AE-E9E7-BC4C-B71903B7FB7B}" v="788" dt="2022-03-20T23:03:37.100"/>
    <p1510:client id="{733A78B9-2C54-6C34-FBC0-B1B9BA531E96}" v="460" dt="2021-10-03T20:07:46.844"/>
    <p1510:client id="{74C68A53-71AB-CD2C-5CFD-2F3C9CCEEE75}" v="601" dt="2021-11-12T15:32:10.900"/>
    <p1510:client id="{7E08E085-681E-3A99-4B41-5F62E611A00D}" v="56" dt="2022-02-22T15:36:50.397"/>
    <p1510:client id="{80EBE943-7CD2-7924-FA0F-6A7032AE9DA6}" v="518" dt="2021-12-08T00:12:26.498"/>
    <p1510:client id="{9B6EF3D4-DF9B-4417-A060-83321EC74F0C}" v="1335" dt="2022-04-08T21:22:20.989"/>
    <p1510:client id="{9C24842A-6E0F-CAFE-8CEB-D4A4DDCD5752}" v="1076" dt="2022-08-19T22:36:05.309"/>
    <p1510:client id="{A2521CBA-EC67-48B4-5D77-7695FFA7AFB4}" v="454" dt="2022-04-04T12:52:53.851"/>
    <p1510:client id="{A4ECB600-D9AB-9712-B8B6-5145A5C31F16}" v="1777" dt="2022-09-02T21:56:00.504"/>
    <p1510:client id="{A777945F-FE4F-9473-A145-B60D5A8FFC98}" v="490" dt="2022-01-25T01:42:05.987"/>
    <p1510:client id="{AB43C26B-5836-D783-D5CC-092E2B837640}" v="380" dt="2021-11-30T21:32:48.141"/>
    <p1510:client id="{AC005CA1-7EFE-B50C-EB19-F6FC171CE0AE}" v="535" dt="2022-08-15T18:01:34.183"/>
    <p1510:client id="{BCBBB5FB-6F02-FE45-3FB1-A0627DE600F3}" v="965" dt="2021-11-01T20:16:26.320"/>
    <p1510:client id="{BDCE9F59-F0A5-C746-48DF-8D0FF1EF3753}" v="838" dt="2022-01-10T20:19:48.879"/>
    <p1510:client id="{BE28B524-A3BB-EE5E-A7B2-0506B8DA2A0D}" v="762" dt="2022-03-14T00:27:10.437"/>
    <p1510:client id="{C779110B-A154-B45C-033C-BE6C6067B176}" v="537" dt="2022-02-22T15:29:59.810"/>
    <p1510:client id="{DBF37369-66B7-3FCC-6A7F-E78836FF8384}" v="743" dt="2022-02-27T23:55:18.286"/>
    <p1510:client id="{E3485F69-F568-1A70-2640-D3B218FBC12E}" v="778" dt="2022-01-05T21:21:28.173"/>
    <p1510:client id="{E9646B43-81F7-68FD-746D-23F5DF0442BF}" v="596" dt="2022-02-14T04:20:04.690"/>
    <p1510:client id="{EB789A90-0309-3ED6-4A8A-79EA31EED1FA}" v="858" dt="2022-03-04T23:36:57.43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90" d="100"/>
          <a:sy n="90" d="100"/>
        </p:scale>
        <p:origin x="1044" y="-1774"/>
      </p:cViewPr>
      <p:guideLst>
        <p:guide orient="horz" pos="3168"/>
        <p:guide pos="244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font" Target="fonts/font9.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5.fntdata"/><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font" Target="fonts/font3.fntdata"/><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font" Target="fonts/font7.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font" Target="fonts/font2.fntdata"/><Relationship Id="rId22" Type="http://schemas.openxmlformats.org/officeDocument/2006/relationships/font" Target="fonts/font10.fntdata"/><Relationship Id="rId27" Type="http://schemas.microsoft.com/office/2015/10/relationships/revisionInfo" Target="revisionInfo.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1646133"/>
            <a:ext cx="6606540" cy="3501813"/>
          </a:xfrm>
        </p:spPr>
        <p:txBody>
          <a:bodyPr anchor="b"/>
          <a:lstStyle>
            <a:lvl1pPr algn="ctr">
              <a:defRPr sz="5100"/>
            </a:lvl1pPr>
          </a:lstStyle>
          <a:p>
            <a:r>
              <a:rPr lang="en-US"/>
              <a:t>Click to edit Master title style</a:t>
            </a:r>
          </a:p>
        </p:txBody>
      </p:sp>
      <p:sp>
        <p:nvSpPr>
          <p:cNvPr id="3" name="Subtitle 2"/>
          <p:cNvSpPr>
            <a:spLocks noGrp="1"/>
          </p:cNvSpPr>
          <p:nvPr>
            <p:ph type="subTitle" idx="1"/>
          </p:nvPr>
        </p:nvSpPr>
        <p:spPr>
          <a:xfrm>
            <a:off x="971550" y="5282989"/>
            <a:ext cx="5829300" cy="2428451"/>
          </a:xfrm>
        </p:spPr>
        <p:txBody>
          <a:bodyPr/>
          <a:lstStyle>
            <a:lvl1pPr marL="0" indent="0" algn="ctr">
              <a:buNone/>
              <a:defRPr sz="2040"/>
            </a:lvl1pPr>
            <a:lvl2pPr marL="388620" indent="0" algn="ctr">
              <a:buNone/>
              <a:defRPr sz="1700"/>
            </a:lvl2pPr>
            <a:lvl3pPr marL="777240" indent="0" algn="ctr">
              <a:buNone/>
              <a:defRPr sz="1530"/>
            </a:lvl3pPr>
            <a:lvl4pPr marL="1165860" indent="0" algn="ctr">
              <a:buNone/>
              <a:defRPr sz="1360"/>
            </a:lvl4pPr>
            <a:lvl5pPr marL="1554480" indent="0" algn="ctr">
              <a:buNone/>
              <a:defRPr sz="1360"/>
            </a:lvl5pPr>
            <a:lvl6pPr marL="1943100" indent="0" algn="ctr">
              <a:buNone/>
              <a:defRPr sz="1360"/>
            </a:lvl6pPr>
            <a:lvl7pPr marL="2331720" indent="0" algn="ctr">
              <a:buNone/>
              <a:defRPr sz="1360"/>
            </a:lvl7pPr>
            <a:lvl8pPr marL="2720340" indent="0" algn="ctr">
              <a:buNone/>
              <a:defRPr sz="1360"/>
            </a:lvl8pPr>
            <a:lvl9pPr marL="3108960" indent="0" algn="ctr">
              <a:buNone/>
              <a:defRPr sz="1360"/>
            </a:lvl9pPr>
          </a:lstStyle>
          <a:p>
            <a:r>
              <a:rPr lang="en-US"/>
              <a:t>Click to edit Master subtitle style</a:t>
            </a:r>
          </a:p>
        </p:txBody>
      </p:sp>
      <p:sp>
        <p:nvSpPr>
          <p:cNvPr id="4" name="Date Placeholder 3"/>
          <p:cNvSpPr>
            <a:spLocks noGrp="1"/>
          </p:cNvSpPr>
          <p:nvPr>
            <p:ph type="dt" sz="half" idx="10"/>
          </p:nvPr>
        </p:nvSpPr>
        <p:spPr/>
        <p:txBody>
          <a:bodyPr/>
          <a:lstStyle/>
          <a:p>
            <a:fld id="{FB7F3D6A-7933-42EE-9B72-B4C3FCDD9C55}" type="datetimeFigureOut">
              <a:rPr lang="en-US" smtClean="0"/>
              <a:t>9/1/2023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405EBBD-E1E4-4249-ABCE-7C2F8ACB3FFE}" type="slidenum">
              <a:rPr lang="en-US" smtClean="0"/>
              <a:t>‹#›</a:t>
            </a:fld>
            <a:endParaRPr lang="en-US" dirty="0"/>
          </a:p>
        </p:txBody>
      </p:sp>
    </p:spTree>
    <p:extLst>
      <p:ext uri="{BB962C8B-B14F-4D97-AF65-F5344CB8AC3E}">
        <p14:creationId xmlns:p14="http://schemas.microsoft.com/office/powerpoint/2010/main" val="32432493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B7F3D6A-7933-42EE-9B72-B4C3FCDD9C55}" type="datetimeFigureOut">
              <a:rPr lang="en-US" smtClean="0"/>
              <a:t>9/1/2023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405EBBD-E1E4-4249-ABCE-7C2F8ACB3FFE}" type="slidenum">
              <a:rPr lang="en-US" smtClean="0"/>
              <a:t>‹#›</a:t>
            </a:fld>
            <a:endParaRPr lang="en-US" dirty="0"/>
          </a:p>
        </p:txBody>
      </p:sp>
    </p:spTree>
    <p:extLst>
      <p:ext uri="{BB962C8B-B14F-4D97-AF65-F5344CB8AC3E}">
        <p14:creationId xmlns:p14="http://schemas.microsoft.com/office/powerpoint/2010/main" val="5944827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62124" y="535517"/>
            <a:ext cx="1675924" cy="852402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4353" y="535517"/>
            <a:ext cx="4930616" cy="852402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B7F3D6A-7933-42EE-9B72-B4C3FCDD9C55}" type="datetimeFigureOut">
              <a:rPr lang="en-US" smtClean="0"/>
              <a:t>9/1/2023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405EBBD-E1E4-4249-ABCE-7C2F8ACB3FFE}" type="slidenum">
              <a:rPr lang="en-US" smtClean="0"/>
              <a:t>‹#›</a:t>
            </a:fld>
            <a:endParaRPr lang="en-US" dirty="0"/>
          </a:p>
        </p:txBody>
      </p:sp>
    </p:spTree>
    <p:extLst>
      <p:ext uri="{BB962C8B-B14F-4D97-AF65-F5344CB8AC3E}">
        <p14:creationId xmlns:p14="http://schemas.microsoft.com/office/powerpoint/2010/main" val="9841445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B7F3D6A-7933-42EE-9B72-B4C3FCDD9C55}" type="datetimeFigureOut">
              <a:rPr lang="en-US" smtClean="0"/>
              <a:t>9/1/2023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405EBBD-E1E4-4249-ABCE-7C2F8ACB3FFE}" type="slidenum">
              <a:rPr lang="en-US" smtClean="0"/>
              <a:t>‹#›</a:t>
            </a:fld>
            <a:endParaRPr lang="en-US" dirty="0"/>
          </a:p>
        </p:txBody>
      </p:sp>
    </p:spTree>
    <p:extLst>
      <p:ext uri="{BB962C8B-B14F-4D97-AF65-F5344CB8AC3E}">
        <p14:creationId xmlns:p14="http://schemas.microsoft.com/office/powerpoint/2010/main" val="10133703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05" y="2507618"/>
            <a:ext cx="6703695" cy="4184014"/>
          </a:xfrm>
        </p:spPr>
        <p:txBody>
          <a:bodyPr anchor="b"/>
          <a:lstStyle>
            <a:lvl1pPr>
              <a:defRPr sz="5100"/>
            </a:lvl1pPr>
          </a:lstStyle>
          <a:p>
            <a:r>
              <a:rPr lang="en-US"/>
              <a:t>Click to edit Master title style</a:t>
            </a:r>
          </a:p>
        </p:txBody>
      </p:sp>
      <p:sp>
        <p:nvSpPr>
          <p:cNvPr id="3" name="Text Placeholder 2"/>
          <p:cNvSpPr>
            <a:spLocks noGrp="1"/>
          </p:cNvSpPr>
          <p:nvPr>
            <p:ph type="body" idx="1"/>
          </p:nvPr>
        </p:nvSpPr>
        <p:spPr>
          <a:xfrm>
            <a:off x="530305" y="6731215"/>
            <a:ext cx="6703695" cy="2200274"/>
          </a:xfrm>
        </p:spPr>
        <p:txBody>
          <a:bodyPr/>
          <a:lstStyle>
            <a:lvl1pPr marL="0" indent="0">
              <a:buNone/>
              <a:defRPr sz="2040">
                <a:solidFill>
                  <a:schemeClr val="tx1"/>
                </a:solidFill>
              </a:defRPr>
            </a:lvl1pPr>
            <a:lvl2pPr marL="388620" indent="0">
              <a:buNone/>
              <a:defRPr sz="1700">
                <a:solidFill>
                  <a:schemeClr val="tx1">
                    <a:tint val="75000"/>
                  </a:schemeClr>
                </a:solidFill>
              </a:defRPr>
            </a:lvl2pPr>
            <a:lvl3pPr marL="777240" indent="0">
              <a:buNone/>
              <a:defRPr sz="1530">
                <a:solidFill>
                  <a:schemeClr val="tx1">
                    <a:tint val="75000"/>
                  </a:schemeClr>
                </a:solidFill>
              </a:defRPr>
            </a:lvl3pPr>
            <a:lvl4pPr marL="1165860" indent="0">
              <a:buNone/>
              <a:defRPr sz="1360">
                <a:solidFill>
                  <a:schemeClr val="tx1">
                    <a:tint val="75000"/>
                  </a:schemeClr>
                </a:solidFill>
              </a:defRPr>
            </a:lvl4pPr>
            <a:lvl5pPr marL="1554480" indent="0">
              <a:buNone/>
              <a:defRPr sz="1360">
                <a:solidFill>
                  <a:schemeClr val="tx1">
                    <a:tint val="75000"/>
                  </a:schemeClr>
                </a:solidFill>
              </a:defRPr>
            </a:lvl5pPr>
            <a:lvl6pPr marL="1943100" indent="0">
              <a:buNone/>
              <a:defRPr sz="1360">
                <a:solidFill>
                  <a:schemeClr val="tx1">
                    <a:tint val="75000"/>
                  </a:schemeClr>
                </a:solidFill>
              </a:defRPr>
            </a:lvl6pPr>
            <a:lvl7pPr marL="2331720" indent="0">
              <a:buNone/>
              <a:defRPr sz="1360">
                <a:solidFill>
                  <a:schemeClr val="tx1">
                    <a:tint val="75000"/>
                  </a:schemeClr>
                </a:solidFill>
              </a:defRPr>
            </a:lvl7pPr>
            <a:lvl8pPr marL="2720340" indent="0">
              <a:buNone/>
              <a:defRPr sz="1360">
                <a:solidFill>
                  <a:schemeClr val="tx1">
                    <a:tint val="75000"/>
                  </a:schemeClr>
                </a:solidFill>
              </a:defRPr>
            </a:lvl8pPr>
            <a:lvl9pPr marL="3108960" indent="0">
              <a:buNone/>
              <a:defRPr sz="136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B7F3D6A-7933-42EE-9B72-B4C3FCDD9C55}" type="datetimeFigureOut">
              <a:rPr lang="en-US" smtClean="0"/>
              <a:t>9/1/2023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405EBBD-E1E4-4249-ABCE-7C2F8ACB3FFE}" type="slidenum">
              <a:rPr lang="en-US" smtClean="0"/>
              <a:t>‹#›</a:t>
            </a:fld>
            <a:endParaRPr lang="en-US" dirty="0"/>
          </a:p>
        </p:txBody>
      </p:sp>
    </p:spTree>
    <p:extLst>
      <p:ext uri="{BB962C8B-B14F-4D97-AF65-F5344CB8AC3E}">
        <p14:creationId xmlns:p14="http://schemas.microsoft.com/office/powerpoint/2010/main" val="2726273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4353" y="2677584"/>
            <a:ext cx="3303270" cy="6381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934778" y="2677584"/>
            <a:ext cx="3303270" cy="6381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B7F3D6A-7933-42EE-9B72-B4C3FCDD9C55}" type="datetimeFigureOut">
              <a:rPr lang="en-US" smtClean="0"/>
              <a:t>9/1/2023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405EBBD-E1E4-4249-ABCE-7C2F8ACB3FFE}" type="slidenum">
              <a:rPr lang="en-US" smtClean="0"/>
              <a:t>‹#›</a:t>
            </a:fld>
            <a:endParaRPr lang="en-US" dirty="0"/>
          </a:p>
        </p:txBody>
      </p:sp>
    </p:spTree>
    <p:extLst>
      <p:ext uri="{BB962C8B-B14F-4D97-AF65-F5344CB8AC3E}">
        <p14:creationId xmlns:p14="http://schemas.microsoft.com/office/powerpoint/2010/main" val="13830642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5365" y="535519"/>
            <a:ext cx="6703695" cy="1944159"/>
          </a:xfrm>
        </p:spPr>
        <p:txBody>
          <a:bodyPr/>
          <a:lstStyle/>
          <a:p>
            <a:r>
              <a:rPr lang="en-US"/>
              <a:t>Click to edit Master title style</a:t>
            </a:r>
          </a:p>
        </p:txBody>
      </p:sp>
      <p:sp>
        <p:nvSpPr>
          <p:cNvPr id="3" name="Text Placeholder 2"/>
          <p:cNvSpPr>
            <a:spLocks noGrp="1"/>
          </p:cNvSpPr>
          <p:nvPr>
            <p:ph type="body" idx="1"/>
          </p:nvPr>
        </p:nvSpPr>
        <p:spPr>
          <a:xfrm>
            <a:off x="535366" y="2465706"/>
            <a:ext cx="3288089"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Edit Master text styles</a:t>
            </a:r>
          </a:p>
        </p:txBody>
      </p:sp>
      <p:sp>
        <p:nvSpPr>
          <p:cNvPr id="4" name="Content Placeholder 3"/>
          <p:cNvSpPr>
            <a:spLocks noGrp="1"/>
          </p:cNvSpPr>
          <p:nvPr>
            <p:ph sz="half" idx="2"/>
          </p:nvPr>
        </p:nvSpPr>
        <p:spPr>
          <a:xfrm>
            <a:off x="535366" y="3674110"/>
            <a:ext cx="3288089" cy="54040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934778" y="2465706"/>
            <a:ext cx="3304282"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Edit Master text styles</a:t>
            </a:r>
          </a:p>
        </p:txBody>
      </p:sp>
      <p:sp>
        <p:nvSpPr>
          <p:cNvPr id="6" name="Content Placeholder 5"/>
          <p:cNvSpPr>
            <a:spLocks noGrp="1"/>
          </p:cNvSpPr>
          <p:nvPr>
            <p:ph sz="quarter" idx="4"/>
          </p:nvPr>
        </p:nvSpPr>
        <p:spPr>
          <a:xfrm>
            <a:off x="3934778" y="3674110"/>
            <a:ext cx="3304282" cy="54040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B7F3D6A-7933-42EE-9B72-B4C3FCDD9C55}" type="datetimeFigureOut">
              <a:rPr lang="en-US" smtClean="0"/>
              <a:t>9/1/2023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405EBBD-E1E4-4249-ABCE-7C2F8ACB3FFE}" type="slidenum">
              <a:rPr lang="en-US" smtClean="0"/>
              <a:t>‹#›</a:t>
            </a:fld>
            <a:endParaRPr lang="en-US" dirty="0"/>
          </a:p>
        </p:txBody>
      </p:sp>
    </p:spTree>
    <p:extLst>
      <p:ext uri="{BB962C8B-B14F-4D97-AF65-F5344CB8AC3E}">
        <p14:creationId xmlns:p14="http://schemas.microsoft.com/office/powerpoint/2010/main" val="6040920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B7F3D6A-7933-42EE-9B72-B4C3FCDD9C55}" type="datetimeFigureOut">
              <a:rPr lang="en-US" smtClean="0"/>
              <a:t>9/1/2023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405EBBD-E1E4-4249-ABCE-7C2F8ACB3FFE}" type="slidenum">
              <a:rPr lang="en-US" smtClean="0"/>
              <a:t>‹#›</a:t>
            </a:fld>
            <a:endParaRPr lang="en-US" dirty="0"/>
          </a:p>
        </p:txBody>
      </p:sp>
    </p:spTree>
    <p:extLst>
      <p:ext uri="{BB962C8B-B14F-4D97-AF65-F5344CB8AC3E}">
        <p14:creationId xmlns:p14="http://schemas.microsoft.com/office/powerpoint/2010/main" val="11888359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7F3D6A-7933-42EE-9B72-B4C3FCDD9C55}" type="datetimeFigureOut">
              <a:rPr lang="en-US" smtClean="0"/>
              <a:t>9/1/2023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405EBBD-E1E4-4249-ABCE-7C2F8ACB3FFE}" type="slidenum">
              <a:rPr lang="en-US" smtClean="0"/>
              <a:t>‹#›</a:t>
            </a:fld>
            <a:endParaRPr lang="en-US" dirty="0"/>
          </a:p>
        </p:txBody>
      </p:sp>
    </p:spTree>
    <p:extLst>
      <p:ext uri="{BB962C8B-B14F-4D97-AF65-F5344CB8AC3E}">
        <p14:creationId xmlns:p14="http://schemas.microsoft.com/office/powerpoint/2010/main" val="29135095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p>
        </p:txBody>
      </p:sp>
      <p:sp>
        <p:nvSpPr>
          <p:cNvPr id="3" name="Content Placeholder 2"/>
          <p:cNvSpPr>
            <a:spLocks noGrp="1"/>
          </p:cNvSpPr>
          <p:nvPr>
            <p:ph idx="1"/>
          </p:nvPr>
        </p:nvSpPr>
        <p:spPr>
          <a:xfrm>
            <a:off x="3304282" y="1448226"/>
            <a:ext cx="3934778" cy="7147983"/>
          </a:xfrm>
        </p:spPr>
        <p:txBody>
          <a:bodyPr/>
          <a:lstStyle>
            <a:lvl1pPr>
              <a:defRPr sz="2720"/>
            </a:lvl1pPr>
            <a:lvl2pPr>
              <a:defRPr sz="2380"/>
            </a:lvl2pPr>
            <a:lvl3pPr>
              <a:defRPr sz="2040"/>
            </a:lvl3pPr>
            <a:lvl4pPr>
              <a:defRPr sz="1700"/>
            </a:lvl4pPr>
            <a:lvl5pPr>
              <a:defRPr sz="1700"/>
            </a:lvl5pPr>
            <a:lvl6pPr>
              <a:defRPr sz="1700"/>
            </a:lvl6pPr>
            <a:lvl7pPr>
              <a:defRPr sz="1700"/>
            </a:lvl7pPr>
            <a:lvl8pPr>
              <a:defRPr sz="1700"/>
            </a:lvl8pPr>
            <a:lvl9pPr>
              <a:defRPr sz="17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Edit Master text styles</a:t>
            </a:r>
          </a:p>
        </p:txBody>
      </p:sp>
      <p:sp>
        <p:nvSpPr>
          <p:cNvPr id="5" name="Date Placeholder 4"/>
          <p:cNvSpPr>
            <a:spLocks noGrp="1"/>
          </p:cNvSpPr>
          <p:nvPr>
            <p:ph type="dt" sz="half" idx="10"/>
          </p:nvPr>
        </p:nvSpPr>
        <p:spPr/>
        <p:txBody>
          <a:bodyPr/>
          <a:lstStyle/>
          <a:p>
            <a:fld id="{FB7F3D6A-7933-42EE-9B72-B4C3FCDD9C55}" type="datetimeFigureOut">
              <a:rPr lang="en-US" smtClean="0"/>
              <a:t>9/1/2023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405EBBD-E1E4-4249-ABCE-7C2F8ACB3FFE}" type="slidenum">
              <a:rPr lang="en-US" smtClean="0"/>
              <a:t>‹#›</a:t>
            </a:fld>
            <a:endParaRPr lang="en-US" dirty="0"/>
          </a:p>
        </p:txBody>
      </p:sp>
    </p:spTree>
    <p:extLst>
      <p:ext uri="{BB962C8B-B14F-4D97-AF65-F5344CB8AC3E}">
        <p14:creationId xmlns:p14="http://schemas.microsoft.com/office/powerpoint/2010/main" val="11224626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p>
        </p:txBody>
      </p:sp>
      <p:sp>
        <p:nvSpPr>
          <p:cNvPr id="3" name="Picture Placeholder 2"/>
          <p:cNvSpPr>
            <a:spLocks noGrp="1" noChangeAspect="1"/>
          </p:cNvSpPr>
          <p:nvPr>
            <p:ph type="pic" idx="1"/>
          </p:nvPr>
        </p:nvSpPr>
        <p:spPr>
          <a:xfrm>
            <a:off x="3304282" y="1448226"/>
            <a:ext cx="3934778" cy="7147983"/>
          </a:xfrm>
        </p:spPr>
        <p:txBody>
          <a:bodyPr anchor="t"/>
          <a:lstStyle>
            <a:lvl1pPr marL="0" indent="0">
              <a:buNone/>
              <a:defRPr sz="2720"/>
            </a:lvl1pPr>
            <a:lvl2pPr marL="388620" indent="0">
              <a:buNone/>
              <a:defRPr sz="2380"/>
            </a:lvl2pPr>
            <a:lvl3pPr marL="777240" indent="0">
              <a:buNone/>
              <a:defRPr sz="2040"/>
            </a:lvl3pPr>
            <a:lvl4pPr marL="1165860" indent="0">
              <a:buNone/>
              <a:defRPr sz="1700"/>
            </a:lvl4pPr>
            <a:lvl5pPr marL="1554480" indent="0">
              <a:buNone/>
              <a:defRPr sz="1700"/>
            </a:lvl5pPr>
            <a:lvl6pPr marL="1943100" indent="0">
              <a:buNone/>
              <a:defRPr sz="1700"/>
            </a:lvl6pPr>
            <a:lvl7pPr marL="2331720" indent="0">
              <a:buNone/>
              <a:defRPr sz="1700"/>
            </a:lvl7pPr>
            <a:lvl8pPr marL="2720340" indent="0">
              <a:buNone/>
              <a:defRPr sz="1700"/>
            </a:lvl8pPr>
            <a:lvl9pPr marL="3108960" indent="0">
              <a:buNone/>
              <a:defRPr sz="1700"/>
            </a:lvl9pPr>
          </a:lstStyle>
          <a:p>
            <a:r>
              <a:rPr lang="en-US" dirty="0"/>
              <a:t>Click icon to add picture</a:t>
            </a:r>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Edit Master text styles</a:t>
            </a:r>
          </a:p>
        </p:txBody>
      </p:sp>
      <p:sp>
        <p:nvSpPr>
          <p:cNvPr id="5" name="Date Placeholder 4"/>
          <p:cNvSpPr>
            <a:spLocks noGrp="1"/>
          </p:cNvSpPr>
          <p:nvPr>
            <p:ph type="dt" sz="half" idx="10"/>
          </p:nvPr>
        </p:nvSpPr>
        <p:spPr/>
        <p:txBody>
          <a:bodyPr/>
          <a:lstStyle/>
          <a:p>
            <a:fld id="{FB7F3D6A-7933-42EE-9B72-B4C3FCDD9C55}" type="datetimeFigureOut">
              <a:rPr lang="en-US" smtClean="0"/>
              <a:t>9/1/2023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405EBBD-E1E4-4249-ABCE-7C2F8ACB3FFE}" type="slidenum">
              <a:rPr lang="en-US" smtClean="0"/>
              <a:t>‹#›</a:t>
            </a:fld>
            <a:endParaRPr lang="en-US" dirty="0"/>
          </a:p>
        </p:txBody>
      </p:sp>
    </p:spTree>
    <p:extLst>
      <p:ext uri="{BB962C8B-B14F-4D97-AF65-F5344CB8AC3E}">
        <p14:creationId xmlns:p14="http://schemas.microsoft.com/office/powerpoint/2010/main" val="11505055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19"/>
            <a:ext cx="6703695" cy="194415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34353" y="2677584"/>
            <a:ext cx="6703695" cy="638196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34353" y="9322649"/>
            <a:ext cx="1748790" cy="535517"/>
          </a:xfrm>
          <a:prstGeom prst="rect">
            <a:avLst/>
          </a:prstGeom>
        </p:spPr>
        <p:txBody>
          <a:bodyPr vert="horz" lIns="91440" tIns="45720" rIns="91440" bIns="45720" rtlCol="0" anchor="ctr"/>
          <a:lstStyle>
            <a:lvl1pPr algn="l">
              <a:defRPr sz="1020">
                <a:solidFill>
                  <a:schemeClr val="tx1">
                    <a:tint val="75000"/>
                  </a:schemeClr>
                </a:solidFill>
              </a:defRPr>
            </a:lvl1pPr>
          </a:lstStyle>
          <a:p>
            <a:fld id="{FB7F3D6A-7933-42EE-9B72-B4C3FCDD9C55}" type="datetimeFigureOut">
              <a:rPr lang="en-US" smtClean="0"/>
              <a:t>9/1/2023</a:t>
            </a:fld>
            <a:endParaRPr lang="en-US" dirty="0"/>
          </a:p>
        </p:txBody>
      </p:sp>
      <p:sp>
        <p:nvSpPr>
          <p:cNvPr id="5" name="Footer Placeholder 4"/>
          <p:cNvSpPr>
            <a:spLocks noGrp="1"/>
          </p:cNvSpPr>
          <p:nvPr>
            <p:ph type="ftr" sz="quarter" idx="3"/>
          </p:nvPr>
        </p:nvSpPr>
        <p:spPr>
          <a:xfrm>
            <a:off x="2574608" y="9322649"/>
            <a:ext cx="2623185" cy="535517"/>
          </a:xfrm>
          <a:prstGeom prst="rect">
            <a:avLst/>
          </a:prstGeom>
        </p:spPr>
        <p:txBody>
          <a:bodyPr vert="horz" lIns="91440" tIns="45720" rIns="91440" bIns="45720" rtlCol="0" anchor="ctr"/>
          <a:lstStyle>
            <a:lvl1pPr algn="ctr">
              <a:defRPr sz="102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75000"/>
                  </a:schemeClr>
                </a:solidFill>
              </a:defRPr>
            </a:lvl1pPr>
          </a:lstStyle>
          <a:p>
            <a:fld id="{F405EBBD-E1E4-4249-ABCE-7C2F8ACB3FFE}" type="slidenum">
              <a:rPr lang="en-US" smtClean="0"/>
              <a:t>‹#›</a:t>
            </a:fld>
            <a:endParaRPr lang="en-US" dirty="0"/>
          </a:p>
        </p:txBody>
      </p:sp>
    </p:spTree>
    <p:extLst>
      <p:ext uri="{BB962C8B-B14F-4D97-AF65-F5344CB8AC3E}">
        <p14:creationId xmlns:p14="http://schemas.microsoft.com/office/powerpoint/2010/main" val="37087909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7B5331F8-28D3-411F-B5EB-2F31429E65A6}"/>
              </a:ext>
            </a:extLst>
          </p:cNvPr>
          <p:cNvSpPr/>
          <p:nvPr/>
        </p:nvSpPr>
        <p:spPr>
          <a:xfrm>
            <a:off x="444814" y="1946371"/>
            <a:ext cx="3288986" cy="3020901"/>
          </a:xfrm>
          <a:prstGeom prst="roundRect">
            <a:avLst/>
          </a:prstGeom>
          <a:noFill/>
          <a:ln w="38100">
            <a:solidFill>
              <a:schemeClr val="tx1"/>
            </a:solidFill>
            <a:prstDash val="dashDo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7" name="Rectangle: Rounded Corners 26">
            <a:extLst>
              <a:ext uri="{FF2B5EF4-FFF2-40B4-BE49-F238E27FC236}">
                <a16:creationId xmlns:a16="http://schemas.microsoft.com/office/drawing/2014/main" id="{3FD17C02-7C70-4F96-9147-397E10EEE773}"/>
              </a:ext>
            </a:extLst>
          </p:cNvPr>
          <p:cNvSpPr/>
          <p:nvPr/>
        </p:nvSpPr>
        <p:spPr>
          <a:xfrm>
            <a:off x="3986774" y="1946371"/>
            <a:ext cx="3291840" cy="3020901"/>
          </a:xfrm>
          <a:prstGeom prst="roundRect">
            <a:avLst/>
          </a:prstGeom>
          <a:noFill/>
          <a:ln w="38100">
            <a:solidFill>
              <a:schemeClr val="tx1"/>
            </a:solidFill>
            <a:prstDash val="dashDo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8" name="Rectangle: Rounded Corners 27">
            <a:extLst>
              <a:ext uri="{FF2B5EF4-FFF2-40B4-BE49-F238E27FC236}">
                <a16:creationId xmlns:a16="http://schemas.microsoft.com/office/drawing/2014/main" id="{3BA52F36-AB74-4BBC-A85A-4B77DDED9AE8}"/>
              </a:ext>
            </a:extLst>
          </p:cNvPr>
          <p:cNvSpPr/>
          <p:nvPr/>
        </p:nvSpPr>
        <p:spPr>
          <a:xfrm>
            <a:off x="444814" y="5084774"/>
            <a:ext cx="6833800" cy="3405966"/>
          </a:xfrm>
          <a:prstGeom prst="roundRect">
            <a:avLst/>
          </a:prstGeom>
          <a:noFill/>
          <a:ln w="38100">
            <a:solidFill>
              <a:schemeClr val="tx1"/>
            </a:solidFill>
            <a:prstDash val="dashDo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9" name="Rectangle: Rounded Corners 28">
            <a:extLst>
              <a:ext uri="{FF2B5EF4-FFF2-40B4-BE49-F238E27FC236}">
                <a16:creationId xmlns:a16="http://schemas.microsoft.com/office/drawing/2014/main" id="{FDC551D8-0727-43C3-8A78-1CBE77062672}"/>
              </a:ext>
            </a:extLst>
          </p:cNvPr>
          <p:cNvSpPr/>
          <p:nvPr/>
        </p:nvSpPr>
        <p:spPr>
          <a:xfrm>
            <a:off x="444814" y="8608242"/>
            <a:ext cx="6833800" cy="929085"/>
          </a:xfrm>
          <a:prstGeom prst="roundRect">
            <a:avLst/>
          </a:prstGeom>
          <a:noFill/>
          <a:ln w="38100">
            <a:solidFill>
              <a:schemeClr val="tx1"/>
            </a:solidFill>
            <a:prstDash val="dashDo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857E31C8-9F4B-4D09-BB43-6F3BDE94281B}"/>
              </a:ext>
            </a:extLst>
          </p:cNvPr>
          <p:cNvSpPr txBox="1"/>
          <p:nvPr/>
        </p:nvSpPr>
        <p:spPr>
          <a:xfrm>
            <a:off x="854090" y="8827144"/>
            <a:ext cx="5313909" cy="707886"/>
          </a:xfrm>
          <a:prstGeom prst="rect">
            <a:avLst/>
          </a:prstGeom>
          <a:noFill/>
        </p:spPr>
        <p:txBody>
          <a:bodyPr wrap="square" lIns="91440" tIns="45720" rIns="91440" bIns="45720" rtlCol="0" anchor="t">
            <a:spAutoFit/>
          </a:bodyPr>
          <a:lstStyle/>
          <a:p>
            <a:pPr algn="ctr"/>
            <a:r>
              <a:rPr lang="en-US" sz="1000" b="1" dirty="0">
                <a:latin typeface="Arvo"/>
                <a:ea typeface="Arvo"/>
                <a:cs typeface="Arvo"/>
              </a:rPr>
              <a:t>Check RED binders DAILY for notes, behavior problems, and classwork. Please sign up for my Remind if you have not done so already!  This will be the main form of communication. Our "Classroom News" will come home every Monday with homework and should be completed and returned by Friday.</a:t>
            </a:r>
            <a:endParaRPr lang="en-US" sz="1000" b="1" dirty="0">
              <a:latin typeface="KG Miss Kindy Chunky" panose="02000000000000000000" pitchFamily="2" charset="0"/>
              <a:ea typeface="HelloButtons" panose="02000603000000000000" pitchFamily="2" charset="0"/>
            </a:endParaRPr>
          </a:p>
        </p:txBody>
      </p:sp>
      <p:sp>
        <p:nvSpPr>
          <p:cNvPr id="19" name="TextBox 18">
            <a:extLst>
              <a:ext uri="{FF2B5EF4-FFF2-40B4-BE49-F238E27FC236}">
                <a16:creationId xmlns:a16="http://schemas.microsoft.com/office/drawing/2014/main" id="{C06491B1-25AD-4BDF-A5EE-9371B7A2E46A}"/>
              </a:ext>
            </a:extLst>
          </p:cNvPr>
          <p:cNvSpPr txBox="1"/>
          <p:nvPr/>
        </p:nvSpPr>
        <p:spPr>
          <a:xfrm>
            <a:off x="588335" y="2299184"/>
            <a:ext cx="3143797" cy="5782160"/>
          </a:xfrm>
          <a:prstGeom prst="rect">
            <a:avLst/>
          </a:prstGeom>
          <a:noFill/>
        </p:spPr>
        <p:txBody>
          <a:bodyPr wrap="square" lIns="91440" tIns="45720" rIns="91440" bIns="45720" rtlCol="0" anchor="t">
            <a:spAutoFit/>
          </a:bodyPr>
          <a:lstStyle/>
          <a:p>
            <a:pPr>
              <a:lnSpc>
                <a:spcPct val="200000"/>
              </a:lnSpc>
            </a:pPr>
            <a:endParaRPr lang="en-US" sz="1400" b="1" dirty="0">
              <a:latin typeface="KG Miss Kindergarten" panose="02000000000000000000" pitchFamily="2" charset="0"/>
              <a:ea typeface="HelloAnnie" panose="02000603000000000000" pitchFamily="2" charset="0"/>
            </a:endParaRPr>
          </a:p>
          <a:p>
            <a:r>
              <a:rPr lang="en-US" sz="1400" b="1" dirty="0">
                <a:ea typeface="+mn-lt"/>
                <a:cs typeface="+mn-lt"/>
              </a:rPr>
              <a:t>Math- Topic 1: Understanding Addition &amp; subtraction </a:t>
            </a:r>
            <a:endParaRPr lang="en-US" sz="1400" dirty="0">
              <a:cs typeface="Calibri"/>
            </a:endParaRPr>
          </a:p>
          <a:p>
            <a:r>
              <a:rPr lang="en-US" sz="1400" b="1" dirty="0">
                <a:ea typeface="+mn-lt"/>
                <a:cs typeface="+mn-lt"/>
              </a:rPr>
              <a:t>1-1: Add to</a:t>
            </a:r>
            <a:endParaRPr lang="en-US" sz="1400" dirty="0">
              <a:cs typeface="Calibri"/>
            </a:endParaRPr>
          </a:p>
          <a:p>
            <a:r>
              <a:rPr lang="en-US" sz="1400" b="1" dirty="0">
                <a:ea typeface="+mn-lt"/>
                <a:cs typeface="+mn-lt"/>
              </a:rPr>
              <a:t>1-2: Put Together</a:t>
            </a:r>
            <a:endParaRPr lang="en-US" sz="1400" dirty="0">
              <a:cs typeface="Calibri"/>
            </a:endParaRPr>
          </a:p>
          <a:p>
            <a:r>
              <a:rPr lang="en-US" sz="1400" b="1" dirty="0">
                <a:ea typeface="+mn-lt"/>
                <a:cs typeface="+mn-lt"/>
              </a:rPr>
              <a:t>1-3: Both Addends Unknown</a:t>
            </a:r>
            <a:endParaRPr lang="en-US" sz="1400" dirty="0">
              <a:cs typeface="Calibri"/>
            </a:endParaRPr>
          </a:p>
          <a:p>
            <a:r>
              <a:rPr lang="en-US" sz="1400" b="1" dirty="0">
                <a:ea typeface="+mn-lt"/>
                <a:cs typeface="+mn-lt"/>
              </a:rPr>
              <a:t>1-4: Take From</a:t>
            </a:r>
            <a:endParaRPr lang="en-US" sz="1400" dirty="0">
              <a:cs typeface="Calibri"/>
            </a:endParaRPr>
          </a:p>
          <a:p>
            <a:r>
              <a:rPr lang="en-US" sz="1400" b="1" dirty="0">
                <a:ea typeface="+mn-lt"/>
                <a:cs typeface="+mn-lt"/>
              </a:rPr>
              <a:t>1-5: Compare Situations</a:t>
            </a:r>
            <a:endParaRPr lang="en-US" sz="1400" dirty="0">
              <a:cs typeface="Calibri"/>
            </a:endParaRPr>
          </a:p>
          <a:p>
            <a:r>
              <a:rPr lang="en-US" sz="1400" b="1" dirty="0">
                <a:ea typeface="+mn-lt"/>
                <a:cs typeface="+mn-lt"/>
              </a:rPr>
              <a:t>Science/Social Studies:</a:t>
            </a:r>
            <a:endParaRPr lang="en-US" sz="1400" dirty="0">
              <a:cs typeface="Calibri"/>
            </a:endParaRPr>
          </a:p>
          <a:p>
            <a:r>
              <a:rPr lang="en-US" sz="1400" b="1" dirty="0">
                <a:ea typeface="+mn-lt"/>
                <a:cs typeface="+mn-lt"/>
              </a:rPr>
              <a:t>All about me, Leader In Me: Habits 1-5 </a:t>
            </a:r>
            <a:endParaRPr lang="en-US" sz="1400" dirty="0">
              <a:cs typeface="Calibri"/>
            </a:endParaRPr>
          </a:p>
          <a:p>
            <a:pPr>
              <a:lnSpc>
                <a:spcPct val="200000"/>
              </a:lnSpc>
            </a:pPr>
            <a:r>
              <a:rPr lang="en-US" dirty="0"/>
              <a:t/>
            </a:r>
            <a:br>
              <a:rPr lang="en-US" dirty="0"/>
            </a:br>
            <a:r>
              <a:rPr lang="en-US" dirty="0"/>
              <a:t/>
            </a:r>
            <a:br>
              <a:rPr lang="en-US" dirty="0"/>
            </a:br>
            <a:endParaRPr lang="en-US" dirty="0">
              <a:cs typeface="Calibri"/>
            </a:endParaRPr>
          </a:p>
          <a:p>
            <a:pPr>
              <a:lnSpc>
                <a:spcPct val="200000"/>
              </a:lnSpc>
            </a:pPr>
            <a:endParaRPr lang="en-US" sz="1400" dirty="0">
              <a:latin typeface="KG Miss Kindergarten" panose="02000000000000000000" pitchFamily="2" charset="0"/>
              <a:ea typeface="HelloAnnie" panose="02000603000000000000" pitchFamily="2" charset="0"/>
            </a:endParaRPr>
          </a:p>
          <a:p>
            <a:pPr>
              <a:lnSpc>
                <a:spcPct val="200000"/>
              </a:lnSpc>
            </a:pPr>
            <a:endParaRPr lang="en-US" sz="1400" dirty="0">
              <a:latin typeface="KG Miss Kindergarten" panose="02000000000000000000" pitchFamily="2" charset="0"/>
              <a:ea typeface="HelloAnnie" panose="02000603000000000000" pitchFamily="2" charset="0"/>
            </a:endParaRPr>
          </a:p>
          <a:p>
            <a:pPr marL="285750" indent="-285750">
              <a:lnSpc>
                <a:spcPct val="200000"/>
              </a:lnSpc>
              <a:buFont typeface="Arial" panose="020B0604020202020204" pitchFamily="34" charset="0"/>
              <a:buChar char="•"/>
            </a:pPr>
            <a:endParaRPr lang="en-US" sz="1400" dirty="0">
              <a:latin typeface="KG Miss Kindergarten" panose="02000000000000000000" pitchFamily="2" charset="0"/>
              <a:ea typeface="HelloAnnie" panose="02000603000000000000" pitchFamily="2" charset="0"/>
            </a:endParaRPr>
          </a:p>
          <a:p>
            <a:pPr marL="285750" indent="-285750">
              <a:lnSpc>
                <a:spcPct val="200000"/>
              </a:lnSpc>
              <a:buFont typeface="Arial" panose="020B0604020202020204" pitchFamily="34" charset="0"/>
              <a:buChar char="•"/>
            </a:pPr>
            <a:endParaRPr lang="en-US" sz="1400" dirty="0">
              <a:latin typeface="KG Miss Kindergarten" panose="02000000000000000000" pitchFamily="2" charset="0"/>
              <a:ea typeface="HelloAnnie" panose="02000603000000000000" pitchFamily="2" charset="0"/>
            </a:endParaRPr>
          </a:p>
        </p:txBody>
      </p:sp>
      <p:sp>
        <p:nvSpPr>
          <p:cNvPr id="20" name="TextBox 19">
            <a:extLst>
              <a:ext uri="{FF2B5EF4-FFF2-40B4-BE49-F238E27FC236}">
                <a16:creationId xmlns:a16="http://schemas.microsoft.com/office/drawing/2014/main" id="{61471472-C26A-4794-A91F-5251D638198F}"/>
              </a:ext>
            </a:extLst>
          </p:cNvPr>
          <p:cNvSpPr txBox="1"/>
          <p:nvPr/>
        </p:nvSpPr>
        <p:spPr>
          <a:xfrm>
            <a:off x="4042167" y="2593884"/>
            <a:ext cx="3090920" cy="353302"/>
          </a:xfrm>
          <a:prstGeom prst="rect">
            <a:avLst/>
          </a:prstGeom>
          <a:noFill/>
        </p:spPr>
        <p:txBody>
          <a:bodyPr wrap="square" lIns="91440" tIns="45720" rIns="91440" bIns="45720" rtlCol="0" anchor="t">
            <a:spAutoFit/>
          </a:bodyPr>
          <a:lstStyle/>
          <a:p>
            <a:pPr>
              <a:lnSpc>
                <a:spcPct val="200000"/>
              </a:lnSpc>
            </a:pPr>
            <a:endParaRPr lang="en-US" sz="1000" dirty="0">
              <a:latin typeface="KG Miss Kindergarten" panose="02000000000000000000" pitchFamily="2" charset="0"/>
              <a:ea typeface="HelloAnnie" panose="02000603000000000000" pitchFamily="2" charset="0"/>
            </a:endParaRPr>
          </a:p>
        </p:txBody>
      </p:sp>
      <p:graphicFrame>
        <p:nvGraphicFramePr>
          <p:cNvPr id="22" name="Table 21">
            <a:extLst>
              <a:ext uri="{FF2B5EF4-FFF2-40B4-BE49-F238E27FC236}">
                <a16:creationId xmlns:a16="http://schemas.microsoft.com/office/drawing/2014/main" id="{0C916FA9-0079-4161-86F4-4E6CA9D287CC}"/>
              </a:ext>
            </a:extLst>
          </p:cNvPr>
          <p:cNvGraphicFramePr>
            <a:graphicFrameLocks noGrp="1"/>
          </p:cNvGraphicFramePr>
          <p:nvPr>
            <p:extLst>
              <p:ext uri="{D42A27DB-BD31-4B8C-83A1-F6EECF244321}">
                <p14:modId xmlns:p14="http://schemas.microsoft.com/office/powerpoint/2010/main" val="2930582954"/>
              </p:ext>
            </p:extLst>
          </p:nvPr>
        </p:nvGraphicFramePr>
        <p:xfrm>
          <a:off x="1457325" y="5457825"/>
          <a:ext cx="5434553" cy="3605784"/>
        </p:xfrm>
        <a:graphic>
          <a:graphicData uri="http://schemas.openxmlformats.org/drawingml/2006/table">
            <a:tbl>
              <a:tblPr firstRow="1" bandRow="1">
                <a:tableStyleId>{5C22544A-7EE6-4342-B048-85BDC9FD1C3A}</a:tableStyleId>
              </a:tblPr>
              <a:tblGrid>
                <a:gridCol w="5219700">
                  <a:extLst>
                    <a:ext uri="{9D8B030D-6E8A-4147-A177-3AD203B41FA5}">
                      <a16:colId xmlns:a16="http://schemas.microsoft.com/office/drawing/2014/main" val="790954970"/>
                    </a:ext>
                  </a:extLst>
                </a:gridCol>
                <a:gridCol w="214853">
                  <a:extLst>
                    <a:ext uri="{9D8B030D-6E8A-4147-A177-3AD203B41FA5}">
                      <a16:colId xmlns:a16="http://schemas.microsoft.com/office/drawing/2014/main" val="2314856713"/>
                    </a:ext>
                  </a:extLst>
                </a:gridCol>
              </a:tblGrid>
              <a:tr h="295363">
                <a:tc>
                  <a:txBody>
                    <a:bodyPr/>
                    <a:lstStyle/>
                    <a:p>
                      <a:pPr algn="ctr"/>
                      <a:endParaRPr lang="en-US" sz="1600" b="0" dirty="0">
                        <a:solidFill>
                          <a:schemeClr val="tx1"/>
                        </a:solidFill>
                        <a:latin typeface="KG Miss Kindergarten"/>
                        <a:ea typeface="HelloAnnie" panose="02000603000000000000" pitchFamily="2"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US" sz="1600" b="0" dirty="0">
                        <a:solidFill>
                          <a:schemeClr val="tx1"/>
                        </a:solidFill>
                        <a:latin typeface="KG Miss Kindergarten"/>
                        <a:ea typeface="HelloAnnie" panose="02000603000000000000" pitchFamily="2"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57729572"/>
                  </a:ext>
                </a:extLst>
              </a:tr>
              <a:tr h="1969093">
                <a:tc>
                  <a:txBody>
                    <a:bodyPr/>
                    <a:lstStyle/>
                    <a:p>
                      <a:pPr lvl="0" algn="ctr">
                        <a:lnSpc>
                          <a:spcPct val="100000"/>
                        </a:lnSpc>
                        <a:spcBef>
                          <a:spcPts val="0"/>
                        </a:spcBef>
                        <a:spcAft>
                          <a:spcPts val="0"/>
                        </a:spcAft>
                        <a:buNone/>
                      </a:pPr>
                      <a:r>
                        <a:rPr lang="en-US" sz="1600" b="1" i="0" u="none" strike="noStrike" noProof="0" dirty="0"/>
                        <a:t> Language Arts: Kindergarten Review</a:t>
                      </a:r>
                      <a:endParaRPr lang="en-US" dirty="0"/>
                    </a:p>
                    <a:p>
                      <a:pPr lvl="0" algn="ctr">
                        <a:lnSpc>
                          <a:spcPct val="100000"/>
                        </a:lnSpc>
                        <a:spcBef>
                          <a:spcPts val="0"/>
                        </a:spcBef>
                        <a:spcAft>
                          <a:spcPts val="0"/>
                        </a:spcAft>
                        <a:buNone/>
                      </a:pPr>
                      <a:r>
                        <a:rPr lang="en-US" sz="1600" b="1" i="0" u="none" strike="noStrike" noProof="0" dirty="0"/>
                        <a:t>-Review of letter shape and sounds letters A-M</a:t>
                      </a:r>
                      <a:endParaRPr lang="en-US" dirty="0"/>
                    </a:p>
                    <a:p>
                      <a:pPr lvl="0" algn="ctr">
                        <a:lnSpc>
                          <a:spcPct val="100000"/>
                        </a:lnSpc>
                        <a:spcBef>
                          <a:spcPts val="0"/>
                        </a:spcBef>
                        <a:spcAft>
                          <a:spcPts val="0"/>
                        </a:spcAft>
                        <a:buNone/>
                      </a:pPr>
                      <a:r>
                        <a:rPr lang="en-US" sz="1600" b="1" i="0" u="none" strike="noStrike" noProof="0" dirty="0"/>
                        <a:t>-Developing new vocabulary- sport, sway, stew, doodle, glide, sails, cherish, lovely, drools, whines, annoys</a:t>
                      </a:r>
                      <a:endParaRPr lang="en-US" dirty="0"/>
                    </a:p>
                    <a:p>
                      <a:pPr lvl="0" algn="ctr">
                        <a:lnSpc>
                          <a:spcPct val="100000"/>
                        </a:lnSpc>
                        <a:spcBef>
                          <a:spcPts val="0"/>
                        </a:spcBef>
                        <a:spcAft>
                          <a:spcPts val="0"/>
                        </a:spcAft>
                        <a:buNone/>
                      </a:pPr>
                      <a:r>
                        <a:rPr lang="en-US" sz="1600" b="1" i="0" u="none" strike="noStrike" noProof="0" dirty="0"/>
                        <a:t>-Distinguish between Author/Illustrator</a:t>
                      </a:r>
                      <a:endParaRPr lang="en-US" dirty="0"/>
                    </a:p>
                    <a:p>
                      <a:pPr lvl="0" algn="ctr">
                        <a:lnSpc>
                          <a:spcPct val="100000"/>
                        </a:lnSpc>
                        <a:spcBef>
                          <a:spcPts val="0"/>
                        </a:spcBef>
                        <a:spcAft>
                          <a:spcPts val="0"/>
                        </a:spcAft>
                        <a:buNone/>
                      </a:pPr>
                      <a:r>
                        <a:rPr lang="en-US" sz="1600" b="1" i="0" u="none" strike="noStrike" noProof="0" dirty="0"/>
                        <a:t>-Make a class alphabet book</a:t>
                      </a:r>
                      <a:endParaRPr lang="en-US" dirty="0"/>
                    </a:p>
                    <a:p>
                      <a:pPr lvl="0" algn="ctr">
                        <a:lnSpc>
                          <a:spcPct val="100000"/>
                        </a:lnSpc>
                        <a:spcBef>
                          <a:spcPts val="0"/>
                        </a:spcBef>
                        <a:spcAft>
                          <a:spcPts val="0"/>
                        </a:spcAft>
                        <a:buNone/>
                      </a:pPr>
                      <a:r>
                        <a:rPr lang="en-US" sz="1600" b="1" i="0" u="none" strike="noStrike" noProof="0" dirty="0"/>
                        <a:t>-Introduce rules &amp; expectations during “workshop time”</a:t>
                      </a:r>
                      <a:endParaRPr lang="en-US" dirty="0"/>
                    </a:p>
                    <a:p>
                      <a:pPr lvl="0" algn="ctr">
                        <a:buNone/>
                      </a:pPr>
                      <a:r>
                        <a:rPr lang="en-US" dirty="0"/>
                        <a:t/>
                      </a:r>
                      <a:br>
                        <a:rPr lang="en-US" dirty="0"/>
                      </a:br>
                      <a:endParaRPr lang="en-US" dirty="0"/>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Tx/>
                        <a:buSzTx/>
                        <a:buFontTx/>
                        <a:buNone/>
                      </a:pPr>
                      <a:endParaRPr lang="en-US" sz="1600" b="0" dirty="0">
                        <a:solidFill>
                          <a:schemeClr val="tx1"/>
                        </a:solidFill>
                        <a:latin typeface="KG Miss Kindergarten"/>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14035029"/>
                  </a:ext>
                </a:extLst>
              </a:tr>
              <a:tr h="295363">
                <a:tc>
                  <a:txBody>
                    <a:bodyPr/>
                    <a:lstStyle/>
                    <a:p>
                      <a:pPr algn="ctr"/>
                      <a:endParaRPr lang="en-US" sz="1600" b="0" dirty="0">
                        <a:solidFill>
                          <a:schemeClr val="tx1"/>
                        </a:solidFill>
                        <a:latin typeface="KG Miss Kindergarten"/>
                        <a:ea typeface="HelloAnnie" panose="02000603000000000000" pitchFamily="2"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a:lnSpc>
                          <a:spcPct val="100000"/>
                        </a:lnSpc>
                        <a:spcBef>
                          <a:spcPts val="0"/>
                        </a:spcBef>
                        <a:spcAft>
                          <a:spcPts val="0"/>
                        </a:spcAft>
                        <a:buNone/>
                      </a:pPr>
                      <a:endParaRPr lang="en-US" sz="1400" b="0" dirty="0">
                        <a:solidFill>
                          <a:schemeClr val="tx1"/>
                        </a:solidFill>
                        <a:latin typeface="KG Miss Kindergarten"/>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57308225"/>
                  </a:ext>
                </a:extLst>
              </a:tr>
              <a:tr h="295363">
                <a:tc>
                  <a:txBody>
                    <a:bodyPr/>
                    <a:lstStyle/>
                    <a:p>
                      <a:pPr algn="ctr"/>
                      <a:endParaRPr lang="en-US" sz="1600" b="0" dirty="0">
                        <a:solidFill>
                          <a:schemeClr val="tx1"/>
                        </a:solidFill>
                        <a:latin typeface="KG Miss Kindergarten"/>
                        <a:ea typeface="HelloAnnie" panose="02000603000000000000" pitchFamily="2"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rtl="0" eaLnBrk="1" fontAlgn="auto" latinLnBrk="0" hangingPunct="1">
                        <a:lnSpc>
                          <a:spcPct val="100000"/>
                        </a:lnSpc>
                        <a:spcBef>
                          <a:spcPts val="0"/>
                        </a:spcBef>
                        <a:spcAft>
                          <a:spcPts val="0"/>
                        </a:spcAft>
                        <a:buClrTx/>
                        <a:buSzTx/>
                        <a:buFontTx/>
                        <a:buNone/>
                      </a:pPr>
                      <a:endParaRPr lang="en-US" sz="1600" b="0" baseline="0" dirty="0">
                        <a:solidFill>
                          <a:schemeClr val="tx1"/>
                        </a:solidFill>
                        <a:latin typeface="KG Miss Kindergarten"/>
                        <a:ea typeface="HelloAnnie" panose="02000603000000000000" pitchFamily="2"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76545341"/>
                  </a:ext>
                </a:extLst>
              </a:tr>
              <a:tr h="295363">
                <a:tc>
                  <a:txBody>
                    <a:bodyPr/>
                    <a:lstStyle/>
                    <a:p>
                      <a:pPr algn="ctr"/>
                      <a:endParaRPr lang="en-US" sz="1600" b="0" dirty="0">
                        <a:solidFill>
                          <a:schemeClr val="tx1"/>
                        </a:solidFill>
                        <a:latin typeface="KG Miss Kindergarten"/>
                        <a:ea typeface="HelloAnnie" panose="02000603000000000000" pitchFamily="2"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rtl="0" eaLnBrk="1" fontAlgn="auto" latinLnBrk="0" hangingPunct="1">
                        <a:lnSpc>
                          <a:spcPct val="100000"/>
                        </a:lnSpc>
                        <a:spcBef>
                          <a:spcPts val="0"/>
                        </a:spcBef>
                        <a:spcAft>
                          <a:spcPts val="0"/>
                        </a:spcAft>
                        <a:buClrTx/>
                        <a:buSzTx/>
                        <a:buFontTx/>
                        <a:buNone/>
                      </a:pPr>
                      <a:endParaRPr lang="en-US" sz="1600" b="0" baseline="0" dirty="0">
                        <a:solidFill>
                          <a:schemeClr val="tx1"/>
                        </a:solidFill>
                        <a:latin typeface="KG Miss Kindergarten"/>
                        <a:ea typeface="HelloAnnie" panose="02000603000000000000" pitchFamily="2"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32949169"/>
                  </a:ext>
                </a:extLst>
              </a:tr>
            </a:tbl>
          </a:graphicData>
        </a:graphic>
      </p:graphicFrame>
      <p:sp>
        <p:nvSpPr>
          <p:cNvPr id="23" name="TextBox 22">
            <a:extLst>
              <a:ext uri="{FF2B5EF4-FFF2-40B4-BE49-F238E27FC236}">
                <a16:creationId xmlns:a16="http://schemas.microsoft.com/office/drawing/2014/main" id="{3544A584-933D-4F49-8CAF-5897F5082B0F}"/>
              </a:ext>
            </a:extLst>
          </p:cNvPr>
          <p:cNvSpPr txBox="1"/>
          <p:nvPr/>
        </p:nvSpPr>
        <p:spPr>
          <a:xfrm>
            <a:off x="354273" y="2002705"/>
            <a:ext cx="3155055" cy="584775"/>
          </a:xfrm>
          <a:prstGeom prst="rect">
            <a:avLst/>
          </a:prstGeom>
          <a:noFill/>
        </p:spPr>
        <p:txBody>
          <a:bodyPr wrap="square" rtlCol="0">
            <a:spAutoFit/>
          </a:bodyPr>
          <a:lstStyle/>
          <a:p>
            <a:pPr algn="ctr"/>
            <a:r>
              <a:rPr lang="en-US" sz="1600" dirty="0">
                <a:latin typeface="KG Miss Kindy Chunky" panose="02000000000000000000" pitchFamily="2" charset="0"/>
                <a:ea typeface="HelloButtons" panose="02000603000000000000" pitchFamily="2" charset="0"/>
              </a:rPr>
              <a:t>What’s Happening </a:t>
            </a:r>
          </a:p>
          <a:p>
            <a:pPr algn="ctr"/>
            <a:r>
              <a:rPr lang="en-US" sz="1600" dirty="0">
                <a:latin typeface="KG Miss Kindy Chunky" panose="02000000000000000000" pitchFamily="2" charset="0"/>
                <a:ea typeface="HelloButtons" panose="02000603000000000000" pitchFamily="2" charset="0"/>
              </a:rPr>
              <a:t>This Week</a:t>
            </a:r>
          </a:p>
        </p:txBody>
      </p:sp>
      <p:sp>
        <p:nvSpPr>
          <p:cNvPr id="24" name="TextBox 23">
            <a:extLst>
              <a:ext uri="{FF2B5EF4-FFF2-40B4-BE49-F238E27FC236}">
                <a16:creationId xmlns:a16="http://schemas.microsoft.com/office/drawing/2014/main" id="{D1324005-84BD-46AD-B965-08413061AD73}"/>
              </a:ext>
            </a:extLst>
          </p:cNvPr>
          <p:cNvSpPr txBox="1"/>
          <p:nvPr/>
        </p:nvSpPr>
        <p:spPr>
          <a:xfrm>
            <a:off x="2096382" y="5421157"/>
            <a:ext cx="3770135" cy="338554"/>
          </a:xfrm>
          <a:prstGeom prst="rect">
            <a:avLst/>
          </a:prstGeom>
          <a:noFill/>
        </p:spPr>
        <p:txBody>
          <a:bodyPr wrap="none" rtlCol="0">
            <a:spAutoFit/>
          </a:bodyPr>
          <a:lstStyle/>
          <a:p>
            <a:pPr algn="ctr"/>
            <a:r>
              <a:rPr lang="en-US" sz="1600" b="1" dirty="0">
                <a:latin typeface="KG Miss Kindy Chunky" panose="02000000000000000000" pitchFamily="2" charset="0"/>
                <a:ea typeface="HelloButtons" panose="02000603000000000000" pitchFamily="2" charset="0"/>
              </a:rPr>
              <a:t>A Peek At What We Are Learning</a:t>
            </a:r>
          </a:p>
        </p:txBody>
      </p:sp>
      <p:sp>
        <p:nvSpPr>
          <p:cNvPr id="25" name="TextBox 24">
            <a:extLst>
              <a:ext uri="{FF2B5EF4-FFF2-40B4-BE49-F238E27FC236}">
                <a16:creationId xmlns:a16="http://schemas.microsoft.com/office/drawing/2014/main" id="{1A035130-4196-424B-A4C2-6D2927964494}"/>
              </a:ext>
            </a:extLst>
          </p:cNvPr>
          <p:cNvSpPr txBox="1"/>
          <p:nvPr/>
        </p:nvSpPr>
        <p:spPr>
          <a:xfrm>
            <a:off x="4037574" y="2131036"/>
            <a:ext cx="2975897" cy="584775"/>
          </a:xfrm>
          <a:prstGeom prst="rect">
            <a:avLst/>
          </a:prstGeom>
          <a:noFill/>
        </p:spPr>
        <p:txBody>
          <a:bodyPr wrap="square" lIns="91440" tIns="45720" rIns="91440" bIns="45720" rtlCol="0" anchor="t">
            <a:spAutoFit/>
          </a:bodyPr>
          <a:lstStyle/>
          <a:p>
            <a:pPr algn="ctr"/>
            <a:r>
              <a:rPr lang="en-US" sz="1600" b="1" dirty="0">
                <a:latin typeface="KG Miss Kindy Chunky"/>
                <a:ea typeface="HelloButtons" panose="02000603000000000000" pitchFamily="2" charset="0"/>
              </a:rPr>
              <a:t>A Note From </a:t>
            </a:r>
            <a:endParaRPr lang="en-US" sz="1600" b="1" dirty="0">
              <a:latin typeface="KG Miss Kindy Chunky" panose="02000000000000000000" pitchFamily="2" charset="0"/>
              <a:ea typeface="HelloButtons" panose="02000603000000000000" pitchFamily="2" charset="0"/>
            </a:endParaRPr>
          </a:p>
          <a:p>
            <a:pPr algn="ctr"/>
            <a:r>
              <a:rPr lang="en-US" sz="1600" b="1" dirty="0">
                <a:latin typeface="KG Miss Kindy Chunky"/>
                <a:ea typeface="HelloButtons" panose="02000603000000000000" pitchFamily="2" charset="0"/>
              </a:rPr>
              <a:t>Mrs. Cook</a:t>
            </a:r>
          </a:p>
        </p:txBody>
      </p:sp>
      <p:sp>
        <p:nvSpPr>
          <p:cNvPr id="4" name="TextBox 3"/>
          <p:cNvSpPr txBox="1"/>
          <p:nvPr/>
        </p:nvSpPr>
        <p:spPr bwMode="white">
          <a:xfrm>
            <a:off x="128414" y="183249"/>
            <a:ext cx="7508623" cy="923330"/>
          </a:xfrm>
          <a:prstGeom prst="rect">
            <a:avLst/>
          </a:prstGeom>
          <a:noFill/>
        </p:spPr>
        <p:txBody>
          <a:bodyPr wrap="square" rtlCol="0">
            <a:spAutoFit/>
          </a:bodyPr>
          <a:lstStyle/>
          <a:p>
            <a:pPr algn="ctr"/>
            <a:r>
              <a:rPr lang="en-US" sz="5400" dirty="0">
                <a:solidFill>
                  <a:schemeClr val="bg1"/>
                </a:solidFill>
                <a:latin typeface="KG Always A Good Time" panose="02000505000000020003" pitchFamily="2" charset="0"/>
                <a:ea typeface="HelloBoomerang" panose="02000603000000000000" pitchFamily="2" charset="0"/>
              </a:rPr>
              <a:t>Our Classroom </a:t>
            </a:r>
            <a:r>
              <a:rPr lang="en-US" sz="5400" dirty="0">
                <a:solidFill>
                  <a:schemeClr val="bg1"/>
                </a:solidFill>
                <a:latin typeface="KG Blank Space Sketch" panose="02000000000000000000" pitchFamily="2" charset="0"/>
                <a:ea typeface="HelloEtchASketch" panose="02000603000000000000" pitchFamily="2" charset="0"/>
              </a:rPr>
              <a:t>News</a:t>
            </a:r>
            <a:endParaRPr lang="en-US" sz="6600" dirty="0">
              <a:solidFill>
                <a:schemeClr val="bg1"/>
              </a:solidFill>
              <a:latin typeface="KG Blank Space Sketch" panose="02000000000000000000" pitchFamily="2" charset="0"/>
              <a:ea typeface="HelloEtchASketch" panose="02000603000000000000" pitchFamily="2" charset="0"/>
            </a:endParaRPr>
          </a:p>
        </p:txBody>
      </p:sp>
      <p:sp>
        <p:nvSpPr>
          <p:cNvPr id="5" name="TextBox 4"/>
          <p:cNvSpPr txBox="1"/>
          <p:nvPr/>
        </p:nvSpPr>
        <p:spPr>
          <a:xfrm>
            <a:off x="155818" y="1329435"/>
            <a:ext cx="7265468" cy="338554"/>
          </a:xfrm>
          <a:prstGeom prst="rect">
            <a:avLst/>
          </a:prstGeom>
          <a:noFill/>
        </p:spPr>
        <p:txBody>
          <a:bodyPr wrap="square" lIns="91440" tIns="45720" rIns="91440" bIns="45720" rtlCol="0" anchor="t">
            <a:spAutoFit/>
          </a:bodyPr>
          <a:lstStyle/>
          <a:p>
            <a:r>
              <a:rPr lang="en-US" sz="1600" b="1" dirty="0">
                <a:latin typeface="KG Miss Kindy Chunky"/>
                <a:ea typeface="HelloButtons" panose="02000603000000000000" pitchFamily="2" charset="0"/>
              </a:rPr>
              <a:t>                                Week of</a:t>
            </a:r>
            <a:r>
              <a:rPr lang="en-US" sz="1600" dirty="0">
                <a:latin typeface="KG Miss Kindy Chunky"/>
                <a:ea typeface="HelloButtons" panose="02000603000000000000" pitchFamily="2" charset="0"/>
              </a:rPr>
              <a:t>: August 15 - 19th                           </a:t>
            </a:r>
            <a:endParaRPr lang="en-US" sz="1600" dirty="0">
              <a:latin typeface="KG Miss Kindy Chunky" panose="02000000000000000000" pitchFamily="2" charset="0"/>
              <a:ea typeface="HelloButtons" panose="02000603000000000000" pitchFamily="2" charset="0"/>
            </a:endParaRPr>
          </a:p>
        </p:txBody>
      </p:sp>
      <p:sp>
        <p:nvSpPr>
          <p:cNvPr id="2" name="TextBox 1">
            <a:extLst>
              <a:ext uri="{FF2B5EF4-FFF2-40B4-BE49-F238E27FC236}">
                <a16:creationId xmlns:a16="http://schemas.microsoft.com/office/drawing/2014/main" id="{D8466EDE-9913-91C3-FDD4-62EEF582D632}"/>
              </a:ext>
            </a:extLst>
          </p:cNvPr>
          <p:cNvSpPr txBox="1"/>
          <p:nvPr/>
        </p:nvSpPr>
        <p:spPr>
          <a:xfrm>
            <a:off x="4267200" y="2952750"/>
            <a:ext cx="2743200"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r>
              <a:rPr lang="en-US" b="1" dirty="0">
                <a:cs typeface="Arial"/>
              </a:rPr>
              <a:t>Aug. 19- Sink-a-palooza     money due</a:t>
            </a:r>
            <a:r>
              <a:rPr lang="en-US" dirty="0">
                <a:cs typeface="Arial"/>
              </a:rPr>
              <a:t>​</a:t>
            </a:r>
          </a:p>
          <a:p>
            <a:pPr>
              <a:buChar char="•"/>
            </a:pPr>
            <a:r>
              <a:rPr lang="en-US" b="1" dirty="0">
                <a:cs typeface="Arial"/>
              </a:rPr>
              <a:t>Aug. 20- Sink-a-palooza 11-2:00 </a:t>
            </a:r>
            <a:r>
              <a:rPr lang="en-US" dirty="0">
                <a:cs typeface="Arial"/>
              </a:rPr>
              <a:t>​</a:t>
            </a:r>
          </a:p>
          <a:p>
            <a:pPr>
              <a:buChar char="•"/>
            </a:pPr>
            <a:r>
              <a:rPr lang="en-US" b="1" dirty="0">
                <a:cs typeface="Arial"/>
              </a:rPr>
              <a:t>Aug. 30- Curriculum Night</a:t>
            </a:r>
            <a:r>
              <a:rPr lang="en-US" dirty="0">
                <a:cs typeface="Arial"/>
              </a:rPr>
              <a:t>​</a:t>
            </a:r>
          </a:p>
        </p:txBody>
      </p:sp>
    </p:spTree>
    <p:extLst>
      <p:ext uri="{BB962C8B-B14F-4D97-AF65-F5344CB8AC3E}">
        <p14:creationId xmlns:p14="http://schemas.microsoft.com/office/powerpoint/2010/main" val="12130859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3" name="Rectangle: Rounded Corners 42">
            <a:extLst>
              <a:ext uri="{FF2B5EF4-FFF2-40B4-BE49-F238E27FC236}">
                <a16:creationId xmlns:a16="http://schemas.microsoft.com/office/drawing/2014/main" id="{15AC2FBD-65CF-4F18-B7F2-B939453DCBAE}"/>
              </a:ext>
            </a:extLst>
          </p:cNvPr>
          <p:cNvSpPr/>
          <p:nvPr/>
        </p:nvSpPr>
        <p:spPr>
          <a:xfrm>
            <a:off x="444814" y="1870171"/>
            <a:ext cx="3288986" cy="3020901"/>
          </a:xfrm>
          <a:prstGeom prst="roundRect">
            <a:avLst/>
          </a:prstGeom>
          <a:noFill/>
          <a:ln w="38100">
            <a:solidFill>
              <a:schemeClr val="tx1"/>
            </a:solidFill>
            <a:prstDash val="dashDo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44" name="Rectangle: Rounded Corners 43">
            <a:extLst>
              <a:ext uri="{FF2B5EF4-FFF2-40B4-BE49-F238E27FC236}">
                <a16:creationId xmlns:a16="http://schemas.microsoft.com/office/drawing/2014/main" id="{ACB5F4A8-3F27-4471-AA0A-1D2CD9B743E7}"/>
              </a:ext>
            </a:extLst>
          </p:cNvPr>
          <p:cNvSpPr/>
          <p:nvPr/>
        </p:nvSpPr>
        <p:spPr>
          <a:xfrm>
            <a:off x="3986774" y="1870171"/>
            <a:ext cx="3291840" cy="3020901"/>
          </a:xfrm>
          <a:prstGeom prst="roundRect">
            <a:avLst/>
          </a:prstGeom>
          <a:noFill/>
          <a:ln w="38100">
            <a:solidFill>
              <a:schemeClr val="tx1"/>
            </a:solidFill>
            <a:prstDash val="dashDo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45" name="Rectangle: Rounded Corners 44">
            <a:extLst>
              <a:ext uri="{FF2B5EF4-FFF2-40B4-BE49-F238E27FC236}">
                <a16:creationId xmlns:a16="http://schemas.microsoft.com/office/drawing/2014/main" id="{DBE4E88C-BE69-4B22-A33B-E75E19823325}"/>
              </a:ext>
            </a:extLst>
          </p:cNvPr>
          <p:cNvSpPr/>
          <p:nvPr/>
        </p:nvSpPr>
        <p:spPr>
          <a:xfrm>
            <a:off x="444814" y="5008574"/>
            <a:ext cx="6833800" cy="3405966"/>
          </a:xfrm>
          <a:prstGeom prst="roundRect">
            <a:avLst/>
          </a:prstGeom>
          <a:noFill/>
          <a:ln w="38100">
            <a:solidFill>
              <a:schemeClr val="tx1"/>
            </a:solidFill>
            <a:prstDash val="dashDo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46" name="Rectangle: Rounded Corners 45">
            <a:extLst>
              <a:ext uri="{FF2B5EF4-FFF2-40B4-BE49-F238E27FC236}">
                <a16:creationId xmlns:a16="http://schemas.microsoft.com/office/drawing/2014/main" id="{3863AD5C-AEB6-4109-9825-F6BC6DA02683}"/>
              </a:ext>
            </a:extLst>
          </p:cNvPr>
          <p:cNvSpPr/>
          <p:nvPr/>
        </p:nvSpPr>
        <p:spPr>
          <a:xfrm>
            <a:off x="444814" y="8532042"/>
            <a:ext cx="6833800" cy="929085"/>
          </a:xfrm>
          <a:prstGeom prst="roundRect">
            <a:avLst/>
          </a:prstGeom>
          <a:noFill/>
          <a:ln w="38100">
            <a:solidFill>
              <a:schemeClr val="tx1"/>
            </a:solidFill>
            <a:prstDash val="dashDo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47" name="TextBox 46">
            <a:extLst>
              <a:ext uri="{FF2B5EF4-FFF2-40B4-BE49-F238E27FC236}">
                <a16:creationId xmlns:a16="http://schemas.microsoft.com/office/drawing/2014/main" id="{397A4632-1554-4507-82DF-62EB7781688B}"/>
              </a:ext>
            </a:extLst>
          </p:cNvPr>
          <p:cNvSpPr txBox="1"/>
          <p:nvPr/>
        </p:nvSpPr>
        <p:spPr>
          <a:xfrm>
            <a:off x="158765" y="8608069"/>
            <a:ext cx="7409409" cy="338554"/>
          </a:xfrm>
          <a:prstGeom prst="rect">
            <a:avLst/>
          </a:prstGeom>
          <a:noFill/>
        </p:spPr>
        <p:txBody>
          <a:bodyPr wrap="square" rtlCol="0">
            <a:spAutoFit/>
          </a:bodyPr>
          <a:lstStyle/>
          <a:p>
            <a:pPr algn="ctr"/>
            <a:r>
              <a:rPr lang="en-US" sz="1600" b="1" dirty="0">
                <a:latin typeface="KG Miss Kindy Chunky" panose="02000000000000000000" pitchFamily="2" charset="0"/>
                <a:ea typeface="HelloButtons" panose="02000603000000000000" pitchFamily="2" charset="0"/>
              </a:rPr>
              <a:t>Spelling Words</a:t>
            </a:r>
          </a:p>
        </p:txBody>
      </p:sp>
      <p:sp>
        <p:nvSpPr>
          <p:cNvPr id="48" name="TextBox 47">
            <a:extLst>
              <a:ext uri="{FF2B5EF4-FFF2-40B4-BE49-F238E27FC236}">
                <a16:creationId xmlns:a16="http://schemas.microsoft.com/office/drawing/2014/main" id="{C7F0B790-2B72-4472-8E96-9D29CEE9D47E}"/>
              </a:ext>
            </a:extLst>
          </p:cNvPr>
          <p:cNvSpPr txBox="1"/>
          <p:nvPr/>
        </p:nvSpPr>
        <p:spPr>
          <a:xfrm>
            <a:off x="442863" y="2511430"/>
            <a:ext cx="3288987" cy="1750287"/>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en-US" sz="1400" dirty="0">
                <a:latin typeface="KG Miss Kindergarten" panose="02000000000000000000" pitchFamily="2" charset="0"/>
                <a:ea typeface="HelloAnnie" panose="02000603000000000000" pitchFamily="2" charset="0"/>
              </a:rPr>
              <a:t>Type event here.</a:t>
            </a:r>
          </a:p>
          <a:p>
            <a:pPr marL="285750" indent="-285750">
              <a:lnSpc>
                <a:spcPct val="200000"/>
              </a:lnSpc>
              <a:buFont typeface="Arial" panose="020B0604020202020204" pitchFamily="34" charset="0"/>
              <a:buChar char="•"/>
            </a:pPr>
            <a:r>
              <a:rPr lang="en-US" sz="1400" dirty="0">
                <a:latin typeface="KG Miss Kindergarten" panose="02000000000000000000" pitchFamily="2" charset="0"/>
                <a:ea typeface="HelloAnnie" panose="02000603000000000000" pitchFamily="2" charset="0"/>
              </a:rPr>
              <a:t>Type event here.</a:t>
            </a:r>
          </a:p>
          <a:p>
            <a:pPr marL="285750" indent="-285750">
              <a:lnSpc>
                <a:spcPct val="200000"/>
              </a:lnSpc>
              <a:buFont typeface="Arial" panose="020B0604020202020204" pitchFamily="34" charset="0"/>
              <a:buChar char="•"/>
            </a:pPr>
            <a:r>
              <a:rPr lang="en-US" sz="1400" dirty="0">
                <a:latin typeface="KG Miss Kindergarten" panose="02000000000000000000" pitchFamily="2" charset="0"/>
                <a:ea typeface="HelloAnnie" panose="02000603000000000000" pitchFamily="2" charset="0"/>
              </a:rPr>
              <a:t>Type event here.</a:t>
            </a:r>
          </a:p>
          <a:p>
            <a:pPr marL="285750" indent="-285750">
              <a:lnSpc>
                <a:spcPct val="200000"/>
              </a:lnSpc>
              <a:buFont typeface="Arial" panose="020B0604020202020204" pitchFamily="34" charset="0"/>
              <a:buChar char="•"/>
            </a:pPr>
            <a:r>
              <a:rPr lang="en-US" sz="1400" dirty="0">
                <a:latin typeface="KG Miss Kindergarten" panose="02000000000000000000" pitchFamily="2" charset="0"/>
                <a:ea typeface="HelloAnnie" panose="02000603000000000000" pitchFamily="2" charset="0"/>
              </a:rPr>
              <a:t>Type event here.</a:t>
            </a:r>
          </a:p>
        </p:txBody>
      </p:sp>
      <p:sp>
        <p:nvSpPr>
          <p:cNvPr id="49" name="TextBox 48">
            <a:extLst>
              <a:ext uri="{FF2B5EF4-FFF2-40B4-BE49-F238E27FC236}">
                <a16:creationId xmlns:a16="http://schemas.microsoft.com/office/drawing/2014/main" id="{64B46F1B-986B-4A72-8FF3-2A4F2BF75862}"/>
              </a:ext>
            </a:extLst>
          </p:cNvPr>
          <p:cNvSpPr txBox="1"/>
          <p:nvPr/>
        </p:nvSpPr>
        <p:spPr>
          <a:xfrm>
            <a:off x="3986774" y="2517684"/>
            <a:ext cx="3115596" cy="457626"/>
          </a:xfrm>
          <a:prstGeom prst="rect">
            <a:avLst/>
          </a:prstGeom>
          <a:noFill/>
        </p:spPr>
        <p:txBody>
          <a:bodyPr wrap="none" rtlCol="0">
            <a:spAutoFit/>
          </a:bodyPr>
          <a:lstStyle/>
          <a:p>
            <a:pPr marL="285750" indent="-285750">
              <a:lnSpc>
                <a:spcPct val="200000"/>
              </a:lnSpc>
              <a:buFont typeface="Arial" panose="020B0604020202020204" pitchFamily="34" charset="0"/>
              <a:buChar char="•"/>
            </a:pPr>
            <a:r>
              <a:rPr lang="en-US" sz="1400" dirty="0">
                <a:latin typeface="KG Miss Kindergarten" panose="02000000000000000000" pitchFamily="2" charset="0"/>
                <a:ea typeface="HelloAnnie" panose="02000603000000000000" pitchFamily="2" charset="0"/>
              </a:rPr>
              <a:t>Type your teacher note here.</a:t>
            </a:r>
          </a:p>
        </p:txBody>
      </p:sp>
      <p:sp>
        <p:nvSpPr>
          <p:cNvPr id="50" name="TextBox 49">
            <a:extLst>
              <a:ext uri="{FF2B5EF4-FFF2-40B4-BE49-F238E27FC236}">
                <a16:creationId xmlns:a16="http://schemas.microsoft.com/office/drawing/2014/main" id="{24649919-CE56-47D3-9D3E-4E515B92B43A}"/>
              </a:ext>
            </a:extLst>
          </p:cNvPr>
          <p:cNvSpPr txBox="1"/>
          <p:nvPr/>
        </p:nvSpPr>
        <p:spPr>
          <a:xfrm>
            <a:off x="442863" y="8792735"/>
            <a:ext cx="3808543" cy="457626"/>
          </a:xfrm>
          <a:prstGeom prst="rect">
            <a:avLst/>
          </a:prstGeom>
          <a:noFill/>
        </p:spPr>
        <p:txBody>
          <a:bodyPr wrap="none" rtlCol="0">
            <a:spAutoFit/>
          </a:bodyPr>
          <a:lstStyle/>
          <a:p>
            <a:pPr marL="285750" indent="-285750">
              <a:lnSpc>
                <a:spcPct val="200000"/>
              </a:lnSpc>
              <a:buFont typeface="Arial" panose="020B0604020202020204" pitchFamily="34" charset="0"/>
              <a:buChar char="•"/>
            </a:pPr>
            <a:r>
              <a:rPr lang="en-US" sz="1400" dirty="0">
                <a:latin typeface="KG Miss Kindergarten" panose="02000000000000000000" pitchFamily="2" charset="0"/>
                <a:ea typeface="HelloAnnie" panose="02000603000000000000" pitchFamily="2" charset="0"/>
              </a:rPr>
              <a:t>Type your weekly spelling words here.</a:t>
            </a:r>
          </a:p>
        </p:txBody>
      </p:sp>
      <p:graphicFrame>
        <p:nvGraphicFramePr>
          <p:cNvPr id="51" name="Table 50">
            <a:extLst>
              <a:ext uri="{FF2B5EF4-FFF2-40B4-BE49-F238E27FC236}">
                <a16:creationId xmlns:a16="http://schemas.microsoft.com/office/drawing/2014/main" id="{8E900E2C-0FAB-40D3-9FA0-E9A1A66595B3}"/>
              </a:ext>
            </a:extLst>
          </p:cNvPr>
          <p:cNvGraphicFramePr>
            <a:graphicFrameLocks noGrp="1"/>
          </p:cNvGraphicFramePr>
          <p:nvPr>
            <p:extLst>
              <p:ext uri="{D42A27DB-BD31-4B8C-83A1-F6EECF244321}">
                <p14:modId xmlns:p14="http://schemas.microsoft.com/office/powerpoint/2010/main" val="4241811611"/>
              </p:ext>
            </p:extLst>
          </p:nvPr>
        </p:nvGraphicFramePr>
        <p:xfrm>
          <a:off x="1268363" y="5202935"/>
          <a:ext cx="6010251" cy="3200400"/>
        </p:xfrm>
        <a:graphic>
          <a:graphicData uri="http://schemas.openxmlformats.org/drawingml/2006/table">
            <a:tbl>
              <a:tblPr firstRow="1" bandRow="1">
                <a:tableStyleId>{5C22544A-7EE6-4342-B048-85BDC9FD1C3A}</a:tableStyleId>
              </a:tblPr>
              <a:tblGrid>
                <a:gridCol w="1265316">
                  <a:extLst>
                    <a:ext uri="{9D8B030D-6E8A-4147-A177-3AD203B41FA5}">
                      <a16:colId xmlns:a16="http://schemas.microsoft.com/office/drawing/2014/main" val="790954970"/>
                    </a:ext>
                  </a:extLst>
                </a:gridCol>
                <a:gridCol w="4744935">
                  <a:extLst>
                    <a:ext uri="{9D8B030D-6E8A-4147-A177-3AD203B41FA5}">
                      <a16:colId xmlns:a16="http://schemas.microsoft.com/office/drawing/2014/main" val="2314856713"/>
                    </a:ext>
                  </a:extLst>
                </a:gridCol>
              </a:tblGrid>
              <a:tr h="640080">
                <a:tc>
                  <a:txBody>
                    <a:bodyPr/>
                    <a:lstStyle/>
                    <a:p>
                      <a:pPr algn="ctr"/>
                      <a:r>
                        <a:rPr lang="en-US" sz="1600" b="0" dirty="0">
                          <a:solidFill>
                            <a:schemeClr val="tx1"/>
                          </a:solidFill>
                          <a:latin typeface="KG Miss Kindergarten" panose="02000000000000000000" pitchFamily="2" charset="0"/>
                          <a:ea typeface="HelloAnnie" panose="02000603000000000000" pitchFamily="2" charset="0"/>
                        </a:rPr>
                        <a:t>Reading</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sz="1600" b="0" dirty="0">
                          <a:solidFill>
                            <a:schemeClr val="tx1"/>
                          </a:solidFill>
                          <a:latin typeface="KG Miss Kindergarten" panose="02000000000000000000" pitchFamily="2" charset="0"/>
                          <a:ea typeface="HelloAnnie" panose="02000603000000000000" pitchFamily="2" charset="0"/>
                        </a:rPr>
                        <a:t>Type your</a:t>
                      </a:r>
                      <a:r>
                        <a:rPr lang="en-US" sz="1600" b="0" baseline="0" dirty="0">
                          <a:solidFill>
                            <a:schemeClr val="tx1"/>
                          </a:solidFill>
                          <a:latin typeface="KG Miss Kindergarten" panose="02000000000000000000" pitchFamily="2" charset="0"/>
                          <a:ea typeface="HelloAnnie" panose="02000603000000000000" pitchFamily="2" charset="0"/>
                        </a:rPr>
                        <a:t> information here.</a:t>
                      </a:r>
                      <a:endParaRPr lang="en-US" sz="1600" b="0" dirty="0">
                        <a:solidFill>
                          <a:schemeClr val="tx1"/>
                        </a:solidFill>
                        <a:latin typeface="KG Miss Kindergarten" panose="02000000000000000000" pitchFamily="2" charset="0"/>
                        <a:ea typeface="HelloAnnie" panose="02000603000000000000" pitchFamily="2"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57729572"/>
                  </a:ext>
                </a:extLst>
              </a:tr>
              <a:tr h="640080">
                <a:tc>
                  <a:txBody>
                    <a:bodyPr/>
                    <a:lstStyle/>
                    <a:p>
                      <a:pPr algn="ctr"/>
                      <a:r>
                        <a:rPr lang="en-US" sz="1600" b="0" dirty="0">
                          <a:solidFill>
                            <a:schemeClr val="tx1"/>
                          </a:solidFill>
                          <a:latin typeface="KG Miss Kindergarten" panose="02000000000000000000" pitchFamily="2" charset="0"/>
                          <a:ea typeface="HelloAnnie" panose="02000603000000000000" pitchFamily="2" charset="0"/>
                        </a:rPr>
                        <a:t>Writing</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lang="en-US" sz="1600" b="0" dirty="0">
                          <a:solidFill>
                            <a:schemeClr val="tx1"/>
                          </a:solidFill>
                          <a:latin typeface="KG Miss Kindergarten" panose="02000000000000000000" pitchFamily="2" charset="0"/>
                          <a:ea typeface="HelloAnnie" panose="02000603000000000000" pitchFamily="2" charset="0"/>
                        </a:rPr>
                        <a:t>Type your</a:t>
                      </a:r>
                      <a:r>
                        <a:rPr lang="en-US" sz="1600" b="0" baseline="0" dirty="0">
                          <a:solidFill>
                            <a:schemeClr val="tx1"/>
                          </a:solidFill>
                          <a:latin typeface="KG Miss Kindergarten" panose="02000000000000000000" pitchFamily="2" charset="0"/>
                          <a:ea typeface="HelloAnnie" panose="02000603000000000000" pitchFamily="2" charset="0"/>
                        </a:rPr>
                        <a:t> information here.</a:t>
                      </a:r>
                      <a:endParaRPr lang="en-US" sz="1600" b="0" dirty="0">
                        <a:solidFill>
                          <a:schemeClr val="tx1"/>
                        </a:solidFill>
                        <a:latin typeface="KG Miss Kindergarten" panose="02000000000000000000" pitchFamily="2" charset="0"/>
                        <a:ea typeface="HelloAnnie" panose="02000603000000000000" pitchFamily="2" charset="0"/>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14035029"/>
                  </a:ext>
                </a:extLst>
              </a:tr>
              <a:tr h="640080">
                <a:tc>
                  <a:txBody>
                    <a:bodyPr/>
                    <a:lstStyle/>
                    <a:p>
                      <a:pPr algn="ctr"/>
                      <a:r>
                        <a:rPr lang="en-US" sz="1600" b="0" dirty="0">
                          <a:solidFill>
                            <a:schemeClr val="tx1"/>
                          </a:solidFill>
                          <a:latin typeface="KG Miss Kindergarten" panose="02000000000000000000" pitchFamily="2" charset="0"/>
                          <a:ea typeface="HelloAnnie" panose="02000603000000000000" pitchFamily="2" charset="0"/>
                        </a:rPr>
                        <a:t>Math</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lang="en-US" sz="1600" b="0" dirty="0">
                          <a:solidFill>
                            <a:schemeClr val="tx1"/>
                          </a:solidFill>
                          <a:latin typeface="KG Miss Kindergarten" panose="02000000000000000000" pitchFamily="2" charset="0"/>
                          <a:ea typeface="HelloAnnie" panose="02000603000000000000" pitchFamily="2" charset="0"/>
                        </a:rPr>
                        <a:t>Type your</a:t>
                      </a:r>
                      <a:r>
                        <a:rPr lang="en-US" sz="1600" b="0" baseline="0" dirty="0">
                          <a:solidFill>
                            <a:schemeClr val="tx1"/>
                          </a:solidFill>
                          <a:latin typeface="KG Miss Kindergarten" panose="02000000000000000000" pitchFamily="2" charset="0"/>
                          <a:ea typeface="HelloAnnie" panose="02000603000000000000" pitchFamily="2" charset="0"/>
                        </a:rPr>
                        <a:t> information here.</a:t>
                      </a:r>
                      <a:endParaRPr lang="en-US" sz="1600" b="0" dirty="0">
                        <a:solidFill>
                          <a:schemeClr val="tx1"/>
                        </a:solidFill>
                        <a:latin typeface="KG Miss Kindergarten" panose="02000000000000000000" pitchFamily="2" charset="0"/>
                        <a:ea typeface="HelloAnnie" panose="02000603000000000000" pitchFamily="2"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57308225"/>
                  </a:ext>
                </a:extLst>
              </a:tr>
              <a:tr h="640080">
                <a:tc>
                  <a:txBody>
                    <a:bodyPr/>
                    <a:lstStyle/>
                    <a:p>
                      <a:pPr algn="ctr"/>
                      <a:r>
                        <a:rPr lang="en-US" sz="1600" b="0" dirty="0">
                          <a:solidFill>
                            <a:schemeClr val="tx1"/>
                          </a:solidFill>
                          <a:latin typeface="KG Miss Kindergarten" panose="02000000000000000000" pitchFamily="2" charset="0"/>
                          <a:ea typeface="HelloAnnie" panose="02000603000000000000" pitchFamily="2" charset="0"/>
                        </a:rPr>
                        <a:t>Science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lang="en-US" sz="1600" b="0" dirty="0">
                          <a:solidFill>
                            <a:schemeClr val="tx1"/>
                          </a:solidFill>
                          <a:latin typeface="KG Miss Kindergarten" panose="02000000000000000000" pitchFamily="2" charset="0"/>
                          <a:ea typeface="HelloAnnie" panose="02000603000000000000" pitchFamily="2" charset="0"/>
                        </a:rPr>
                        <a:t>Type your</a:t>
                      </a:r>
                      <a:r>
                        <a:rPr lang="en-US" sz="1600" b="0" baseline="0" dirty="0">
                          <a:solidFill>
                            <a:schemeClr val="tx1"/>
                          </a:solidFill>
                          <a:latin typeface="KG Miss Kindergarten" panose="02000000000000000000" pitchFamily="2" charset="0"/>
                          <a:ea typeface="HelloAnnie" panose="02000603000000000000" pitchFamily="2" charset="0"/>
                        </a:rPr>
                        <a:t> information here.</a:t>
                      </a:r>
                      <a:endParaRPr lang="en-US" sz="1600" b="0" dirty="0">
                        <a:solidFill>
                          <a:schemeClr val="tx1"/>
                        </a:solidFill>
                        <a:latin typeface="KG Miss Kindergarten" panose="02000000000000000000" pitchFamily="2" charset="0"/>
                        <a:ea typeface="HelloAnnie" panose="02000603000000000000" pitchFamily="2"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76545341"/>
                  </a:ext>
                </a:extLst>
              </a:tr>
              <a:tr h="640080">
                <a:tc>
                  <a:txBody>
                    <a:bodyPr/>
                    <a:lstStyle/>
                    <a:p>
                      <a:pPr algn="ctr"/>
                      <a:r>
                        <a:rPr lang="en-US" sz="1600" b="0" dirty="0">
                          <a:solidFill>
                            <a:schemeClr val="tx1"/>
                          </a:solidFill>
                          <a:latin typeface="KG Miss Kindergarten" panose="02000000000000000000" pitchFamily="2" charset="0"/>
                          <a:ea typeface="HelloAnnie" panose="02000603000000000000" pitchFamily="2" charset="0"/>
                        </a:rPr>
                        <a:t>Social </a:t>
                      </a:r>
                    </a:p>
                    <a:p>
                      <a:pPr algn="ctr"/>
                      <a:r>
                        <a:rPr lang="en-US" sz="1600" b="0" dirty="0">
                          <a:solidFill>
                            <a:schemeClr val="tx1"/>
                          </a:solidFill>
                          <a:latin typeface="KG Miss Kindergarten" panose="02000000000000000000" pitchFamily="2" charset="0"/>
                          <a:ea typeface="HelloAnnie" panose="02000603000000000000" pitchFamily="2" charset="0"/>
                        </a:rPr>
                        <a:t>Studies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lang="en-US" sz="1600" b="0" dirty="0">
                          <a:solidFill>
                            <a:schemeClr val="tx1"/>
                          </a:solidFill>
                          <a:latin typeface="KG Miss Kindergarten" panose="02000000000000000000" pitchFamily="2" charset="0"/>
                          <a:ea typeface="HelloAnnie" panose="02000603000000000000" pitchFamily="2" charset="0"/>
                        </a:rPr>
                        <a:t>Type your</a:t>
                      </a:r>
                      <a:r>
                        <a:rPr lang="en-US" sz="1600" b="0" baseline="0" dirty="0">
                          <a:solidFill>
                            <a:schemeClr val="tx1"/>
                          </a:solidFill>
                          <a:latin typeface="KG Miss Kindergarten" panose="02000000000000000000" pitchFamily="2" charset="0"/>
                          <a:ea typeface="HelloAnnie" panose="02000603000000000000" pitchFamily="2" charset="0"/>
                        </a:rPr>
                        <a:t> information here.</a:t>
                      </a:r>
                      <a:endParaRPr lang="en-US" sz="1600" b="0" dirty="0">
                        <a:solidFill>
                          <a:schemeClr val="tx1"/>
                        </a:solidFill>
                        <a:latin typeface="KG Miss Kindergarten" panose="02000000000000000000" pitchFamily="2" charset="0"/>
                        <a:ea typeface="HelloAnnie" panose="02000603000000000000" pitchFamily="2"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32949169"/>
                  </a:ext>
                </a:extLst>
              </a:tr>
            </a:tbl>
          </a:graphicData>
        </a:graphic>
      </p:graphicFrame>
      <p:sp>
        <p:nvSpPr>
          <p:cNvPr id="52" name="TextBox 51">
            <a:extLst>
              <a:ext uri="{FF2B5EF4-FFF2-40B4-BE49-F238E27FC236}">
                <a16:creationId xmlns:a16="http://schemas.microsoft.com/office/drawing/2014/main" id="{51D5A7D4-75A0-4634-85CE-2EA19C39E919}"/>
              </a:ext>
            </a:extLst>
          </p:cNvPr>
          <p:cNvSpPr txBox="1"/>
          <p:nvPr/>
        </p:nvSpPr>
        <p:spPr>
          <a:xfrm>
            <a:off x="417463" y="2053026"/>
            <a:ext cx="3155055" cy="584775"/>
          </a:xfrm>
          <a:prstGeom prst="rect">
            <a:avLst/>
          </a:prstGeom>
          <a:noFill/>
        </p:spPr>
        <p:txBody>
          <a:bodyPr wrap="square" rtlCol="0">
            <a:spAutoFit/>
          </a:bodyPr>
          <a:lstStyle/>
          <a:p>
            <a:pPr algn="ctr"/>
            <a:r>
              <a:rPr lang="en-US" sz="1600" b="1" dirty="0">
                <a:latin typeface="KG Miss Kindy Chunky" panose="02000000000000000000" pitchFamily="2" charset="0"/>
                <a:ea typeface="HelloButtons" panose="02000603000000000000" pitchFamily="2" charset="0"/>
              </a:rPr>
              <a:t>What’s Happening </a:t>
            </a:r>
          </a:p>
          <a:p>
            <a:pPr algn="ctr"/>
            <a:r>
              <a:rPr lang="en-US" sz="1600" b="1" dirty="0">
                <a:latin typeface="KG Miss Kindy Chunky" panose="02000000000000000000" pitchFamily="2" charset="0"/>
                <a:ea typeface="HelloButtons" panose="02000603000000000000" pitchFamily="2" charset="0"/>
              </a:rPr>
              <a:t>This Week</a:t>
            </a:r>
          </a:p>
        </p:txBody>
      </p:sp>
      <p:sp>
        <p:nvSpPr>
          <p:cNvPr id="53" name="TextBox 52">
            <a:extLst>
              <a:ext uri="{FF2B5EF4-FFF2-40B4-BE49-F238E27FC236}">
                <a16:creationId xmlns:a16="http://schemas.microsoft.com/office/drawing/2014/main" id="{D2B83E2A-975E-4546-82B1-2C7D2E522A5C}"/>
              </a:ext>
            </a:extLst>
          </p:cNvPr>
          <p:cNvSpPr txBox="1"/>
          <p:nvPr/>
        </p:nvSpPr>
        <p:spPr>
          <a:xfrm>
            <a:off x="1848732" y="5000020"/>
            <a:ext cx="3770135" cy="338554"/>
          </a:xfrm>
          <a:prstGeom prst="rect">
            <a:avLst/>
          </a:prstGeom>
          <a:noFill/>
        </p:spPr>
        <p:txBody>
          <a:bodyPr wrap="none" rtlCol="0">
            <a:spAutoFit/>
          </a:bodyPr>
          <a:lstStyle/>
          <a:p>
            <a:pPr algn="ctr"/>
            <a:r>
              <a:rPr lang="en-US" sz="1600" b="1" dirty="0">
                <a:latin typeface="KG Miss Kindy Chunky" panose="02000000000000000000" pitchFamily="2" charset="0"/>
                <a:ea typeface="HelloButtons" panose="02000603000000000000" pitchFamily="2" charset="0"/>
              </a:rPr>
              <a:t>A Peek At What We Are Learning</a:t>
            </a:r>
          </a:p>
        </p:txBody>
      </p:sp>
      <p:sp>
        <p:nvSpPr>
          <p:cNvPr id="54" name="TextBox 53">
            <a:extLst>
              <a:ext uri="{FF2B5EF4-FFF2-40B4-BE49-F238E27FC236}">
                <a16:creationId xmlns:a16="http://schemas.microsoft.com/office/drawing/2014/main" id="{4702DAA1-EC3D-42CD-A05A-4A7517850684}"/>
              </a:ext>
            </a:extLst>
          </p:cNvPr>
          <p:cNvSpPr txBox="1"/>
          <p:nvPr/>
        </p:nvSpPr>
        <p:spPr>
          <a:xfrm>
            <a:off x="4037574" y="2054836"/>
            <a:ext cx="2975897" cy="584775"/>
          </a:xfrm>
          <a:prstGeom prst="rect">
            <a:avLst/>
          </a:prstGeom>
          <a:noFill/>
        </p:spPr>
        <p:txBody>
          <a:bodyPr wrap="square" rtlCol="0">
            <a:spAutoFit/>
          </a:bodyPr>
          <a:lstStyle/>
          <a:p>
            <a:pPr algn="ctr"/>
            <a:r>
              <a:rPr lang="en-US" sz="1600" b="1" dirty="0">
                <a:latin typeface="KG Miss Kindy Chunky" panose="02000000000000000000" pitchFamily="2" charset="0"/>
                <a:ea typeface="HelloButtons" panose="02000603000000000000" pitchFamily="2" charset="0"/>
              </a:rPr>
              <a:t>A Note From </a:t>
            </a:r>
          </a:p>
          <a:p>
            <a:pPr algn="ctr"/>
            <a:r>
              <a:rPr lang="en-US" sz="1600" b="1" dirty="0">
                <a:latin typeface="KG Miss Kindy Chunky" panose="02000000000000000000" pitchFamily="2" charset="0"/>
                <a:ea typeface="HelloButtons" panose="02000603000000000000" pitchFamily="2" charset="0"/>
              </a:rPr>
              <a:t>Mrs. Jones</a:t>
            </a:r>
          </a:p>
        </p:txBody>
      </p:sp>
      <p:sp>
        <p:nvSpPr>
          <p:cNvPr id="55" name="TextBox 54">
            <a:extLst>
              <a:ext uri="{FF2B5EF4-FFF2-40B4-BE49-F238E27FC236}">
                <a16:creationId xmlns:a16="http://schemas.microsoft.com/office/drawing/2014/main" id="{5711CFB5-2CE5-4560-8AF9-E3C99DFA641A}"/>
              </a:ext>
            </a:extLst>
          </p:cNvPr>
          <p:cNvSpPr txBox="1"/>
          <p:nvPr/>
        </p:nvSpPr>
        <p:spPr bwMode="white">
          <a:xfrm>
            <a:off x="149477" y="212723"/>
            <a:ext cx="7508623" cy="923330"/>
          </a:xfrm>
          <a:prstGeom prst="rect">
            <a:avLst/>
          </a:prstGeom>
          <a:noFill/>
        </p:spPr>
        <p:txBody>
          <a:bodyPr wrap="square" rtlCol="0">
            <a:spAutoFit/>
          </a:bodyPr>
          <a:lstStyle/>
          <a:p>
            <a:pPr algn="ctr"/>
            <a:r>
              <a:rPr lang="en-US" sz="5400" dirty="0">
                <a:solidFill>
                  <a:schemeClr val="bg1"/>
                </a:solidFill>
                <a:latin typeface="KG Always A Good Time" panose="02000505000000020003" pitchFamily="2" charset="0"/>
                <a:ea typeface="HelloBoomerang" panose="02000603000000000000" pitchFamily="2" charset="0"/>
              </a:rPr>
              <a:t>Our Classroom </a:t>
            </a:r>
            <a:r>
              <a:rPr lang="en-US" sz="5400" dirty="0">
                <a:solidFill>
                  <a:schemeClr val="bg1"/>
                </a:solidFill>
                <a:latin typeface="KG Blank Space Sketch" panose="02000000000000000000" pitchFamily="2" charset="0"/>
                <a:ea typeface="HelloEtchASketch" panose="02000603000000000000" pitchFamily="2" charset="0"/>
              </a:rPr>
              <a:t>News</a:t>
            </a:r>
            <a:endParaRPr lang="en-US" sz="6600" dirty="0">
              <a:solidFill>
                <a:schemeClr val="bg1"/>
              </a:solidFill>
              <a:latin typeface="KG Blank Space Sketch" panose="02000000000000000000" pitchFamily="2" charset="0"/>
              <a:ea typeface="HelloEtchASketch" panose="02000603000000000000" pitchFamily="2" charset="0"/>
            </a:endParaRPr>
          </a:p>
        </p:txBody>
      </p:sp>
      <p:sp>
        <p:nvSpPr>
          <p:cNvPr id="56" name="TextBox 55">
            <a:extLst>
              <a:ext uri="{FF2B5EF4-FFF2-40B4-BE49-F238E27FC236}">
                <a16:creationId xmlns:a16="http://schemas.microsoft.com/office/drawing/2014/main" id="{C95714B5-B54F-451A-B142-499F6A816E99}"/>
              </a:ext>
            </a:extLst>
          </p:cNvPr>
          <p:cNvSpPr txBox="1"/>
          <p:nvPr/>
        </p:nvSpPr>
        <p:spPr>
          <a:xfrm>
            <a:off x="155818" y="1253235"/>
            <a:ext cx="1136017" cy="338554"/>
          </a:xfrm>
          <a:prstGeom prst="rect">
            <a:avLst/>
          </a:prstGeom>
          <a:noFill/>
        </p:spPr>
        <p:txBody>
          <a:bodyPr wrap="none" rtlCol="0">
            <a:spAutoFit/>
          </a:bodyPr>
          <a:lstStyle/>
          <a:p>
            <a:r>
              <a:rPr lang="en-US" sz="1600" b="1" dirty="0">
                <a:latin typeface="KG Miss Kindy Chunky" panose="02000000000000000000" pitchFamily="2" charset="0"/>
                <a:ea typeface="HelloButtons" panose="02000603000000000000" pitchFamily="2" charset="0"/>
              </a:rPr>
              <a:t>Week of</a:t>
            </a:r>
            <a:r>
              <a:rPr lang="en-US" sz="1600" dirty="0">
                <a:latin typeface="KG Miss Kindy Chunky" panose="02000000000000000000" pitchFamily="2" charset="0"/>
                <a:ea typeface="HelloButtons" panose="02000603000000000000" pitchFamily="2" charset="0"/>
              </a:rPr>
              <a:t>:</a:t>
            </a:r>
          </a:p>
        </p:txBody>
      </p:sp>
    </p:spTree>
    <p:extLst>
      <p:ext uri="{BB962C8B-B14F-4D97-AF65-F5344CB8AC3E}">
        <p14:creationId xmlns:p14="http://schemas.microsoft.com/office/powerpoint/2010/main" val="30750921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bwMode="gray">
      <p:bgPr>
        <a:blipFill dpi="0" rotWithShape="1">
          <a:blip r:embed="rId2">
            <a:lum/>
          </a:blip>
          <a:srcRect/>
          <a:stretch>
            <a:fillRect l="1000" t="1000" r="1000" b="1000"/>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D3B7F3F1-E4BA-4823-8F7D-EFBBF23C3FE6}"/>
              </a:ext>
            </a:extLst>
          </p:cNvPr>
          <p:cNvSpPr/>
          <p:nvPr/>
        </p:nvSpPr>
        <p:spPr>
          <a:xfrm>
            <a:off x="482914" y="1908271"/>
            <a:ext cx="3288986" cy="3020901"/>
          </a:xfrm>
          <a:prstGeom prst="roundRect">
            <a:avLst/>
          </a:prstGeom>
          <a:noFill/>
          <a:ln w="38100">
            <a:solidFill>
              <a:schemeClr val="tx1"/>
            </a:solidFill>
            <a:prstDash val="dashDo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6" name="Rectangle: Rounded Corners 15">
            <a:extLst>
              <a:ext uri="{FF2B5EF4-FFF2-40B4-BE49-F238E27FC236}">
                <a16:creationId xmlns:a16="http://schemas.microsoft.com/office/drawing/2014/main" id="{98BE0A95-6B20-40A8-8197-ACFC29BF3E9B}"/>
              </a:ext>
            </a:extLst>
          </p:cNvPr>
          <p:cNvSpPr/>
          <p:nvPr/>
        </p:nvSpPr>
        <p:spPr>
          <a:xfrm>
            <a:off x="4024874" y="1908271"/>
            <a:ext cx="3291840" cy="3020901"/>
          </a:xfrm>
          <a:prstGeom prst="roundRect">
            <a:avLst/>
          </a:prstGeom>
          <a:noFill/>
          <a:ln w="38100">
            <a:solidFill>
              <a:schemeClr val="tx1"/>
            </a:solidFill>
            <a:prstDash val="dashDo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9" name="Rectangle: Rounded Corners 28">
            <a:extLst>
              <a:ext uri="{FF2B5EF4-FFF2-40B4-BE49-F238E27FC236}">
                <a16:creationId xmlns:a16="http://schemas.microsoft.com/office/drawing/2014/main" id="{D51A555C-9EC8-42C8-90A4-C08469329D58}"/>
              </a:ext>
            </a:extLst>
          </p:cNvPr>
          <p:cNvSpPr/>
          <p:nvPr/>
        </p:nvSpPr>
        <p:spPr>
          <a:xfrm>
            <a:off x="482914" y="5021274"/>
            <a:ext cx="6833800" cy="3382523"/>
          </a:xfrm>
          <a:prstGeom prst="roundRect">
            <a:avLst/>
          </a:prstGeom>
          <a:noFill/>
          <a:ln w="38100">
            <a:solidFill>
              <a:schemeClr val="tx1"/>
            </a:solidFill>
            <a:prstDash val="dashDo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30" name="Rectangle: Rounded Corners 29">
            <a:extLst>
              <a:ext uri="{FF2B5EF4-FFF2-40B4-BE49-F238E27FC236}">
                <a16:creationId xmlns:a16="http://schemas.microsoft.com/office/drawing/2014/main" id="{798FFA30-582B-4131-A29E-41D486BFF789}"/>
              </a:ext>
            </a:extLst>
          </p:cNvPr>
          <p:cNvSpPr/>
          <p:nvPr/>
        </p:nvSpPr>
        <p:spPr>
          <a:xfrm>
            <a:off x="482914" y="8504750"/>
            <a:ext cx="6833800" cy="1007549"/>
          </a:xfrm>
          <a:prstGeom prst="roundRect">
            <a:avLst/>
          </a:prstGeom>
          <a:noFill/>
          <a:ln w="38100">
            <a:solidFill>
              <a:schemeClr val="tx1"/>
            </a:solidFill>
            <a:prstDash val="dashDo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31" name="TextBox 30">
            <a:extLst>
              <a:ext uri="{FF2B5EF4-FFF2-40B4-BE49-F238E27FC236}">
                <a16:creationId xmlns:a16="http://schemas.microsoft.com/office/drawing/2014/main" id="{70029B2B-29B3-466D-B343-DAE94CCB83BA}"/>
              </a:ext>
            </a:extLst>
          </p:cNvPr>
          <p:cNvSpPr txBox="1"/>
          <p:nvPr/>
        </p:nvSpPr>
        <p:spPr>
          <a:xfrm>
            <a:off x="1156859" y="8557269"/>
            <a:ext cx="4842314" cy="923330"/>
          </a:xfrm>
          <a:prstGeom prst="rect">
            <a:avLst/>
          </a:prstGeom>
          <a:noFill/>
        </p:spPr>
        <p:txBody>
          <a:bodyPr wrap="square" lIns="91440" tIns="45720" rIns="91440" bIns="45720" rtlCol="0" anchor="t">
            <a:spAutoFit/>
          </a:bodyPr>
          <a:lstStyle/>
          <a:p>
            <a:pPr algn="ctr"/>
            <a:r>
              <a:rPr lang="en-US" sz="1600" b="1" dirty="0">
                <a:latin typeface="KG Miss Kindy Chunky"/>
              </a:rPr>
              <a:t>Mark your calendar:</a:t>
            </a:r>
          </a:p>
          <a:p>
            <a:pPr algn="ctr"/>
            <a:r>
              <a:rPr lang="en-US" sz="1100" dirty="0" smtClean="0">
                <a:latin typeface="KG Miss Kindy Chunky"/>
              </a:rPr>
              <a:t>Friday, September 8</a:t>
            </a:r>
            <a:r>
              <a:rPr lang="en-US" sz="1100" baseline="30000" dirty="0" smtClean="0">
                <a:latin typeface="KG Miss Kindy Chunky"/>
              </a:rPr>
              <a:t>th</a:t>
            </a:r>
            <a:r>
              <a:rPr lang="en-US" sz="1100" dirty="0" smtClean="0">
                <a:latin typeface="KG Miss Kindy Chunky"/>
              </a:rPr>
              <a:t> – SPECIAL SNACK $1.00</a:t>
            </a:r>
            <a:r>
              <a:rPr lang="en-US" sz="1100" dirty="0">
                <a:latin typeface="KG Miss Kindy Chunky"/>
              </a:rPr>
              <a:t> </a:t>
            </a:r>
            <a:r>
              <a:rPr lang="en-US" sz="1100" dirty="0" smtClean="0">
                <a:latin typeface="KG Miss Kindy Chunky"/>
              </a:rPr>
              <a:t>SLUSHIES</a:t>
            </a:r>
          </a:p>
          <a:p>
            <a:pPr algn="ctr"/>
            <a:r>
              <a:rPr lang="en-US" sz="900" b="1" dirty="0" smtClean="0">
                <a:latin typeface="KG Miss Kindy Chunky"/>
              </a:rPr>
              <a:t>Thurs</a:t>
            </a:r>
            <a:r>
              <a:rPr lang="en-US" sz="900" b="1" dirty="0" smtClean="0">
                <a:latin typeface="KG Miss Kindy Chunky"/>
              </a:rPr>
              <a:t>day</a:t>
            </a:r>
            <a:r>
              <a:rPr lang="en-US" sz="900" b="1" dirty="0">
                <a:latin typeface="KG Miss Kindy Chunky"/>
              </a:rPr>
              <a:t>, September </a:t>
            </a:r>
            <a:r>
              <a:rPr lang="en-US" sz="900" b="1" dirty="0" smtClean="0">
                <a:latin typeface="KG Miss Kindy Chunky"/>
              </a:rPr>
              <a:t>14th </a:t>
            </a:r>
            <a:r>
              <a:rPr lang="en-US" sz="900" b="1" dirty="0">
                <a:latin typeface="KG Miss Kindy Chunky"/>
              </a:rPr>
              <a:t>will be our classes </a:t>
            </a:r>
            <a:r>
              <a:rPr lang="en-US" sz="900" u="sng" dirty="0">
                <a:latin typeface="KG Miss Kindy Chunky"/>
              </a:rPr>
              <a:t>Parent Lunch Day</a:t>
            </a:r>
            <a:r>
              <a:rPr lang="en-US" sz="900" b="1" dirty="0">
                <a:latin typeface="KG Miss Kindy Chunky"/>
              </a:rPr>
              <a:t> from </a:t>
            </a:r>
            <a:r>
              <a:rPr lang="en-US" sz="900" b="1" dirty="0" smtClean="0">
                <a:latin typeface="KG Miss Kindy Chunky"/>
              </a:rPr>
              <a:t>10:50 – 11:25. </a:t>
            </a:r>
            <a:r>
              <a:rPr lang="en-US" sz="900" b="1" dirty="0">
                <a:latin typeface="KG Miss Kindy Chunky"/>
              </a:rPr>
              <a:t>You are invited to come eat lunch with your child. No outside food from restaurants is allowed</a:t>
            </a:r>
            <a:r>
              <a:rPr lang="en-US" sz="900" b="1" dirty="0" smtClean="0">
                <a:latin typeface="KG Miss Kindy Chunky"/>
              </a:rPr>
              <a:t>. </a:t>
            </a:r>
            <a:endParaRPr lang="en-US" sz="900" b="1" dirty="0">
              <a:latin typeface="KG Miss Kindy Chunky"/>
            </a:endParaRPr>
          </a:p>
        </p:txBody>
      </p:sp>
      <p:sp>
        <p:nvSpPr>
          <p:cNvPr id="32" name="TextBox 31">
            <a:extLst>
              <a:ext uri="{FF2B5EF4-FFF2-40B4-BE49-F238E27FC236}">
                <a16:creationId xmlns:a16="http://schemas.microsoft.com/office/drawing/2014/main" id="{CE371B4C-85C9-4B08-BA75-9C3471AEA0DB}"/>
              </a:ext>
            </a:extLst>
          </p:cNvPr>
          <p:cNvSpPr txBox="1"/>
          <p:nvPr/>
        </p:nvSpPr>
        <p:spPr>
          <a:xfrm>
            <a:off x="654847" y="2635644"/>
            <a:ext cx="3288987" cy="2492990"/>
          </a:xfrm>
          <a:prstGeom prst="rect">
            <a:avLst/>
          </a:prstGeom>
          <a:noFill/>
        </p:spPr>
        <p:txBody>
          <a:bodyPr wrap="square" lIns="91440" tIns="45720" rIns="91440" bIns="45720" rtlCol="0" anchor="t">
            <a:spAutoFit/>
          </a:bodyPr>
          <a:lstStyle/>
          <a:p>
            <a:pPr>
              <a:lnSpc>
                <a:spcPct val="200000"/>
              </a:lnSpc>
            </a:pPr>
            <a:r>
              <a:rPr lang="en-US" sz="900" dirty="0" smtClean="0">
                <a:latin typeface="KG Miss Kindergarten"/>
                <a:ea typeface="HelloAnnie" panose="02000603000000000000" pitchFamily="2" charset="0"/>
              </a:rPr>
              <a:t>*</a:t>
            </a:r>
            <a:r>
              <a:rPr lang="en-US" sz="900" dirty="0">
                <a:latin typeface="KG Miss Kindergarten"/>
                <a:ea typeface="HelloAnnie" panose="02000603000000000000" pitchFamily="2" charset="0"/>
              </a:rPr>
              <a:t>September 7th – Mrs. Cook's Birthday</a:t>
            </a:r>
            <a:endParaRPr lang="en-US" sz="900" dirty="0">
              <a:latin typeface="KG Miss Kindergarten" panose="02000000000000000000" pitchFamily="2" charset="0"/>
              <a:ea typeface="HelloAnnie" panose="02000603000000000000" pitchFamily="2" charset="0"/>
            </a:endParaRPr>
          </a:p>
          <a:p>
            <a:pPr>
              <a:lnSpc>
                <a:spcPct val="200000"/>
              </a:lnSpc>
            </a:pPr>
            <a:r>
              <a:rPr lang="en-US" sz="900" dirty="0">
                <a:latin typeface="KG Miss Kindergarten"/>
                <a:ea typeface="HelloAnnie" panose="02000603000000000000" pitchFamily="2" charset="0"/>
              </a:rPr>
              <a:t>*</a:t>
            </a:r>
            <a:r>
              <a:rPr lang="en-US" sz="600" dirty="0">
                <a:latin typeface="KG Miss Kindergarten"/>
                <a:ea typeface="HelloAnnie" panose="02000603000000000000" pitchFamily="2" charset="0"/>
              </a:rPr>
              <a:t>We are learning </a:t>
            </a:r>
            <a:r>
              <a:rPr lang="en-US" sz="600" dirty="0" smtClean="0">
                <a:latin typeface="KG Miss Kindergarten"/>
                <a:ea typeface="HelloAnnie" panose="02000603000000000000" pitchFamily="2" charset="0"/>
              </a:rPr>
              <a:t>How to lead in and out of School </a:t>
            </a:r>
          </a:p>
          <a:p>
            <a:pPr>
              <a:lnSpc>
                <a:spcPct val="200000"/>
              </a:lnSpc>
            </a:pPr>
            <a:r>
              <a:rPr lang="en-US" sz="600" dirty="0" smtClean="0">
                <a:latin typeface="KG Miss Kindergarten"/>
                <a:ea typeface="HelloAnnie" panose="02000603000000000000" pitchFamily="2" charset="0"/>
              </a:rPr>
              <a:t>and to have a Growth Mindset as part of our </a:t>
            </a:r>
          </a:p>
          <a:p>
            <a:pPr>
              <a:lnSpc>
                <a:spcPct val="200000"/>
              </a:lnSpc>
            </a:pPr>
            <a:r>
              <a:rPr lang="en-US" sz="600" dirty="0" smtClean="0">
                <a:latin typeface="KG Miss Kindergarten"/>
                <a:ea typeface="HelloAnnie" panose="02000603000000000000" pitchFamily="2" charset="0"/>
              </a:rPr>
              <a:t>Leader in Me curriculum.</a:t>
            </a:r>
            <a:endParaRPr lang="en-US" sz="600" dirty="0">
              <a:latin typeface="KG Miss Kindergarten" panose="02000000000000000000" pitchFamily="2" charset="0"/>
              <a:ea typeface="HelloAnnie" panose="02000603000000000000" pitchFamily="2" charset="0"/>
            </a:endParaRPr>
          </a:p>
          <a:p>
            <a:pPr>
              <a:lnSpc>
                <a:spcPct val="200000"/>
              </a:lnSpc>
            </a:pPr>
            <a:r>
              <a:rPr lang="en-US" sz="800" dirty="0">
                <a:latin typeface="KG Miss Kindergarten"/>
                <a:ea typeface="HelloAnnie" panose="02000603000000000000" pitchFamily="2" charset="0"/>
              </a:rPr>
              <a:t>*</a:t>
            </a:r>
            <a:r>
              <a:rPr lang="en-US" sz="800" b="1" u="sng" dirty="0">
                <a:latin typeface="KG Miss Kindergarten"/>
                <a:ea typeface="HelloAnnie" panose="02000603000000000000" pitchFamily="2" charset="0"/>
              </a:rPr>
              <a:t>Homework Attached</a:t>
            </a:r>
            <a:r>
              <a:rPr lang="en-US" sz="800" dirty="0">
                <a:latin typeface="KG Miss Kindergarten"/>
                <a:ea typeface="HelloAnnie" panose="02000603000000000000" pitchFamily="2" charset="0"/>
              </a:rPr>
              <a:t>: Math sheet on </a:t>
            </a:r>
            <a:r>
              <a:rPr lang="en-US" sz="800" dirty="0" smtClean="0">
                <a:latin typeface="KG Miss Kindergarten"/>
                <a:ea typeface="HelloAnnie" panose="02000603000000000000" pitchFamily="2" charset="0"/>
              </a:rPr>
              <a:t>Doubles, Reading sheet on rhyming </a:t>
            </a:r>
            <a:r>
              <a:rPr lang="en-US" sz="800" dirty="0">
                <a:latin typeface="KG Miss Kindergarten"/>
                <a:ea typeface="HelloAnnie" panose="02000603000000000000" pitchFamily="2" charset="0"/>
              </a:rPr>
              <a:t>and </a:t>
            </a:r>
            <a:r>
              <a:rPr lang="en-US" sz="800" dirty="0" smtClean="0">
                <a:latin typeface="KG Miss Kindergarten"/>
                <a:ea typeface="HelloAnnie" panose="02000603000000000000" pitchFamily="2" charset="0"/>
              </a:rPr>
              <a:t>Decodable stories </a:t>
            </a:r>
            <a:r>
              <a:rPr lang="en-US" sz="800" dirty="0">
                <a:latin typeface="KG Miss Kindergarten"/>
                <a:ea typeface="HelloAnnie" panose="02000603000000000000" pitchFamily="2" charset="0"/>
              </a:rPr>
              <a:t>that your child should read to you each night with fluency and ease for practice with skills and words we have previously learned</a:t>
            </a:r>
            <a:r>
              <a:rPr lang="en-US" sz="800" dirty="0" smtClean="0">
                <a:latin typeface="KG Miss Kindergarten"/>
                <a:ea typeface="HelloAnnie" panose="02000603000000000000" pitchFamily="2" charset="0"/>
              </a:rPr>
              <a:t>.</a:t>
            </a:r>
          </a:p>
          <a:p>
            <a:pPr>
              <a:lnSpc>
                <a:spcPct val="200000"/>
              </a:lnSpc>
            </a:pPr>
            <a:r>
              <a:rPr lang="en-US" sz="800" b="1" i="1" dirty="0" smtClean="0">
                <a:latin typeface="KG Miss Kindergarten"/>
                <a:ea typeface="HelloAnnie" panose="02000603000000000000" pitchFamily="2" charset="0"/>
              </a:rPr>
              <a:t>Progress Reports come home Wednesday, Sept. 6th</a:t>
            </a:r>
            <a:endParaRPr lang="en-US" sz="800" b="1" i="1" dirty="0">
              <a:latin typeface="KG Miss Kindergarten" panose="02000000000000000000" pitchFamily="2" charset="0"/>
              <a:ea typeface="HelloAnnie" panose="02000603000000000000" pitchFamily="2" charset="0"/>
            </a:endParaRPr>
          </a:p>
          <a:p>
            <a:pPr marL="285750" indent="-285750">
              <a:lnSpc>
                <a:spcPct val="200000"/>
              </a:lnSpc>
              <a:buFont typeface="Arial" panose="020B0604020202020204" pitchFamily="34" charset="0"/>
              <a:buChar char="•"/>
            </a:pPr>
            <a:endParaRPr lang="en-US" sz="800" dirty="0">
              <a:latin typeface="KG Miss Kindergarten" panose="02000000000000000000" pitchFamily="2" charset="0"/>
              <a:ea typeface="HelloAnnie" panose="02000603000000000000" pitchFamily="2" charset="0"/>
            </a:endParaRPr>
          </a:p>
        </p:txBody>
      </p:sp>
      <p:sp>
        <p:nvSpPr>
          <p:cNvPr id="33" name="TextBox 32">
            <a:extLst>
              <a:ext uri="{FF2B5EF4-FFF2-40B4-BE49-F238E27FC236}">
                <a16:creationId xmlns:a16="http://schemas.microsoft.com/office/drawing/2014/main" id="{7D623E80-665E-491B-9689-6253AFD2112A}"/>
              </a:ext>
            </a:extLst>
          </p:cNvPr>
          <p:cNvSpPr txBox="1"/>
          <p:nvPr/>
        </p:nvSpPr>
        <p:spPr>
          <a:xfrm>
            <a:off x="4011047" y="2673994"/>
            <a:ext cx="3291840" cy="2062103"/>
          </a:xfrm>
          <a:prstGeom prst="rect">
            <a:avLst/>
          </a:prstGeom>
          <a:noFill/>
        </p:spPr>
        <p:txBody>
          <a:bodyPr wrap="square" lIns="91440" tIns="45720" rIns="91440" bIns="45720" rtlCol="0" anchor="t">
            <a:spAutoFit/>
          </a:bodyPr>
          <a:lstStyle/>
          <a:p>
            <a:pPr>
              <a:lnSpc>
                <a:spcPct val="200000"/>
              </a:lnSpc>
            </a:pPr>
            <a:r>
              <a:rPr lang="en-US" sz="800" dirty="0">
                <a:latin typeface="KG Miss Kindergarten"/>
              </a:rPr>
              <a:t>*I have completed beginning of the year testing with all of the students. I will send home a letter </a:t>
            </a:r>
            <a:r>
              <a:rPr lang="en-US" sz="800" dirty="0" smtClean="0">
                <a:latin typeface="KG Miss Kindergarten"/>
              </a:rPr>
              <a:t>this week</a:t>
            </a:r>
            <a:r>
              <a:rPr lang="en-US" sz="800" dirty="0" smtClean="0">
                <a:latin typeface="KG Miss Kindergarten"/>
              </a:rPr>
              <a:t> </a:t>
            </a:r>
            <a:r>
              <a:rPr lang="en-US" sz="800" dirty="0">
                <a:latin typeface="KG Miss Kindergarten"/>
              </a:rPr>
              <a:t>letting you know where your child placed depending on STAR Early Literacy test, Kindergarten sight words, </a:t>
            </a:r>
            <a:r>
              <a:rPr lang="en-US" sz="800" dirty="0" smtClean="0">
                <a:latin typeface="KG Miss Kindergarten"/>
              </a:rPr>
              <a:t>Letters/Sounds, </a:t>
            </a:r>
            <a:r>
              <a:rPr lang="en-US" sz="800" dirty="0">
                <a:latin typeface="KG Miss Kindergarten"/>
              </a:rPr>
              <a:t>and classroom observations. </a:t>
            </a:r>
            <a:endParaRPr lang="en-US" sz="800" dirty="0" smtClean="0">
              <a:latin typeface="KG Miss Kindergarten"/>
            </a:endParaRPr>
          </a:p>
          <a:p>
            <a:pPr>
              <a:lnSpc>
                <a:spcPct val="200000"/>
              </a:lnSpc>
            </a:pPr>
            <a:endParaRPr lang="en-US" sz="800" dirty="0">
              <a:latin typeface="KG Miss Kindergarten"/>
            </a:endParaRPr>
          </a:p>
          <a:p>
            <a:pPr>
              <a:lnSpc>
                <a:spcPct val="200000"/>
              </a:lnSpc>
            </a:pPr>
            <a:r>
              <a:rPr lang="en-US" sz="800" dirty="0" smtClean="0">
                <a:latin typeface="KG Miss Kindergarten"/>
              </a:rPr>
              <a:t>ATTENDANCE CHALLENGE: No </a:t>
            </a:r>
            <a:r>
              <a:rPr lang="en-US" sz="800" dirty="0" smtClean="0">
                <a:latin typeface="KG Miss Kindergarten"/>
              </a:rPr>
              <a:t>tardy’s</a:t>
            </a:r>
            <a:r>
              <a:rPr lang="en-US" sz="800" dirty="0" smtClean="0">
                <a:latin typeface="KG Miss Kindergarten"/>
              </a:rPr>
              <a:t>, no check-ins, no check-outs = A POP IT BRACELET this week!</a:t>
            </a:r>
            <a:endParaRPr lang="en-US" sz="800" dirty="0">
              <a:latin typeface="KG Miss Kindergarten"/>
            </a:endParaRPr>
          </a:p>
        </p:txBody>
      </p:sp>
      <p:graphicFrame>
        <p:nvGraphicFramePr>
          <p:cNvPr id="35" name="Table 34">
            <a:extLst>
              <a:ext uri="{FF2B5EF4-FFF2-40B4-BE49-F238E27FC236}">
                <a16:creationId xmlns:a16="http://schemas.microsoft.com/office/drawing/2014/main" id="{E9C34D6E-5062-45C0-97A2-ED96D7AA830A}"/>
              </a:ext>
            </a:extLst>
          </p:cNvPr>
          <p:cNvGraphicFramePr>
            <a:graphicFrameLocks noGrp="1"/>
          </p:cNvGraphicFramePr>
          <p:nvPr>
            <p:extLst>
              <p:ext uri="{D42A27DB-BD31-4B8C-83A1-F6EECF244321}">
                <p14:modId xmlns:p14="http://schemas.microsoft.com/office/powerpoint/2010/main" val="3150093899"/>
              </p:ext>
            </p:extLst>
          </p:nvPr>
        </p:nvGraphicFramePr>
        <p:xfrm>
          <a:off x="1406018" y="5610672"/>
          <a:ext cx="6010251" cy="2870038"/>
        </p:xfrm>
        <a:graphic>
          <a:graphicData uri="http://schemas.openxmlformats.org/drawingml/2006/table">
            <a:tbl>
              <a:tblPr firstRow="1" bandRow="1">
                <a:tableStyleId>{5C22544A-7EE6-4342-B048-85BDC9FD1C3A}</a:tableStyleId>
              </a:tblPr>
              <a:tblGrid>
                <a:gridCol w="1265316">
                  <a:extLst>
                    <a:ext uri="{9D8B030D-6E8A-4147-A177-3AD203B41FA5}">
                      <a16:colId xmlns:a16="http://schemas.microsoft.com/office/drawing/2014/main" val="790954970"/>
                    </a:ext>
                  </a:extLst>
                </a:gridCol>
                <a:gridCol w="4744935">
                  <a:extLst>
                    <a:ext uri="{9D8B030D-6E8A-4147-A177-3AD203B41FA5}">
                      <a16:colId xmlns:a16="http://schemas.microsoft.com/office/drawing/2014/main" val="2314856713"/>
                    </a:ext>
                  </a:extLst>
                </a:gridCol>
              </a:tblGrid>
              <a:tr h="431638">
                <a:tc>
                  <a:txBody>
                    <a:bodyPr/>
                    <a:lstStyle/>
                    <a:p>
                      <a:pPr algn="ctr"/>
                      <a:r>
                        <a:rPr lang="en-US" sz="1600" b="0" dirty="0">
                          <a:solidFill>
                            <a:schemeClr val="tx1"/>
                          </a:solidFill>
                          <a:latin typeface="KG Miss Kindergarten"/>
                          <a:ea typeface="HelloAnnie" panose="02000603000000000000" pitchFamily="2" charset="0"/>
                        </a:rPr>
                        <a:t>Reading</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sz="1200" b="0" dirty="0" smtClean="0">
                          <a:solidFill>
                            <a:schemeClr val="tx1"/>
                          </a:solidFill>
                          <a:latin typeface="KG Miss Kindergarten"/>
                          <a:ea typeface="HelloAnnie" panose="02000603000000000000" pitchFamily="2" charset="0"/>
                        </a:rPr>
                        <a:t>Review</a:t>
                      </a:r>
                      <a:r>
                        <a:rPr lang="en-US" sz="1200" b="0" baseline="0" dirty="0" smtClean="0">
                          <a:solidFill>
                            <a:schemeClr val="tx1"/>
                          </a:solidFill>
                          <a:latin typeface="KG Miss Kindergarten"/>
                          <a:ea typeface="HelloAnnie" panose="02000603000000000000" pitchFamily="2" charset="0"/>
                        </a:rPr>
                        <a:t> sounds /s/  /h/  /t/  /a/  /i/  /t/  /p/  </a:t>
                      </a:r>
                    </a:p>
                    <a:p>
                      <a:r>
                        <a:rPr lang="en-US" sz="1200" b="0" baseline="0" dirty="0" smtClean="0">
                          <a:solidFill>
                            <a:schemeClr val="tx1"/>
                          </a:solidFill>
                          <a:latin typeface="KG Miss Kindergarten"/>
                          <a:ea typeface="HelloAnnie" panose="02000603000000000000" pitchFamily="2" charset="0"/>
                        </a:rPr>
                        <a:t>/n/  /l/  /o/  /b/  /d/</a:t>
                      </a:r>
                    </a:p>
                    <a:p>
                      <a:r>
                        <a:rPr lang="en-US" sz="1200" b="0" baseline="0" dirty="0" smtClean="0">
                          <a:solidFill>
                            <a:schemeClr val="tx1"/>
                          </a:solidFill>
                          <a:latin typeface="KG Miss Kindergarten"/>
                          <a:ea typeface="HelloAnnie" panose="02000603000000000000" pitchFamily="2" charset="0"/>
                        </a:rPr>
                        <a:t>Sight Words: and   to   for   him   said   can  the  has  </a:t>
                      </a:r>
                      <a:endParaRPr lang="en-US" sz="1200" b="0" dirty="0">
                        <a:solidFill>
                          <a:schemeClr val="tx1"/>
                        </a:solidFill>
                        <a:latin typeface="KG Miss Kindergarten"/>
                        <a:ea typeface="HelloAnnie" panose="02000603000000000000" pitchFamily="2"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57729572"/>
                  </a:ext>
                </a:extLst>
              </a:tr>
              <a:tr h="431638">
                <a:tc>
                  <a:txBody>
                    <a:bodyPr/>
                    <a:lstStyle/>
                    <a:p>
                      <a:pPr algn="ctr"/>
                      <a:r>
                        <a:rPr lang="en-US" sz="1600" b="0" dirty="0">
                          <a:solidFill>
                            <a:schemeClr val="tx1"/>
                          </a:solidFill>
                          <a:latin typeface="KG Miss Kindergarten"/>
                          <a:ea typeface="HelloAnnie" panose="02000603000000000000" pitchFamily="2" charset="0"/>
                        </a:rPr>
                        <a:t>Writing</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600" b="0" dirty="0">
                          <a:solidFill>
                            <a:schemeClr val="tx1"/>
                          </a:solidFill>
                          <a:latin typeface="KG Miss Kindergarten"/>
                          <a:ea typeface="HelloAnnie" panose="02000603000000000000" pitchFamily="2" charset="0"/>
                        </a:rPr>
                        <a:t>Handwriting </a:t>
                      </a:r>
                      <a:r>
                        <a:rPr lang="en-US" sz="1600" b="0" dirty="0" smtClean="0">
                          <a:solidFill>
                            <a:schemeClr val="tx1"/>
                          </a:solidFill>
                          <a:latin typeface="KG Miss Kindergarten"/>
                          <a:ea typeface="HelloAnnie" panose="02000603000000000000" pitchFamily="2" charset="0"/>
                        </a:rPr>
                        <a:t>Practice</a:t>
                      </a:r>
                      <a:endParaRPr lang="en-US" sz="1600" b="0" dirty="0">
                        <a:solidFill>
                          <a:schemeClr val="tx1"/>
                        </a:solidFill>
                        <a:latin typeface="KG Miss Kindergarten"/>
                        <a:ea typeface="HelloAnnie" panose="02000603000000000000" pitchFamily="2" charset="0"/>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14035029"/>
                  </a:ext>
                </a:extLst>
              </a:tr>
              <a:tr h="431638">
                <a:tc>
                  <a:txBody>
                    <a:bodyPr/>
                    <a:lstStyle/>
                    <a:p>
                      <a:pPr algn="ctr"/>
                      <a:r>
                        <a:rPr lang="en-US" sz="1600" b="0" dirty="0">
                          <a:solidFill>
                            <a:schemeClr val="tx1"/>
                          </a:solidFill>
                          <a:latin typeface="KG Miss Kindergarten"/>
                          <a:ea typeface="HelloAnnie" panose="02000603000000000000" pitchFamily="2" charset="0"/>
                        </a:rPr>
                        <a:t>Math</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200" b="0" dirty="0">
                          <a:solidFill>
                            <a:schemeClr val="tx1"/>
                          </a:solidFill>
                          <a:latin typeface="KG Miss Kindergarten"/>
                          <a:ea typeface="HelloAnnie" panose="02000603000000000000" pitchFamily="2" charset="0"/>
                        </a:rPr>
                        <a:t>Topic 2 </a:t>
                      </a:r>
                      <a:r>
                        <a:rPr lang="en-US" sz="1200" b="0" dirty="0" smtClean="0">
                          <a:solidFill>
                            <a:schemeClr val="tx1"/>
                          </a:solidFill>
                          <a:latin typeface="KG Miss Kindergarten"/>
                          <a:ea typeface="HelloAnnie" panose="02000603000000000000" pitchFamily="2" charset="0"/>
                        </a:rPr>
                        <a:t> </a:t>
                      </a:r>
                      <a:r>
                        <a:rPr lang="en-US" sz="1200" b="0" dirty="0">
                          <a:solidFill>
                            <a:schemeClr val="tx1"/>
                          </a:solidFill>
                          <a:latin typeface="KG Miss Kindergarten"/>
                          <a:ea typeface="HelloAnnie" panose="02000603000000000000" pitchFamily="2" charset="0"/>
                        </a:rPr>
                        <a:t>(Facts with 5 on a ten frame, add in any order, count back to subtract on a number line, think addition to subtract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57308225"/>
                  </a:ext>
                </a:extLst>
              </a:tr>
              <a:tr h="431638">
                <a:tc>
                  <a:txBody>
                    <a:bodyPr/>
                    <a:lstStyle/>
                    <a:p>
                      <a:pPr algn="ctr"/>
                      <a:r>
                        <a:rPr lang="en-US" sz="1600" b="0" dirty="0">
                          <a:solidFill>
                            <a:schemeClr val="tx1"/>
                          </a:solidFill>
                          <a:latin typeface="KG Miss Kindergarten"/>
                          <a:ea typeface="HelloAnnie" panose="02000603000000000000" pitchFamily="2" charset="0"/>
                        </a:rPr>
                        <a:t>Language Arts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200" b="0" dirty="0" smtClean="0">
                          <a:solidFill>
                            <a:schemeClr val="tx1"/>
                          </a:solidFill>
                          <a:latin typeface="KG Miss Kindergarten"/>
                          <a:ea typeface="HelloAnnie" panose="02000603000000000000" pitchFamily="2" charset="0"/>
                        </a:rPr>
                        <a:t>Singular</a:t>
                      </a:r>
                      <a:r>
                        <a:rPr lang="en-US" sz="1200" b="0" baseline="0" dirty="0" smtClean="0">
                          <a:solidFill>
                            <a:schemeClr val="tx1"/>
                          </a:solidFill>
                          <a:latin typeface="KG Miss Kindergarten"/>
                          <a:ea typeface="HelloAnnie" panose="02000603000000000000" pitchFamily="2" charset="0"/>
                        </a:rPr>
                        <a:t> and Plural</a:t>
                      </a:r>
                      <a:r>
                        <a:rPr lang="en-US" sz="1200" b="0" dirty="0" smtClean="0">
                          <a:solidFill>
                            <a:schemeClr val="tx1"/>
                          </a:solidFill>
                          <a:latin typeface="KG Miss Kindergarten"/>
                          <a:ea typeface="HelloAnnie" panose="02000603000000000000" pitchFamily="2" charset="0"/>
                        </a:rPr>
                        <a:t> Nouns (hat</a:t>
                      </a:r>
                      <a:r>
                        <a:rPr lang="en-US" sz="1200" b="0" baseline="0" dirty="0" smtClean="0">
                          <a:solidFill>
                            <a:schemeClr val="tx1"/>
                          </a:solidFill>
                          <a:latin typeface="KG Miss Kindergarten"/>
                          <a:ea typeface="HelloAnnie" panose="02000603000000000000" pitchFamily="2" charset="0"/>
                        </a:rPr>
                        <a:t> – hats, pig – pigs)</a:t>
                      </a:r>
                      <a:endParaRPr lang="en-US" sz="1200" b="0" dirty="0">
                        <a:solidFill>
                          <a:schemeClr val="tx1"/>
                        </a:solidFill>
                        <a:latin typeface="KG Miss Kindergarten"/>
                        <a:ea typeface="HelloAnnie" panose="02000603000000000000" pitchFamily="2"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76545341"/>
                  </a:ext>
                </a:extLst>
              </a:tr>
              <a:tr h="485593">
                <a:tc>
                  <a:txBody>
                    <a:bodyPr/>
                    <a:lstStyle/>
                    <a:p>
                      <a:pPr algn="ctr"/>
                      <a:r>
                        <a:rPr lang="en-US" sz="1600" b="0" dirty="0">
                          <a:solidFill>
                            <a:schemeClr val="tx1"/>
                          </a:solidFill>
                          <a:latin typeface="KG Miss Kindergarten"/>
                          <a:ea typeface="HelloAnnie" panose="02000603000000000000" pitchFamily="2" charset="0"/>
                        </a:rPr>
                        <a:t>Social </a:t>
                      </a:r>
                      <a:endParaRPr lang="en-US" sz="1600" b="0" dirty="0">
                        <a:solidFill>
                          <a:schemeClr val="tx1"/>
                        </a:solidFill>
                        <a:latin typeface="KG Miss Kindergarten" panose="02000000000000000000" pitchFamily="2" charset="0"/>
                        <a:ea typeface="HelloAnnie" panose="02000603000000000000" pitchFamily="2" charset="0"/>
                      </a:endParaRPr>
                    </a:p>
                    <a:p>
                      <a:pPr algn="ctr"/>
                      <a:r>
                        <a:rPr lang="en-US" sz="1600" b="0" dirty="0">
                          <a:solidFill>
                            <a:schemeClr val="tx1"/>
                          </a:solidFill>
                          <a:latin typeface="KG Miss Kindergarten"/>
                          <a:ea typeface="HelloAnnie" panose="02000603000000000000" pitchFamily="2" charset="0"/>
                        </a:rPr>
                        <a:t>Studies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200" b="0" dirty="0">
                          <a:solidFill>
                            <a:schemeClr val="tx1"/>
                          </a:solidFill>
                          <a:latin typeface="KG Miss Kindergarten"/>
                          <a:ea typeface="HelloAnnie" panose="02000603000000000000" pitchFamily="2" charset="0"/>
                        </a:rPr>
                        <a:t>Leader in Me &amp; Science (My 5 Senses continued)</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32949169"/>
                  </a:ext>
                </a:extLst>
              </a:tr>
            </a:tbl>
          </a:graphicData>
        </a:graphic>
      </p:graphicFrame>
      <p:sp>
        <p:nvSpPr>
          <p:cNvPr id="36" name="TextBox 35">
            <a:extLst>
              <a:ext uri="{FF2B5EF4-FFF2-40B4-BE49-F238E27FC236}">
                <a16:creationId xmlns:a16="http://schemas.microsoft.com/office/drawing/2014/main" id="{86B406A4-F6F8-4102-A2C7-D1435CD54493}"/>
              </a:ext>
            </a:extLst>
          </p:cNvPr>
          <p:cNvSpPr txBox="1"/>
          <p:nvPr/>
        </p:nvSpPr>
        <p:spPr>
          <a:xfrm>
            <a:off x="175625" y="2106175"/>
            <a:ext cx="3155055" cy="415498"/>
          </a:xfrm>
          <a:prstGeom prst="rect">
            <a:avLst/>
          </a:prstGeom>
          <a:noFill/>
        </p:spPr>
        <p:txBody>
          <a:bodyPr wrap="square" lIns="91440" tIns="45720" rIns="91440" bIns="45720" rtlCol="0" anchor="t">
            <a:spAutoFit/>
          </a:bodyPr>
          <a:lstStyle/>
          <a:p>
            <a:pPr algn="ctr"/>
            <a:r>
              <a:rPr lang="en-US" sz="1050" b="1" dirty="0">
                <a:latin typeface="KG Miss Kindy Chunky"/>
                <a:ea typeface="HelloButtons" panose="02000603000000000000" pitchFamily="2" charset="0"/>
              </a:rPr>
              <a:t>What’s Happening </a:t>
            </a:r>
            <a:endParaRPr lang="en-US" sz="1050" b="1" dirty="0">
              <a:latin typeface="KG Miss Kindy Chunky" panose="02000000000000000000" pitchFamily="2" charset="0"/>
              <a:ea typeface="HelloButtons" panose="02000603000000000000" pitchFamily="2" charset="0"/>
            </a:endParaRPr>
          </a:p>
          <a:p>
            <a:pPr algn="ctr"/>
            <a:r>
              <a:rPr lang="en-US" sz="1050" b="1" dirty="0">
                <a:latin typeface="KG Miss Kindy Chunky"/>
                <a:ea typeface="HelloButtons" panose="02000603000000000000" pitchFamily="2" charset="0"/>
              </a:rPr>
              <a:t>This Week September </a:t>
            </a:r>
            <a:r>
              <a:rPr lang="en-US" sz="1050" b="1" dirty="0" smtClean="0">
                <a:latin typeface="KG Miss Kindy Chunky"/>
                <a:ea typeface="HelloButtons" panose="02000603000000000000" pitchFamily="2" charset="0"/>
              </a:rPr>
              <a:t>5</a:t>
            </a:r>
            <a:r>
              <a:rPr lang="en-US" sz="1050" b="1" baseline="30000" dirty="0" smtClean="0">
                <a:latin typeface="KG Miss Kindy Chunky"/>
                <a:ea typeface="HelloButtons" panose="02000603000000000000" pitchFamily="2" charset="0"/>
              </a:rPr>
              <a:t>th</a:t>
            </a:r>
            <a:r>
              <a:rPr lang="en-US" sz="1050" b="1" dirty="0" smtClean="0">
                <a:latin typeface="KG Miss Kindy Chunky"/>
                <a:ea typeface="HelloButtons" panose="02000603000000000000" pitchFamily="2" charset="0"/>
              </a:rPr>
              <a:t> – 8</a:t>
            </a:r>
            <a:r>
              <a:rPr lang="en-US" sz="1050" b="1" baseline="30000" dirty="0" smtClean="0">
                <a:latin typeface="KG Miss Kindy Chunky"/>
                <a:ea typeface="HelloButtons" panose="02000603000000000000" pitchFamily="2" charset="0"/>
              </a:rPr>
              <a:t>th</a:t>
            </a:r>
            <a:r>
              <a:rPr lang="en-US" sz="1050" b="1" dirty="0" smtClean="0">
                <a:latin typeface="KG Miss Kindy Chunky"/>
                <a:ea typeface="HelloButtons" panose="02000603000000000000" pitchFamily="2" charset="0"/>
              </a:rPr>
              <a:t> </a:t>
            </a:r>
            <a:endParaRPr lang="en-US" sz="1050" b="1" dirty="0">
              <a:latin typeface="KG Miss Kindy Chunky"/>
              <a:ea typeface="HelloButtons" panose="02000603000000000000" pitchFamily="2" charset="0"/>
            </a:endParaRPr>
          </a:p>
        </p:txBody>
      </p:sp>
      <p:sp>
        <p:nvSpPr>
          <p:cNvPr id="37" name="TextBox 36">
            <a:extLst>
              <a:ext uri="{FF2B5EF4-FFF2-40B4-BE49-F238E27FC236}">
                <a16:creationId xmlns:a16="http://schemas.microsoft.com/office/drawing/2014/main" id="{096B3B44-429B-4C0C-9480-A940711F51E8}"/>
              </a:ext>
            </a:extLst>
          </p:cNvPr>
          <p:cNvSpPr txBox="1"/>
          <p:nvPr/>
        </p:nvSpPr>
        <p:spPr>
          <a:xfrm>
            <a:off x="1886832" y="5038120"/>
            <a:ext cx="3770135" cy="338554"/>
          </a:xfrm>
          <a:prstGeom prst="rect">
            <a:avLst/>
          </a:prstGeom>
          <a:noFill/>
        </p:spPr>
        <p:txBody>
          <a:bodyPr wrap="none" rtlCol="0">
            <a:spAutoFit/>
          </a:bodyPr>
          <a:lstStyle/>
          <a:p>
            <a:pPr algn="ctr"/>
            <a:r>
              <a:rPr lang="en-US" sz="1600" b="1" dirty="0">
                <a:latin typeface="KG Miss Kindy Chunky" panose="02000000000000000000" pitchFamily="2" charset="0"/>
                <a:ea typeface="HelloButtons" panose="02000603000000000000" pitchFamily="2" charset="0"/>
              </a:rPr>
              <a:t>A Peek At What We Are Learning</a:t>
            </a:r>
          </a:p>
        </p:txBody>
      </p:sp>
      <p:sp>
        <p:nvSpPr>
          <p:cNvPr id="38" name="TextBox 37">
            <a:extLst>
              <a:ext uri="{FF2B5EF4-FFF2-40B4-BE49-F238E27FC236}">
                <a16:creationId xmlns:a16="http://schemas.microsoft.com/office/drawing/2014/main" id="{8C0A63A2-F2DF-4975-B718-C0BD592BBEDD}"/>
              </a:ext>
            </a:extLst>
          </p:cNvPr>
          <p:cNvSpPr txBox="1"/>
          <p:nvPr/>
        </p:nvSpPr>
        <p:spPr>
          <a:xfrm>
            <a:off x="4075674" y="2042136"/>
            <a:ext cx="2975897" cy="584775"/>
          </a:xfrm>
          <a:prstGeom prst="rect">
            <a:avLst/>
          </a:prstGeom>
          <a:noFill/>
        </p:spPr>
        <p:txBody>
          <a:bodyPr wrap="square" lIns="91440" tIns="45720" rIns="91440" bIns="45720" rtlCol="0" anchor="t">
            <a:spAutoFit/>
          </a:bodyPr>
          <a:lstStyle/>
          <a:p>
            <a:pPr algn="ctr"/>
            <a:r>
              <a:rPr lang="en-US" sz="1600" b="1" dirty="0">
                <a:latin typeface="KG Miss Kindy Chunky"/>
                <a:ea typeface="HelloButtons" panose="02000603000000000000" pitchFamily="2" charset="0"/>
              </a:rPr>
              <a:t>A Note From </a:t>
            </a:r>
            <a:endParaRPr lang="en-US" sz="1600" b="1" dirty="0">
              <a:latin typeface="KG Miss Kindy Chunky" panose="02000000000000000000" pitchFamily="2" charset="0"/>
              <a:ea typeface="HelloButtons" panose="02000603000000000000" pitchFamily="2" charset="0"/>
            </a:endParaRPr>
          </a:p>
          <a:p>
            <a:pPr algn="ctr"/>
            <a:r>
              <a:rPr lang="en-US" sz="1600" b="1" dirty="0">
                <a:latin typeface="KG Miss Kindy Chunky"/>
                <a:ea typeface="HelloButtons" panose="02000603000000000000" pitchFamily="2" charset="0"/>
              </a:rPr>
              <a:t>Mrs. Cook</a:t>
            </a:r>
          </a:p>
        </p:txBody>
      </p:sp>
      <p:sp>
        <p:nvSpPr>
          <p:cNvPr id="39" name="TextBox 38">
            <a:extLst>
              <a:ext uri="{FF2B5EF4-FFF2-40B4-BE49-F238E27FC236}">
                <a16:creationId xmlns:a16="http://schemas.microsoft.com/office/drawing/2014/main" id="{7B168E6C-85C2-46E6-86C9-1FB6874AA301}"/>
              </a:ext>
            </a:extLst>
          </p:cNvPr>
          <p:cNvSpPr txBox="1"/>
          <p:nvPr/>
        </p:nvSpPr>
        <p:spPr bwMode="white">
          <a:xfrm>
            <a:off x="0" y="1214857"/>
            <a:ext cx="7772400" cy="646331"/>
          </a:xfrm>
          <a:prstGeom prst="rect">
            <a:avLst/>
          </a:prstGeom>
          <a:noFill/>
        </p:spPr>
        <p:txBody>
          <a:bodyPr wrap="square" lIns="91440" tIns="45720" rIns="91440" bIns="45720" rtlCol="0" anchor="t">
            <a:spAutoFit/>
          </a:bodyPr>
          <a:lstStyle/>
          <a:p>
            <a:pPr algn="ctr"/>
            <a:r>
              <a:rPr lang="en-US" sz="3600" dirty="0">
                <a:latin typeface="KG Always A Good Time"/>
                <a:ea typeface="HelloEtchASketch" panose="02000603000000000000" pitchFamily="2" charset="0"/>
              </a:rPr>
              <a:t>Our Classroom News</a:t>
            </a:r>
          </a:p>
        </p:txBody>
      </p:sp>
    </p:spTree>
    <p:extLst>
      <p:ext uri="{BB962C8B-B14F-4D97-AF65-F5344CB8AC3E}">
        <p14:creationId xmlns:p14="http://schemas.microsoft.com/office/powerpoint/2010/main" val="7219013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bwMode="gray">
      <p:bgPr>
        <a:blipFill dpi="0" rotWithShape="1">
          <a:blip r:embed="rId2">
            <a:lum/>
          </a:blip>
          <a:srcRect/>
          <a:stretch>
            <a:fillRect l="1000" t="1000" r="1000" b="1000"/>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B92247F5-720B-4BF2-9CE3-8D26571FE65F}"/>
              </a:ext>
            </a:extLst>
          </p:cNvPr>
          <p:cNvSpPr/>
          <p:nvPr/>
        </p:nvSpPr>
        <p:spPr>
          <a:xfrm>
            <a:off x="457514" y="1933671"/>
            <a:ext cx="3288986" cy="3020901"/>
          </a:xfrm>
          <a:prstGeom prst="roundRect">
            <a:avLst/>
          </a:prstGeom>
          <a:noFill/>
          <a:ln w="38100">
            <a:solidFill>
              <a:schemeClr val="tx1"/>
            </a:solidFill>
            <a:prstDash val="dashDo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6" name="Rectangle: Rounded Corners 15">
            <a:extLst>
              <a:ext uri="{FF2B5EF4-FFF2-40B4-BE49-F238E27FC236}">
                <a16:creationId xmlns:a16="http://schemas.microsoft.com/office/drawing/2014/main" id="{86F7FDF7-99FF-450A-8877-A0CAD71BD4C0}"/>
              </a:ext>
            </a:extLst>
          </p:cNvPr>
          <p:cNvSpPr/>
          <p:nvPr/>
        </p:nvSpPr>
        <p:spPr>
          <a:xfrm>
            <a:off x="3999474" y="1933671"/>
            <a:ext cx="3291840" cy="3020901"/>
          </a:xfrm>
          <a:prstGeom prst="roundRect">
            <a:avLst/>
          </a:prstGeom>
          <a:noFill/>
          <a:ln w="38100">
            <a:solidFill>
              <a:schemeClr val="tx1"/>
            </a:solidFill>
            <a:prstDash val="dashDo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9" name="Rectangle: Rounded Corners 28">
            <a:extLst>
              <a:ext uri="{FF2B5EF4-FFF2-40B4-BE49-F238E27FC236}">
                <a16:creationId xmlns:a16="http://schemas.microsoft.com/office/drawing/2014/main" id="{FD41DC66-C2DB-45B1-BCC6-D722451EE9FF}"/>
              </a:ext>
            </a:extLst>
          </p:cNvPr>
          <p:cNvSpPr/>
          <p:nvPr/>
        </p:nvSpPr>
        <p:spPr>
          <a:xfrm>
            <a:off x="457514" y="5046674"/>
            <a:ext cx="6833800" cy="3405966"/>
          </a:xfrm>
          <a:prstGeom prst="roundRect">
            <a:avLst/>
          </a:prstGeom>
          <a:noFill/>
          <a:ln w="38100">
            <a:solidFill>
              <a:schemeClr val="tx1"/>
            </a:solidFill>
            <a:prstDash val="dashDo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30" name="Rectangle: Rounded Corners 29">
            <a:extLst>
              <a:ext uri="{FF2B5EF4-FFF2-40B4-BE49-F238E27FC236}">
                <a16:creationId xmlns:a16="http://schemas.microsoft.com/office/drawing/2014/main" id="{66408695-773A-40FE-ADF9-F8B721C13859}"/>
              </a:ext>
            </a:extLst>
          </p:cNvPr>
          <p:cNvSpPr/>
          <p:nvPr/>
        </p:nvSpPr>
        <p:spPr>
          <a:xfrm>
            <a:off x="457514" y="8570142"/>
            <a:ext cx="6833800" cy="992958"/>
          </a:xfrm>
          <a:prstGeom prst="roundRect">
            <a:avLst/>
          </a:prstGeom>
          <a:noFill/>
          <a:ln w="38100">
            <a:solidFill>
              <a:schemeClr val="tx1"/>
            </a:solidFill>
            <a:prstDash val="dashDo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31" name="TextBox 30">
            <a:extLst>
              <a:ext uri="{FF2B5EF4-FFF2-40B4-BE49-F238E27FC236}">
                <a16:creationId xmlns:a16="http://schemas.microsoft.com/office/drawing/2014/main" id="{B83BEE0D-22E3-403D-B1CD-1257A45C4C8A}"/>
              </a:ext>
            </a:extLst>
          </p:cNvPr>
          <p:cNvSpPr txBox="1"/>
          <p:nvPr/>
        </p:nvSpPr>
        <p:spPr>
          <a:xfrm>
            <a:off x="171465" y="8646169"/>
            <a:ext cx="7409409" cy="338554"/>
          </a:xfrm>
          <a:prstGeom prst="rect">
            <a:avLst/>
          </a:prstGeom>
          <a:noFill/>
        </p:spPr>
        <p:txBody>
          <a:bodyPr wrap="square" rtlCol="0">
            <a:spAutoFit/>
          </a:bodyPr>
          <a:lstStyle/>
          <a:p>
            <a:pPr algn="ctr"/>
            <a:r>
              <a:rPr lang="en-US" sz="1600" b="1" dirty="0">
                <a:latin typeface="KG Miss Kindy Chunky" panose="02000000000000000000" pitchFamily="2" charset="0"/>
                <a:ea typeface="HelloButtons" panose="02000603000000000000" pitchFamily="2" charset="0"/>
              </a:rPr>
              <a:t>Spelling Words</a:t>
            </a:r>
          </a:p>
        </p:txBody>
      </p:sp>
      <p:sp>
        <p:nvSpPr>
          <p:cNvPr id="32" name="TextBox 31">
            <a:extLst>
              <a:ext uri="{FF2B5EF4-FFF2-40B4-BE49-F238E27FC236}">
                <a16:creationId xmlns:a16="http://schemas.microsoft.com/office/drawing/2014/main" id="{DFA277CA-52C2-48D3-A76A-1CFBE3845842}"/>
              </a:ext>
            </a:extLst>
          </p:cNvPr>
          <p:cNvSpPr txBox="1"/>
          <p:nvPr/>
        </p:nvSpPr>
        <p:spPr>
          <a:xfrm>
            <a:off x="455563" y="2549530"/>
            <a:ext cx="3288987" cy="1750287"/>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en-US" sz="1400" dirty="0">
                <a:latin typeface="KG Miss Kindergarten" panose="02000000000000000000" pitchFamily="2" charset="0"/>
                <a:ea typeface="HelloAnnie" panose="02000603000000000000" pitchFamily="2" charset="0"/>
              </a:rPr>
              <a:t>Type event here.</a:t>
            </a:r>
          </a:p>
          <a:p>
            <a:pPr marL="285750" indent="-285750">
              <a:lnSpc>
                <a:spcPct val="200000"/>
              </a:lnSpc>
              <a:buFont typeface="Arial" panose="020B0604020202020204" pitchFamily="34" charset="0"/>
              <a:buChar char="•"/>
            </a:pPr>
            <a:r>
              <a:rPr lang="en-US" sz="1400" dirty="0">
                <a:latin typeface="KG Miss Kindergarten" panose="02000000000000000000" pitchFamily="2" charset="0"/>
                <a:ea typeface="HelloAnnie" panose="02000603000000000000" pitchFamily="2" charset="0"/>
              </a:rPr>
              <a:t>Type event here.</a:t>
            </a:r>
          </a:p>
          <a:p>
            <a:pPr marL="285750" indent="-285750">
              <a:lnSpc>
                <a:spcPct val="200000"/>
              </a:lnSpc>
              <a:buFont typeface="Arial" panose="020B0604020202020204" pitchFamily="34" charset="0"/>
              <a:buChar char="•"/>
            </a:pPr>
            <a:r>
              <a:rPr lang="en-US" sz="1400" dirty="0">
                <a:latin typeface="KG Miss Kindergarten" panose="02000000000000000000" pitchFamily="2" charset="0"/>
                <a:ea typeface="HelloAnnie" panose="02000603000000000000" pitchFamily="2" charset="0"/>
              </a:rPr>
              <a:t>Type event here.</a:t>
            </a:r>
          </a:p>
          <a:p>
            <a:pPr marL="285750" indent="-285750">
              <a:lnSpc>
                <a:spcPct val="200000"/>
              </a:lnSpc>
              <a:buFont typeface="Arial" panose="020B0604020202020204" pitchFamily="34" charset="0"/>
              <a:buChar char="•"/>
            </a:pPr>
            <a:r>
              <a:rPr lang="en-US" sz="1400" dirty="0">
                <a:latin typeface="KG Miss Kindergarten" panose="02000000000000000000" pitchFamily="2" charset="0"/>
                <a:ea typeface="HelloAnnie" panose="02000603000000000000" pitchFamily="2" charset="0"/>
              </a:rPr>
              <a:t>Type event here.</a:t>
            </a:r>
          </a:p>
        </p:txBody>
      </p:sp>
      <p:sp>
        <p:nvSpPr>
          <p:cNvPr id="33" name="TextBox 32">
            <a:extLst>
              <a:ext uri="{FF2B5EF4-FFF2-40B4-BE49-F238E27FC236}">
                <a16:creationId xmlns:a16="http://schemas.microsoft.com/office/drawing/2014/main" id="{7F7E9A04-0AD3-44C5-85D3-6FE530163806}"/>
              </a:ext>
            </a:extLst>
          </p:cNvPr>
          <p:cNvSpPr txBox="1"/>
          <p:nvPr/>
        </p:nvSpPr>
        <p:spPr>
          <a:xfrm>
            <a:off x="3999474" y="2555784"/>
            <a:ext cx="3115596" cy="457626"/>
          </a:xfrm>
          <a:prstGeom prst="rect">
            <a:avLst/>
          </a:prstGeom>
          <a:noFill/>
        </p:spPr>
        <p:txBody>
          <a:bodyPr wrap="none" rtlCol="0">
            <a:spAutoFit/>
          </a:bodyPr>
          <a:lstStyle/>
          <a:p>
            <a:pPr marL="285750" indent="-285750">
              <a:lnSpc>
                <a:spcPct val="200000"/>
              </a:lnSpc>
              <a:buFont typeface="Arial" panose="020B0604020202020204" pitchFamily="34" charset="0"/>
              <a:buChar char="•"/>
            </a:pPr>
            <a:r>
              <a:rPr lang="en-US" sz="1400" dirty="0">
                <a:latin typeface="KG Miss Kindergarten" panose="02000000000000000000" pitchFamily="2" charset="0"/>
                <a:ea typeface="HelloAnnie" panose="02000603000000000000" pitchFamily="2" charset="0"/>
              </a:rPr>
              <a:t>Type your teacher note here.</a:t>
            </a:r>
          </a:p>
        </p:txBody>
      </p:sp>
      <p:sp>
        <p:nvSpPr>
          <p:cNvPr id="34" name="TextBox 33">
            <a:extLst>
              <a:ext uri="{FF2B5EF4-FFF2-40B4-BE49-F238E27FC236}">
                <a16:creationId xmlns:a16="http://schemas.microsoft.com/office/drawing/2014/main" id="{C980FC70-356F-4032-B257-774B0017AF3A}"/>
              </a:ext>
            </a:extLst>
          </p:cNvPr>
          <p:cNvSpPr txBox="1"/>
          <p:nvPr/>
        </p:nvSpPr>
        <p:spPr>
          <a:xfrm>
            <a:off x="455563" y="8830835"/>
            <a:ext cx="3808543" cy="457626"/>
          </a:xfrm>
          <a:prstGeom prst="rect">
            <a:avLst/>
          </a:prstGeom>
          <a:noFill/>
        </p:spPr>
        <p:txBody>
          <a:bodyPr wrap="none" rtlCol="0">
            <a:spAutoFit/>
          </a:bodyPr>
          <a:lstStyle/>
          <a:p>
            <a:pPr marL="285750" indent="-285750">
              <a:lnSpc>
                <a:spcPct val="200000"/>
              </a:lnSpc>
              <a:buFont typeface="Arial" panose="020B0604020202020204" pitchFamily="34" charset="0"/>
              <a:buChar char="•"/>
            </a:pPr>
            <a:r>
              <a:rPr lang="en-US" sz="1400" dirty="0">
                <a:latin typeface="KG Miss Kindergarten" panose="02000000000000000000" pitchFamily="2" charset="0"/>
                <a:ea typeface="HelloAnnie" panose="02000603000000000000" pitchFamily="2" charset="0"/>
              </a:rPr>
              <a:t>Type your weekly spelling words here.</a:t>
            </a:r>
          </a:p>
        </p:txBody>
      </p:sp>
      <p:graphicFrame>
        <p:nvGraphicFramePr>
          <p:cNvPr id="35" name="Table 34">
            <a:extLst>
              <a:ext uri="{FF2B5EF4-FFF2-40B4-BE49-F238E27FC236}">
                <a16:creationId xmlns:a16="http://schemas.microsoft.com/office/drawing/2014/main" id="{65922B6B-B24F-45CD-8E04-297AC906931A}"/>
              </a:ext>
            </a:extLst>
          </p:cNvPr>
          <p:cNvGraphicFramePr>
            <a:graphicFrameLocks noGrp="1"/>
          </p:cNvGraphicFramePr>
          <p:nvPr>
            <p:extLst>
              <p:ext uri="{D42A27DB-BD31-4B8C-83A1-F6EECF244321}">
                <p14:modId xmlns:p14="http://schemas.microsoft.com/office/powerpoint/2010/main" val="3376419411"/>
              </p:ext>
            </p:extLst>
          </p:nvPr>
        </p:nvGraphicFramePr>
        <p:xfrm>
          <a:off x="1281063" y="5241035"/>
          <a:ext cx="6010251" cy="3200400"/>
        </p:xfrm>
        <a:graphic>
          <a:graphicData uri="http://schemas.openxmlformats.org/drawingml/2006/table">
            <a:tbl>
              <a:tblPr firstRow="1" bandRow="1">
                <a:tableStyleId>{5C22544A-7EE6-4342-B048-85BDC9FD1C3A}</a:tableStyleId>
              </a:tblPr>
              <a:tblGrid>
                <a:gridCol w="1265316">
                  <a:extLst>
                    <a:ext uri="{9D8B030D-6E8A-4147-A177-3AD203B41FA5}">
                      <a16:colId xmlns:a16="http://schemas.microsoft.com/office/drawing/2014/main" val="790954970"/>
                    </a:ext>
                  </a:extLst>
                </a:gridCol>
                <a:gridCol w="4744935">
                  <a:extLst>
                    <a:ext uri="{9D8B030D-6E8A-4147-A177-3AD203B41FA5}">
                      <a16:colId xmlns:a16="http://schemas.microsoft.com/office/drawing/2014/main" val="2314856713"/>
                    </a:ext>
                  </a:extLst>
                </a:gridCol>
              </a:tblGrid>
              <a:tr h="640080">
                <a:tc>
                  <a:txBody>
                    <a:bodyPr/>
                    <a:lstStyle/>
                    <a:p>
                      <a:pPr algn="ctr"/>
                      <a:r>
                        <a:rPr lang="en-US" sz="1600" b="0" dirty="0">
                          <a:solidFill>
                            <a:schemeClr val="tx1"/>
                          </a:solidFill>
                          <a:latin typeface="KG Miss Kindergarten" panose="02000000000000000000" pitchFamily="2" charset="0"/>
                          <a:ea typeface="HelloAnnie" panose="02000603000000000000" pitchFamily="2" charset="0"/>
                        </a:rPr>
                        <a:t>Reading</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sz="1600" b="0" dirty="0">
                          <a:solidFill>
                            <a:schemeClr val="tx1"/>
                          </a:solidFill>
                          <a:latin typeface="KG Miss Kindergarten" panose="02000000000000000000" pitchFamily="2" charset="0"/>
                          <a:ea typeface="HelloAnnie" panose="02000603000000000000" pitchFamily="2" charset="0"/>
                        </a:rPr>
                        <a:t>Type your</a:t>
                      </a:r>
                      <a:r>
                        <a:rPr lang="en-US" sz="1600" b="0" baseline="0" dirty="0">
                          <a:solidFill>
                            <a:schemeClr val="tx1"/>
                          </a:solidFill>
                          <a:latin typeface="KG Miss Kindergarten" panose="02000000000000000000" pitchFamily="2" charset="0"/>
                          <a:ea typeface="HelloAnnie" panose="02000603000000000000" pitchFamily="2" charset="0"/>
                        </a:rPr>
                        <a:t> information here.</a:t>
                      </a:r>
                      <a:endParaRPr lang="en-US" sz="1600" b="0" dirty="0">
                        <a:solidFill>
                          <a:schemeClr val="tx1"/>
                        </a:solidFill>
                        <a:latin typeface="KG Miss Kindergarten" panose="02000000000000000000" pitchFamily="2" charset="0"/>
                        <a:ea typeface="HelloAnnie" panose="02000603000000000000" pitchFamily="2"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57729572"/>
                  </a:ext>
                </a:extLst>
              </a:tr>
              <a:tr h="640080">
                <a:tc>
                  <a:txBody>
                    <a:bodyPr/>
                    <a:lstStyle/>
                    <a:p>
                      <a:pPr algn="ctr"/>
                      <a:r>
                        <a:rPr lang="en-US" sz="1600" b="0" dirty="0">
                          <a:solidFill>
                            <a:schemeClr val="tx1"/>
                          </a:solidFill>
                          <a:latin typeface="KG Miss Kindergarten" panose="02000000000000000000" pitchFamily="2" charset="0"/>
                          <a:ea typeface="HelloAnnie" panose="02000603000000000000" pitchFamily="2" charset="0"/>
                        </a:rPr>
                        <a:t>Writing</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lang="en-US" sz="1600" b="0" dirty="0">
                          <a:solidFill>
                            <a:schemeClr val="tx1"/>
                          </a:solidFill>
                          <a:latin typeface="KG Miss Kindergarten" panose="02000000000000000000" pitchFamily="2" charset="0"/>
                          <a:ea typeface="HelloAnnie" panose="02000603000000000000" pitchFamily="2" charset="0"/>
                        </a:rPr>
                        <a:t>Type your</a:t>
                      </a:r>
                      <a:r>
                        <a:rPr lang="en-US" sz="1600" b="0" baseline="0" dirty="0">
                          <a:solidFill>
                            <a:schemeClr val="tx1"/>
                          </a:solidFill>
                          <a:latin typeface="KG Miss Kindergarten" panose="02000000000000000000" pitchFamily="2" charset="0"/>
                          <a:ea typeface="HelloAnnie" panose="02000603000000000000" pitchFamily="2" charset="0"/>
                        </a:rPr>
                        <a:t> information here.</a:t>
                      </a:r>
                      <a:endParaRPr lang="en-US" sz="1600" b="0" dirty="0">
                        <a:solidFill>
                          <a:schemeClr val="tx1"/>
                        </a:solidFill>
                        <a:latin typeface="KG Miss Kindergarten" panose="02000000000000000000" pitchFamily="2" charset="0"/>
                        <a:ea typeface="HelloAnnie" panose="02000603000000000000" pitchFamily="2" charset="0"/>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14035029"/>
                  </a:ext>
                </a:extLst>
              </a:tr>
              <a:tr h="640080">
                <a:tc>
                  <a:txBody>
                    <a:bodyPr/>
                    <a:lstStyle/>
                    <a:p>
                      <a:pPr algn="ctr"/>
                      <a:r>
                        <a:rPr lang="en-US" sz="1600" b="0" dirty="0">
                          <a:solidFill>
                            <a:schemeClr val="tx1"/>
                          </a:solidFill>
                          <a:latin typeface="KG Miss Kindergarten" panose="02000000000000000000" pitchFamily="2" charset="0"/>
                          <a:ea typeface="HelloAnnie" panose="02000603000000000000" pitchFamily="2" charset="0"/>
                        </a:rPr>
                        <a:t>Math</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lang="en-US" sz="1600" b="0" dirty="0">
                          <a:solidFill>
                            <a:schemeClr val="tx1"/>
                          </a:solidFill>
                          <a:latin typeface="KG Miss Kindergarten" panose="02000000000000000000" pitchFamily="2" charset="0"/>
                          <a:ea typeface="HelloAnnie" panose="02000603000000000000" pitchFamily="2" charset="0"/>
                        </a:rPr>
                        <a:t>Type your</a:t>
                      </a:r>
                      <a:r>
                        <a:rPr lang="en-US" sz="1600" b="0" baseline="0" dirty="0">
                          <a:solidFill>
                            <a:schemeClr val="tx1"/>
                          </a:solidFill>
                          <a:latin typeface="KG Miss Kindergarten" panose="02000000000000000000" pitchFamily="2" charset="0"/>
                          <a:ea typeface="HelloAnnie" panose="02000603000000000000" pitchFamily="2" charset="0"/>
                        </a:rPr>
                        <a:t> information here.</a:t>
                      </a:r>
                      <a:endParaRPr lang="en-US" sz="1600" b="0" dirty="0">
                        <a:solidFill>
                          <a:schemeClr val="tx1"/>
                        </a:solidFill>
                        <a:latin typeface="KG Miss Kindergarten" panose="02000000000000000000" pitchFamily="2" charset="0"/>
                        <a:ea typeface="HelloAnnie" panose="02000603000000000000" pitchFamily="2"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57308225"/>
                  </a:ext>
                </a:extLst>
              </a:tr>
              <a:tr h="640080">
                <a:tc>
                  <a:txBody>
                    <a:bodyPr/>
                    <a:lstStyle/>
                    <a:p>
                      <a:pPr algn="ctr"/>
                      <a:r>
                        <a:rPr lang="en-US" sz="1600" b="0" dirty="0">
                          <a:solidFill>
                            <a:schemeClr val="tx1"/>
                          </a:solidFill>
                          <a:latin typeface="KG Miss Kindergarten" panose="02000000000000000000" pitchFamily="2" charset="0"/>
                          <a:ea typeface="HelloAnnie" panose="02000603000000000000" pitchFamily="2" charset="0"/>
                        </a:rPr>
                        <a:t>Science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lang="en-US" sz="1600" b="0" dirty="0">
                          <a:solidFill>
                            <a:schemeClr val="tx1"/>
                          </a:solidFill>
                          <a:latin typeface="KG Miss Kindergarten" panose="02000000000000000000" pitchFamily="2" charset="0"/>
                          <a:ea typeface="HelloAnnie" panose="02000603000000000000" pitchFamily="2" charset="0"/>
                        </a:rPr>
                        <a:t>Type your</a:t>
                      </a:r>
                      <a:r>
                        <a:rPr lang="en-US" sz="1600" b="0" baseline="0" dirty="0">
                          <a:solidFill>
                            <a:schemeClr val="tx1"/>
                          </a:solidFill>
                          <a:latin typeface="KG Miss Kindergarten" panose="02000000000000000000" pitchFamily="2" charset="0"/>
                          <a:ea typeface="HelloAnnie" panose="02000603000000000000" pitchFamily="2" charset="0"/>
                        </a:rPr>
                        <a:t> information here.</a:t>
                      </a:r>
                      <a:endParaRPr lang="en-US" sz="1600" b="0" dirty="0">
                        <a:solidFill>
                          <a:schemeClr val="tx1"/>
                        </a:solidFill>
                        <a:latin typeface="KG Miss Kindergarten" panose="02000000000000000000" pitchFamily="2" charset="0"/>
                        <a:ea typeface="HelloAnnie" panose="02000603000000000000" pitchFamily="2"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76545341"/>
                  </a:ext>
                </a:extLst>
              </a:tr>
              <a:tr h="640080">
                <a:tc>
                  <a:txBody>
                    <a:bodyPr/>
                    <a:lstStyle/>
                    <a:p>
                      <a:pPr algn="ctr"/>
                      <a:r>
                        <a:rPr lang="en-US" sz="1600" b="0" dirty="0">
                          <a:solidFill>
                            <a:schemeClr val="tx1"/>
                          </a:solidFill>
                          <a:latin typeface="KG Miss Kindergarten" panose="02000000000000000000" pitchFamily="2" charset="0"/>
                          <a:ea typeface="HelloAnnie" panose="02000603000000000000" pitchFamily="2" charset="0"/>
                        </a:rPr>
                        <a:t>Social </a:t>
                      </a:r>
                    </a:p>
                    <a:p>
                      <a:pPr algn="ctr"/>
                      <a:r>
                        <a:rPr lang="en-US" sz="1600" b="0" dirty="0">
                          <a:solidFill>
                            <a:schemeClr val="tx1"/>
                          </a:solidFill>
                          <a:latin typeface="KG Miss Kindergarten" panose="02000000000000000000" pitchFamily="2" charset="0"/>
                          <a:ea typeface="HelloAnnie" panose="02000603000000000000" pitchFamily="2" charset="0"/>
                        </a:rPr>
                        <a:t>Studies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lang="en-US" sz="1600" b="0" dirty="0">
                          <a:solidFill>
                            <a:schemeClr val="tx1"/>
                          </a:solidFill>
                          <a:latin typeface="KG Miss Kindergarten" panose="02000000000000000000" pitchFamily="2" charset="0"/>
                          <a:ea typeface="HelloAnnie" panose="02000603000000000000" pitchFamily="2" charset="0"/>
                        </a:rPr>
                        <a:t>Type your</a:t>
                      </a:r>
                      <a:r>
                        <a:rPr lang="en-US" sz="1600" b="0" baseline="0" dirty="0">
                          <a:solidFill>
                            <a:schemeClr val="tx1"/>
                          </a:solidFill>
                          <a:latin typeface="KG Miss Kindergarten" panose="02000000000000000000" pitchFamily="2" charset="0"/>
                          <a:ea typeface="HelloAnnie" panose="02000603000000000000" pitchFamily="2" charset="0"/>
                        </a:rPr>
                        <a:t> information here.</a:t>
                      </a:r>
                      <a:endParaRPr lang="en-US" sz="1600" b="0" dirty="0">
                        <a:solidFill>
                          <a:schemeClr val="tx1"/>
                        </a:solidFill>
                        <a:latin typeface="KG Miss Kindergarten" panose="02000000000000000000" pitchFamily="2" charset="0"/>
                        <a:ea typeface="HelloAnnie" panose="02000603000000000000" pitchFamily="2"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32949169"/>
                  </a:ext>
                </a:extLst>
              </a:tr>
            </a:tbl>
          </a:graphicData>
        </a:graphic>
      </p:graphicFrame>
      <p:sp>
        <p:nvSpPr>
          <p:cNvPr id="36" name="TextBox 35">
            <a:extLst>
              <a:ext uri="{FF2B5EF4-FFF2-40B4-BE49-F238E27FC236}">
                <a16:creationId xmlns:a16="http://schemas.microsoft.com/office/drawing/2014/main" id="{C393975E-C7AE-48C8-B057-F740A313C471}"/>
              </a:ext>
            </a:extLst>
          </p:cNvPr>
          <p:cNvSpPr txBox="1"/>
          <p:nvPr/>
        </p:nvSpPr>
        <p:spPr>
          <a:xfrm>
            <a:off x="430163" y="2040326"/>
            <a:ext cx="3155055" cy="584775"/>
          </a:xfrm>
          <a:prstGeom prst="rect">
            <a:avLst/>
          </a:prstGeom>
          <a:noFill/>
        </p:spPr>
        <p:txBody>
          <a:bodyPr wrap="square" rtlCol="0">
            <a:spAutoFit/>
          </a:bodyPr>
          <a:lstStyle/>
          <a:p>
            <a:pPr algn="ctr"/>
            <a:r>
              <a:rPr lang="en-US" sz="1600" b="1" dirty="0">
                <a:latin typeface="KG Miss Kindy Chunky" panose="02000000000000000000" pitchFamily="2" charset="0"/>
                <a:ea typeface="HelloButtons" panose="02000603000000000000" pitchFamily="2" charset="0"/>
              </a:rPr>
              <a:t>What’s Happening </a:t>
            </a:r>
          </a:p>
          <a:p>
            <a:pPr algn="ctr"/>
            <a:r>
              <a:rPr lang="en-US" sz="1600" b="1" dirty="0">
                <a:latin typeface="KG Miss Kindy Chunky" panose="02000000000000000000" pitchFamily="2" charset="0"/>
                <a:ea typeface="HelloButtons" panose="02000603000000000000" pitchFamily="2" charset="0"/>
              </a:rPr>
              <a:t>This Month</a:t>
            </a:r>
          </a:p>
        </p:txBody>
      </p:sp>
      <p:sp>
        <p:nvSpPr>
          <p:cNvPr id="37" name="TextBox 36">
            <a:extLst>
              <a:ext uri="{FF2B5EF4-FFF2-40B4-BE49-F238E27FC236}">
                <a16:creationId xmlns:a16="http://schemas.microsoft.com/office/drawing/2014/main" id="{5AFDF339-5283-48FC-B582-09918C6DD096}"/>
              </a:ext>
            </a:extLst>
          </p:cNvPr>
          <p:cNvSpPr txBox="1"/>
          <p:nvPr/>
        </p:nvSpPr>
        <p:spPr>
          <a:xfrm>
            <a:off x="1861432" y="5038120"/>
            <a:ext cx="3770135" cy="338554"/>
          </a:xfrm>
          <a:prstGeom prst="rect">
            <a:avLst/>
          </a:prstGeom>
          <a:noFill/>
        </p:spPr>
        <p:txBody>
          <a:bodyPr wrap="none" rtlCol="0">
            <a:spAutoFit/>
          </a:bodyPr>
          <a:lstStyle/>
          <a:p>
            <a:pPr algn="ctr"/>
            <a:r>
              <a:rPr lang="en-US" sz="1600" b="1" dirty="0">
                <a:latin typeface="KG Miss Kindy Chunky" panose="02000000000000000000" pitchFamily="2" charset="0"/>
                <a:ea typeface="HelloButtons" panose="02000603000000000000" pitchFamily="2" charset="0"/>
              </a:rPr>
              <a:t>A Peek At What We Are Learning</a:t>
            </a:r>
          </a:p>
        </p:txBody>
      </p:sp>
      <p:sp>
        <p:nvSpPr>
          <p:cNvPr id="38" name="TextBox 37">
            <a:extLst>
              <a:ext uri="{FF2B5EF4-FFF2-40B4-BE49-F238E27FC236}">
                <a16:creationId xmlns:a16="http://schemas.microsoft.com/office/drawing/2014/main" id="{F61287FD-5913-4618-875D-8A624851EC6D}"/>
              </a:ext>
            </a:extLst>
          </p:cNvPr>
          <p:cNvSpPr txBox="1"/>
          <p:nvPr/>
        </p:nvSpPr>
        <p:spPr>
          <a:xfrm>
            <a:off x="4050274" y="2042136"/>
            <a:ext cx="2975897" cy="584775"/>
          </a:xfrm>
          <a:prstGeom prst="rect">
            <a:avLst/>
          </a:prstGeom>
          <a:noFill/>
        </p:spPr>
        <p:txBody>
          <a:bodyPr wrap="square" rtlCol="0">
            <a:spAutoFit/>
          </a:bodyPr>
          <a:lstStyle/>
          <a:p>
            <a:pPr algn="ctr"/>
            <a:r>
              <a:rPr lang="en-US" sz="1600" b="1" dirty="0">
                <a:latin typeface="KG Miss Kindy Chunky" panose="02000000000000000000" pitchFamily="2" charset="0"/>
                <a:ea typeface="HelloButtons" panose="02000603000000000000" pitchFamily="2" charset="0"/>
              </a:rPr>
              <a:t>A Note From </a:t>
            </a:r>
          </a:p>
          <a:p>
            <a:pPr algn="ctr"/>
            <a:r>
              <a:rPr lang="en-US" sz="1600" b="1" dirty="0">
                <a:latin typeface="KG Miss Kindy Chunky" panose="02000000000000000000" pitchFamily="2" charset="0"/>
                <a:ea typeface="HelloButtons" panose="02000603000000000000" pitchFamily="2" charset="0"/>
              </a:rPr>
              <a:t>Mrs. Jones</a:t>
            </a:r>
          </a:p>
        </p:txBody>
      </p:sp>
      <p:sp>
        <p:nvSpPr>
          <p:cNvPr id="39" name="TextBox 38">
            <a:extLst>
              <a:ext uri="{FF2B5EF4-FFF2-40B4-BE49-F238E27FC236}">
                <a16:creationId xmlns:a16="http://schemas.microsoft.com/office/drawing/2014/main" id="{F89DAFE4-8F96-4DE5-8E99-800EC5566B00}"/>
              </a:ext>
            </a:extLst>
          </p:cNvPr>
          <p:cNvSpPr txBox="1"/>
          <p:nvPr/>
        </p:nvSpPr>
        <p:spPr bwMode="white">
          <a:xfrm>
            <a:off x="0" y="1354557"/>
            <a:ext cx="7772400" cy="523220"/>
          </a:xfrm>
          <a:prstGeom prst="rect">
            <a:avLst/>
          </a:prstGeom>
          <a:noFill/>
        </p:spPr>
        <p:txBody>
          <a:bodyPr wrap="square" rtlCol="0">
            <a:spAutoFit/>
          </a:bodyPr>
          <a:lstStyle/>
          <a:p>
            <a:pPr algn="ctr"/>
            <a:r>
              <a:rPr lang="en-US" sz="2800" dirty="0">
                <a:latin typeface="KG Always A Good Time" panose="02000505000000020003" pitchFamily="2" charset="0"/>
                <a:ea typeface="HelloBoomerang" panose="02000603000000000000" pitchFamily="2" charset="0"/>
              </a:rPr>
              <a:t>January </a:t>
            </a:r>
            <a:r>
              <a:rPr lang="en-US" sz="2800" dirty="0">
                <a:latin typeface="KG Blank Space Sketch" panose="02000000000000000000" pitchFamily="2" charset="0"/>
                <a:ea typeface="HelloEtchASketch" panose="02000603000000000000" pitchFamily="2" charset="0"/>
              </a:rPr>
              <a:t>News</a:t>
            </a:r>
          </a:p>
        </p:txBody>
      </p:sp>
    </p:spTree>
    <p:extLst>
      <p:ext uri="{BB962C8B-B14F-4D97-AF65-F5344CB8AC3E}">
        <p14:creationId xmlns:p14="http://schemas.microsoft.com/office/powerpoint/2010/main" val="21966498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5B6E145D-ED4C-462B-A7E8-72B3A9C2B7FD}"/>
              </a:ext>
            </a:extLst>
          </p:cNvPr>
          <p:cNvSpPr/>
          <p:nvPr/>
        </p:nvSpPr>
        <p:spPr>
          <a:xfrm>
            <a:off x="444814" y="1946371"/>
            <a:ext cx="3288986" cy="3020901"/>
          </a:xfrm>
          <a:prstGeom prst="roundRect">
            <a:avLst/>
          </a:prstGeom>
          <a:noFill/>
          <a:ln w="38100">
            <a:solidFill>
              <a:schemeClr val="tx1"/>
            </a:solidFill>
            <a:prstDash val="dashDo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0" name="Rectangle: Rounded Corners 19">
            <a:extLst>
              <a:ext uri="{FF2B5EF4-FFF2-40B4-BE49-F238E27FC236}">
                <a16:creationId xmlns:a16="http://schemas.microsoft.com/office/drawing/2014/main" id="{6831B349-77B7-413B-9090-9B6738527F93}"/>
              </a:ext>
            </a:extLst>
          </p:cNvPr>
          <p:cNvSpPr/>
          <p:nvPr/>
        </p:nvSpPr>
        <p:spPr>
          <a:xfrm>
            <a:off x="3986774" y="1946371"/>
            <a:ext cx="3291840" cy="3020901"/>
          </a:xfrm>
          <a:prstGeom prst="roundRect">
            <a:avLst/>
          </a:prstGeom>
          <a:noFill/>
          <a:ln w="38100">
            <a:solidFill>
              <a:schemeClr val="tx1"/>
            </a:solidFill>
            <a:prstDash val="dashDo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1" name="Rectangle: Rounded Corners 20">
            <a:extLst>
              <a:ext uri="{FF2B5EF4-FFF2-40B4-BE49-F238E27FC236}">
                <a16:creationId xmlns:a16="http://schemas.microsoft.com/office/drawing/2014/main" id="{741634B6-64A8-44F9-9928-2FEC1426F8E7}"/>
              </a:ext>
            </a:extLst>
          </p:cNvPr>
          <p:cNvSpPr/>
          <p:nvPr/>
        </p:nvSpPr>
        <p:spPr>
          <a:xfrm>
            <a:off x="444814" y="5084774"/>
            <a:ext cx="6833800" cy="3405966"/>
          </a:xfrm>
          <a:prstGeom prst="roundRect">
            <a:avLst/>
          </a:prstGeom>
          <a:noFill/>
          <a:ln w="38100">
            <a:solidFill>
              <a:schemeClr val="tx1"/>
            </a:solidFill>
            <a:prstDash val="dashDo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2" name="Rectangle: Rounded Corners 21">
            <a:extLst>
              <a:ext uri="{FF2B5EF4-FFF2-40B4-BE49-F238E27FC236}">
                <a16:creationId xmlns:a16="http://schemas.microsoft.com/office/drawing/2014/main" id="{D2FE0286-A4F0-4C2D-A982-7DDE87D241E7}"/>
              </a:ext>
            </a:extLst>
          </p:cNvPr>
          <p:cNvSpPr/>
          <p:nvPr/>
        </p:nvSpPr>
        <p:spPr>
          <a:xfrm>
            <a:off x="444814" y="8608242"/>
            <a:ext cx="6833800" cy="929085"/>
          </a:xfrm>
          <a:prstGeom prst="roundRect">
            <a:avLst/>
          </a:prstGeom>
          <a:noFill/>
          <a:ln w="38100">
            <a:solidFill>
              <a:schemeClr val="tx1"/>
            </a:solidFill>
            <a:prstDash val="dashDo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8F0F3506-F18C-4553-8388-A0B8DCD39C42}"/>
              </a:ext>
            </a:extLst>
          </p:cNvPr>
          <p:cNvSpPr txBox="1"/>
          <p:nvPr/>
        </p:nvSpPr>
        <p:spPr>
          <a:xfrm>
            <a:off x="158765" y="8658869"/>
            <a:ext cx="7409409" cy="338554"/>
          </a:xfrm>
          <a:prstGeom prst="rect">
            <a:avLst/>
          </a:prstGeom>
          <a:noFill/>
        </p:spPr>
        <p:txBody>
          <a:bodyPr wrap="square" rtlCol="0">
            <a:spAutoFit/>
          </a:bodyPr>
          <a:lstStyle/>
          <a:p>
            <a:pPr algn="ctr"/>
            <a:r>
              <a:rPr lang="en-US" sz="1600" b="1" dirty="0">
                <a:latin typeface="KG Miss Kindy Chunky" panose="02000000000000000000" pitchFamily="2" charset="0"/>
                <a:ea typeface="HelloButtons" panose="02000603000000000000" pitchFamily="2" charset="0"/>
              </a:rPr>
              <a:t>Spelling Words</a:t>
            </a:r>
          </a:p>
        </p:txBody>
      </p:sp>
      <p:sp>
        <p:nvSpPr>
          <p:cNvPr id="24" name="TextBox 23">
            <a:extLst>
              <a:ext uri="{FF2B5EF4-FFF2-40B4-BE49-F238E27FC236}">
                <a16:creationId xmlns:a16="http://schemas.microsoft.com/office/drawing/2014/main" id="{57053DC5-2F19-41D4-8002-F3A84DC32FF0}"/>
              </a:ext>
            </a:extLst>
          </p:cNvPr>
          <p:cNvSpPr txBox="1"/>
          <p:nvPr/>
        </p:nvSpPr>
        <p:spPr>
          <a:xfrm>
            <a:off x="442863" y="2435230"/>
            <a:ext cx="3288987" cy="1750287"/>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en-US" sz="1400" dirty="0">
                <a:latin typeface="KG Miss Kindergarten" panose="02000000000000000000" pitchFamily="2" charset="0"/>
                <a:ea typeface="HelloAnnie" panose="02000603000000000000" pitchFamily="2" charset="0"/>
              </a:rPr>
              <a:t>Type event here.</a:t>
            </a:r>
          </a:p>
          <a:p>
            <a:pPr marL="285750" indent="-285750">
              <a:lnSpc>
                <a:spcPct val="200000"/>
              </a:lnSpc>
              <a:buFont typeface="Arial" panose="020B0604020202020204" pitchFamily="34" charset="0"/>
              <a:buChar char="•"/>
            </a:pPr>
            <a:r>
              <a:rPr lang="en-US" sz="1400" dirty="0">
                <a:latin typeface="KG Miss Kindergarten" panose="02000000000000000000" pitchFamily="2" charset="0"/>
                <a:ea typeface="HelloAnnie" panose="02000603000000000000" pitchFamily="2" charset="0"/>
              </a:rPr>
              <a:t>Type event here.</a:t>
            </a:r>
          </a:p>
          <a:p>
            <a:pPr marL="285750" indent="-285750">
              <a:lnSpc>
                <a:spcPct val="200000"/>
              </a:lnSpc>
              <a:buFont typeface="Arial" panose="020B0604020202020204" pitchFamily="34" charset="0"/>
              <a:buChar char="•"/>
            </a:pPr>
            <a:r>
              <a:rPr lang="en-US" sz="1400" dirty="0">
                <a:latin typeface="KG Miss Kindergarten" panose="02000000000000000000" pitchFamily="2" charset="0"/>
                <a:ea typeface="HelloAnnie" panose="02000603000000000000" pitchFamily="2" charset="0"/>
              </a:rPr>
              <a:t>Type event here.</a:t>
            </a:r>
          </a:p>
          <a:p>
            <a:pPr marL="285750" indent="-285750">
              <a:lnSpc>
                <a:spcPct val="200000"/>
              </a:lnSpc>
              <a:buFont typeface="Arial" panose="020B0604020202020204" pitchFamily="34" charset="0"/>
              <a:buChar char="•"/>
            </a:pPr>
            <a:r>
              <a:rPr lang="en-US" sz="1400" dirty="0">
                <a:latin typeface="KG Miss Kindergarten" panose="02000000000000000000" pitchFamily="2" charset="0"/>
                <a:ea typeface="HelloAnnie" panose="02000603000000000000" pitchFamily="2" charset="0"/>
              </a:rPr>
              <a:t>Type event here.</a:t>
            </a:r>
          </a:p>
        </p:txBody>
      </p:sp>
      <p:sp>
        <p:nvSpPr>
          <p:cNvPr id="25" name="TextBox 24">
            <a:extLst>
              <a:ext uri="{FF2B5EF4-FFF2-40B4-BE49-F238E27FC236}">
                <a16:creationId xmlns:a16="http://schemas.microsoft.com/office/drawing/2014/main" id="{2591DCA1-AA19-446E-BCE0-FFA51249CB9A}"/>
              </a:ext>
            </a:extLst>
          </p:cNvPr>
          <p:cNvSpPr txBox="1"/>
          <p:nvPr/>
        </p:nvSpPr>
        <p:spPr>
          <a:xfrm>
            <a:off x="3986774" y="2441484"/>
            <a:ext cx="3115596" cy="457626"/>
          </a:xfrm>
          <a:prstGeom prst="rect">
            <a:avLst/>
          </a:prstGeom>
          <a:noFill/>
        </p:spPr>
        <p:txBody>
          <a:bodyPr wrap="none" rtlCol="0">
            <a:spAutoFit/>
          </a:bodyPr>
          <a:lstStyle/>
          <a:p>
            <a:pPr marL="285750" indent="-285750">
              <a:lnSpc>
                <a:spcPct val="200000"/>
              </a:lnSpc>
              <a:buFont typeface="Arial" panose="020B0604020202020204" pitchFamily="34" charset="0"/>
              <a:buChar char="•"/>
            </a:pPr>
            <a:r>
              <a:rPr lang="en-US" sz="1400" dirty="0">
                <a:latin typeface="KG Miss Kindergarten" panose="02000000000000000000" pitchFamily="2" charset="0"/>
                <a:ea typeface="HelloAnnie" panose="02000603000000000000" pitchFamily="2" charset="0"/>
              </a:rPr>
              <a:t>Type your teacher note here.</a:t>
            </a:r>
          </a:p>
        </p:txBody>
      </p:sp>
      <p:sp>
        <p:nvSpPr>
          <p:cNvPr id="26" name="TextBox 25">
            <a:extLst>
              <a:ext uri="{FF2B5EF4-FFF2-40B4-BE49-F238E27FC236}">
                <a16:creationId xmlns:a16="http://schemas.microsoft.com/office/drawing/2014/main" id="{FBA8EEE6-56BB-44F1-AD7E-CE7941D62374}"/>
              </a:ext>
            </a:extLst>
          </p:cNvPr>
          <p:cNvSpPr txBox="1"/>
          <p:nvPr/>
        </p:nvSpPr>
        <p:spPr>
          <a:xfrm>
            <a:off x="442863" y="8843535"/>
            <a:ext cx="3808543" cy="457626"/>
          </a:xfrm>
          <a:prstGeom prst="rect">
            <a:avLst/>
          </a:prstGeom>
          <a:noFill/>
        </p:spPr>
        <p:txBody>
          <a:bodyPr wrap="none" rtlCol="0">
            <a:spAutoFit/>
          </a:bodyPr>
          <a:lstStyle/>
          <a:p>
            <a:pPr marL="285750" indent="-285750">
              <a:lnSpc>
                <a:spcPct val="200000"/>
              </a:lnSpc>
              <a:buFont typeface="Arial" panose="020B0604020202020204" pitchFamily="34" charset="0"/>
              <a:buChar char="•"/>
            </a:pPr>
            <a:r>
              <a:rPr lang="en-US" sz="1400" dirty="0">
                <a:latin typeface="KG Miss Kindergarten" panose="02000000000000000000" pitchFamily="2" charset="0"/>
                <a:ea typeface="HelloAnnie" panose="02000603000000000000" pitchFamily="2" charset="0"/>
              </a:rPr>
              <a:t>Type your weekly spelling words here.</a:t>
            </a:r>
          </a:p>
        </p:txBody>
      </p:sp>
      <p:graphicFrame>
        <p:nvGraphicFramePr>
          <p:cNvPr id="27" name="Table 26">
            <a:extLst>
              <a:ext uri="{FF2B5EF4-FFF2-40B4-BE49-F238E27FC236}">
                <a16:creationId xmlns:a16="http://schemas.microsoft.com/office/drawing/2014/main" id="{A3865DEF-0F97-4C08-B585-EC5638F9B1A6}"/>
              </a:ext>
            </a:extLst>
          </p:cNvPr>
          <p:cNvGraphicFramePr>
            <a:graphicFrameLocks noGrp="1"/>
          </p:cNvGraphicFramePr>
          <p:nvPr>
            <p:extLst>
              <p:ext uri="{D42A27DB-BD31-4B8C-83A1-F6EECF244321}">
                <p14:modId xmlns:p14="http://schemas.microsoft.com/office/powerpoint/2010/main" val="2563176906"/>
              </p:ext>
            </p:extLst>
          </p:nvPr>
        </p:nvGraphicFramePr>
        <p:xfrm>
          <a:off x="493787" y="5279135"/>
          <a:ext cx="6784828" cy="3200400"/>
        </p:xfrm>
        <a:graphic>
          <a:graphicData uri="http://schemas.openxmlformats.org/drawingml/2006/table">
            <a:tbl>
              <a:tblPr firstRow="1" bandRow="1">
                <a:tableStyleId>{5C22544A-7EE6-4342-B048-85BDC9FD1C3A}</a:tableStyleId>
              </a:tblPr>
              <a:tblGrid>
                <a:gridCol w="1428385">
                  <a:extLst>
                    <a:ext uri="{9D8B030D-6E8A-4147-A177-3AD203B41FA5}">
                      <a16:colId xmlns:a16="http://schemas.microsoft.com/office/drawing/2014/main" val="790954970"/>
                    </a:ext>
                  </a:extLst>
                </a:gridCol>
                <a:gridCol w="5356443">
                  <a:extLst>
                    <a:ext uri="{9D8B030D-6E8A-4147-A177-3AD203B41FA5}">
                      <a16:colId xmlns:a16="http://schemas.microsoft.com/office/drawing/2014/main" val="2314856713"/>
                    </a:ext>
                  </a:extLst>
                </a:gridCol>
              </a:tblGrid>
              <a:tr h="640080">
                <a:tc>
                  <a:txBody>
                    <a:bodyPr/>
                    <a:lstStyle/>
                    <a:p>
                      <a:pPr algn="ctr"/>
                      <a:r>
                        <a:rPr lang="en-US" sz="1600" b="0" dirty="0">
                          <a:solidFill>
                            <a:schemeClr val="tx1"/>
                          </a:solidFill>
                          <a:latin typeface="KG Miss Kindergarten" panose="02000000000000000000" pitchFamily="2" charset="0"/>
                          <a:ea typeface="HelloAnnie" panose="02000603000000000000" pitchFamily="2" charset="0"/>
                        </a:rPr>
                        <a:t>Reading</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sz="1600" b="0" dirty="0">
                          <a:solidFill>
                            <a:schemeClr val="tx1"/>
                          </a:solidFill>
                          <a:latin typeface="KG Miss Kindergarten" panose="02000000000000000000" pitchFamily="2" charset="0"/>
                          <a:ea typeface="HelloAnnie" panose="02000603000000000000" pitchFamily="2" charset="0"/>
                        </a:rPr>
                        <a:t>Type your</a:t>
                      </a:r>
                      <a:r>
                        <a:rPr lang="en-US" sz="1600" b="0" baseline="0" dirty="0">
                          <a:solidFill>
                            <a:schemeClr val="tx1"/>
                          </a:solidFill>
                          <a:latin typeface="KG Miss Kindergarten" panose="02000000000000000000" pitchFamily="2" charset="0"/>
                          <a:ea typeface="HelloAnnie" panose="02000603000000000000" pitchFamily="2" charset="0"/>
                        </a:rPr>
                        <a:t> information here.</a:t>
                      </a:r>
                      <a:endParaRPr lang="en-US" sz="1600" b="0" dirty="0">
                        <a:solidFill>
                          <a:schemeClr val="tx1"/>
                        </a:solidFill>
                        <a:latin typeface="KG Miss Kindergarten" panose="02000000000000000000" pitchFamily="2" charset="0"/>
                        <a:ea typeface="HelloAnnie" panose="02000603000000000000" pitchFamily="2"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57729572"/>
                  </a:ext>
                </a:extLst>
              </a:tr>
              <a:tr h="640080">
                <a:tc>
                  <a:txBody>
                    <a:bodyPr/>
                    <a:lstStyle/>
                    <a:p>
                      <a:pPr algn="ctr"/>
                      <a:r>
                        <a:rPr lang="en-US" sz="1600" b="0" dirty="0">
                          <a:solidFill>
                            <a:schemeClr val="tx1"/>
                          </a:solidFill>
                          <a:latin typeface="KG Miss Kindergarten" panose="02000000000000000000" pitchFamily="2" charset="0"/>
                          <a:ea typeface="HelloAnnie" panose="02000603000000000000" pitchFamily="2" charset="0"/>
                        </a:rPr>
                        <a:t>Writing</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lang="en-US" sz="1600" b="0" dirty="0">
                          <a:solidFill>
                            <a:schemeClr val="tx1"/>
                          </a:solidFill>
                          <a:latin typeface="KG Miss Kindergarten" panose="02000000000000000000" pitchFamily="2" charset="0"/>
                          <a:ea typeface="HelloAnnie" panose="02000603000000000000" pitchFamily="2" charset="0"/>
                        </a:rPr>
                        <a:t>Type your</a:t>
                      </a:r>
                      <a:r>
                        <a:rPr lang="en-US" sz="1600" b="0" baseline="0" dirty="0">
                          <a:solidFill>
                            <a:schemeClr val="tx1"/>
                          </a:solidFill>
                          <a:latin typeface="KG Miss Kindergarten" panose="02000000000000000000" pitchFamily="2" charset="0"/>
                          <a:ea typeface="HelloAnnie" panose="02000603000000000000" pitchFamily="2" charset="0"/>
                        </a:rPr>
                        <a:t> information here.</a:t>
                      </a:r>
                      <a:endParaRPr lang="en-US" sz="1600" b="0" dirty="0">
                        <a:solidFill>
                          <a:schemeClr val="tx1"/>
                        </a:solidFill>
                        <a:latin typeface="KG Miss Kindergarten" panose="02000000000000000000" pitchFamily="2" charset="0"/>
                        <a:ea typeface="HelloAnnie" panose="02000603000000000000" pitchFamily="2" charset="0"/>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14035029"/>
                  </a:ext>
                </a:extLst>
              </a:tr>
              <a:tr h="640080">
                <a:tc>
                  <a:txBody>
                    <a:bodyPr/>
                    <a:lstStyle/>
                    <a:p>
                      <a:pPr algn="ctr"/>
                      <a:r>
                        <a:rPr lang="en-US" sz="1600" b="0" dirty="0">
                          <a:solidFill>
                            <a:schemeClr val="tx1"/>
                          </a:solidFill>
                          <a:latin typeface="KG Miss Kindergarten" panose="02000000000000000000" pitchFamily="2" charset="0"/>
                          <a:ea typeface="HelloAnnie" panose="02000603000000000000" pitchFamily="2" charset="0"/>
                        </a:rPr>
                        <a:t>Math</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lang="en-US" sz="1600" b="0" dirty="0">
                          <a:solidFill>
                            <a:schemeClr val="tx1"/>
                          </a:solidFill>
                          <a:latin typeface="KG Miss Kindergarten" panose="02000000000000000000" pitchFamily="2" charset="0"/>
                          <a:ea typeface="HelloAnnie" panose="02000603000000000000" pitchFamily="2" charset="0"/>
                        </a:rPr>
                        <a:t>Type your</a:t>
                      </a:r>
                      <a:r>
                        <a:rPr lang="en-US" sz="1600" b="0" baseline="0" dirty="0">
                          <a:solidFill>
                            <a:schemeClr val="tx1"/>
                          </a:solidFill>
                          <a:latin typeface="KG Miss Kindergarten" panose="02000000000000000000" pitchFamily="2" charset="0"/>
                          <a:ea typeface="HelloAnnie" panose="02000603000000000000" pitchFamily="2" charset="0"/>
                        </a:rPr>
                        <a:t> information here.</a:t>
                      </a:r>
                      <a:endParaRPr lang="en-US" sz="1600" b="0" dirty="0">
                        <a:solidFill>
                          <a:schemeClr val="tx1"/>
                        </a:solidFill>
                        <a:latin typeface="KG Miss Kindergarten" panose="02000000000000000000" pitchFamily="2" charset="0"/>
                        <a:ea typeface="HelloAnnie" panose="02000603000000000000" pitchFamily="2"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57308225"/>
                  </a:ext>
                </a:extLst>
              </a:tr>
              <a:tr h="640080">
                <a:tc>
                  <a:txBody>
                    <a:bodyPr/>
                    <a:lstStyle/>
                    <a:p>
                      <a:pPr algn="ctr"/>
                      <a:r>
                        <a:rPr lang="en-US" sz="1600" b="0" dirty="0">
                          <a:solidFill>
                            <a:schemeClr val="tx1"/>
                          </a:solidFill>
                          <a:latin typeface="KG Miss Kindergarten" panose="02000000000000000000" pitchFamily="2" charset="0"/>
                          <a:ea typeface="HelloAnnie" panose="02000603000000000000" pitchFamily="2" charset="0"/>
                        </a:rPr>
                        <a:t>Science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lang="en-US" sz="1600" b="0" dirty="0">
                          <a:solidFill>
                            <a:schemeClr val="tx1"/>
                          </a:solidFill>
                          <a:latin typeface="KG Miss Kindergarten" panose="02000000000000000000" pitchFamily="2" charset="0"/>
                          <a:ea typeface="HelloAnnie" panose="02000603000000000000" pitchFamily="2" charset="0"/>
                        </a:rPr>
                        <a:t>Type your</a:t>
                      </a:r>
                      <a:r>
                        <a:rPr lang="en-US" sz="1600" b="0" baseline="0" dirty="0">
                          <a:solidFill>
                            <a:schemeClr val="tx1"/>
                          </a:solidFill>
                          <a:latin typeface="KG Miss Kindergarten" panose="02000000000000000000" pitchFamily="2" charset="0"/>
                          <a:ea typeface="HelloAnnie" panose="02000603000000000000" pitchFamily="2" charset="0"/>
                        </a:rPr>
                        <a:t> information here.</a:t>
                      </a:r>
                      <a:endParaRPr lang="en-US" sz="1600" b="0" dirty="0">
                        <a:solidFill>
                          <a:schemeClr val="tx1"/>
                        </a:solidFill>
                        <a:latin typeface="KG Miss Kindergarten" panose="02000000000000000000" pitchFamily="2" charset="0"/>
                        <a:ea typeface="HelloAnnie" panose="02000603000000000000" pitchFamily="2"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76545341"/>
                  </a:ext>
                </a:extLst>
              </a:tr>
              <a:tr h="640080">
                <a:tc>
                  <a:txBody>
                    <a:bodyPr/>
                    <a:lstStyle/>
                    <a:p>
                      <a:pPr algn="ctr"/>
                      <a:r>
                        <a:rPr lang="en-US" sz="1600" b="0" dirty="0">
                          <a:solidFill>
                            <a:schemeClr val="tx1"/>
                          </a:solidFill>
                          <a:latin typeface="KG Miss Kindergarten" panose="02000000000000000000" pitchFamily="2" charset="0"/>
                          <a:ea typeface="HelloAnnie" panose="02000603000000000000" pitchFamily="2" charset="0"/>
                        </a:rPr>
                        <a:t>Social </a:t>
                      </a:r>
                    </a:p>
                    <a:p>
                      <a:pPr algn="ctr"/>
                      <a:r>
                        <a:rPr lang="en-US" sz="1600" b="0" dirty="0">
                          <a:solidFill>
                            <a:schemeClr val="tx1"/>
                          </a:solidFill>
                          <a:latin typeface="KG Miss Kindergarten" panose="02000000000000000000" pitchFamily="2" charset="0"/>
                          <a:ea typeface="HelloAnnie" panose="02000603000000000000" pitchFamily="2" charset="0"/>
                        </a:rPr>
                        <a:t>Studies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lang="en-US" sz="1600" b="0" dirty="0">
                          <a:solidFill>
                            <a:schemeClr val="tx1"/>
                          </a:solidFill>
                          <a:latin typeface="KG Miss Kindergarten" panose="02000000000000000000" pitchFamily="2" charset="0"/>
                          <a:ea typeface="HelloAnnie" panose="02000603000000000000" pitchFamily="2" charset="0"/>
                        </a:rPr>
                        <a:t>Type your</a:t>
                      </a:r>
                      <a:r>
                        <a:rPr lang="en-US" sz="1600" b="0" baseline="0" dirty="0">
                          <a:solidFill>
                            <a:schemeClr val="tx1"/>
                          </a:solidFill>
                          <a:latin typeface="KG Miss Kindergarten" panose="02000000000000000000" pitchFamily="2" charset="0"/>
                          <a:ea typeface="HelloAnnie" panose="02000603000000000000" pitchFamily="2" charset="0"/>
                        </a:rPr>
                        <a:t> information here.</a:t>
                      </a:r>
                      <a:endParaRPr lang="en-US" sz="1600" b="0" dirty="0">
                        <a:solidFill>
                          <a:schemeClr val="tx1"/>
                        </a:solidFill>
                        <a:latin typeface="KG Miss Kindergarten" panose="02000000000000000000" pitchFamily="2" charset="0"/>
                        <a:ea typeface="HelloAnnie" panose="02000603000000000000" pitchFamily="2"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32949169"/>
                  </a:ext>
                </a:extLst>
              </a:tr>
            </a:tbl>
          </a:graphicData>
        </a:graphic>
      </p:graphicFrame>
      <p:sp>
        <p:nvSpPr>
          <p:cNvPr id="28" name="TextBox 27">
            <a:extLst>
              <a:ext uri="{FF2B5EF4-FFF2-40B4-BE49-F238E27FC236}">
                <a16:creationId xmlns:a16="http://schemas.microsoft.com/office/drawing/2014/main" id="{34256DCA-4AF9-4113-AA07-0D764676CD25}"/>
              </a:ext>
            </a:extLst>
          </p:cNvPr>
          <p:cNvSpPr txBox="1"/>
          <p:nvPr/>
        </p:nvSpPr>
        <p:spPr>
          <a:xfrm>
            <a:off x="417463" y="1976826"/>
            <a:ext cx="3155055" cy="584775"/>
          </a:xfrm>
          <a:prstGeom prst="rect">
            <a:avLst/>
          </a:prstGeom>
          <a:noFill/>
        </p:spPr>
        <p:txBody>
          <a:bodyPr wrap="square" rtlCol="0">
            <a:spAutoFit/>
          </a:bodyPr>
          <a:lstStyle/>
          <a:p>
            <a:pPr algn="ctr"/>
            <a:r>
              <a:rPr lang="en-US" sz="1600" b="1" dirty="0">
                <a:latin typeface="KG Miss Kindy Chunky" panose="02000000000000000000" pitchFamily="2" charset="0"/>
                <a:ea typeface="HelloButtons" panose="02000603000000000000" pitchFamily="2" charset="0"/>
              </a:rPr>
              <a:t>What’s Happening </a:t>
            </a:r>
          </a:p>
          <a:p>
            <a:pPr algn="ctr"/>
            <a:r>
              <a:rPr lang="en-US" sz="1600" b="1" dirty="0">
                <a:latin typeface="KG Miss Kindy Chunky" panose="02000000000000000000" pitchFamily="2" charset="0"/>
                <a:ea typeface="HelloButtons" panose="02000603000000000000" pitchFamily="2" charset="0"/>
              </a:rPr>
              <a:t>This Week</a:t>
            </a:r>
          </a:p>
        </p:txBody>
      </p:sp>
      <p:sp>
        <p:nvSpPr>
          <p:cNvPr id="29" name="TextBox 28">
            <a:extLst>
              <a:ext uri="{FF2B5EF4-FFF2-40B4-BE49-F238E27FC236}">
                <a16:creationId xmlns:a16="http://schemas.microsoft.com/office/drawing/2014/main" id="{EB17B9C4-B9BE-4243-99C9-23EF2CBCE58A}"/>
              </a:ext>
            </a:extLst>
          </p:cNvPr>
          <p:cNvSpPr txBox="1"/>
          <p:nvPr/>
        </p:nvSpPr>
        <p:spPr>
          <a:xfrm>
            <a:off x="1848732" y="5076220"/>
            <a:ext cx="3770135" cy="338554"/>
          </a:xfrm>
          <a:prstGeom prst="rect">
            <a:avLst/>
          </a:prstGeom>
          <a:noFill/>
        </p:spPr>
        <p:txBody>
          <a:bodyPr wrap="none" rtlCol="0">
            <a:spAutoFit/>
          </a:bodyPr>
          <a:lstStyle/>
          <a:p>
            <a:pPr algn="ctr"/>
            <a:r>
              <a:rPr lang="en-US" sz="1600" b="1" dirty="0">
                <a:latin typeface="KG Miss Kindy Chunky" panose="02000000000000000000" pitchFamily="2" charset="0"/>
                <a:ea typeface="HelloButtons" panose="02000603000000000000" pitchFamily="2" charset="0"/>
              </a:rPr>
              <a:t>A Peek At What We Are Learning</a:t>
            </a:r>
          </a:p>
        </p:txBody>
      </p:sp>
      <p:sp>
        <p:nvSpPr>
          <p:cNvPr id="30" name="TextBox 29">
            <a:extLst>
              <a:ext uri="{FF2B5EF4-FFF2-40B4-BE49-F238E27FC236}">
                <a16:creationId xmlns:a16="http://schemas.microsoft.com/office/drawing/2014/main" id="{1CBE70DA-B43A-41CD-981A-56788817CB69}"/>
              </a:ext>
            </a:extLst>
          </p:cNvPr>
          <p:cNvSpPr txBox="1"/>
          <p:nvPr/>
        </p:nvSpPr>
        <p:spPr>
          <a:xfrm>
            <a:off x="4037574" y="1978636"/>
            <a:ext cx="2975897" cy="584775"/>
          </a:xfrm>
          <a:prstGeom prst="rect">
            <a:avLst/>
          </a:prstGeom>
          <a:noFill/>
        </p:spPr>
        <p:txBody>
          <a:bodyPr wrap="square" rtlCol="0">
            <a:spAutoFit/>
          </a:bodyPr>
          <a:lstStyle/>
          <a:p>
            <a:pPr algn="ctr"/>
            <a:r>
              <a:rPr lang="en-US" sz="1600" b="1" dirty="0">
                <a:latin typeface="KG Miss Kindy Chunky" panose="02000000000000000000" pitchFamily="2" charset="0"/>
                <a:ea typeface="HelloButtons" panose="02000603000000000000" pitchFamily="2" charset="0"/>
              </a:rPr>
              <a:t>A Note From </a:t>
            </a:r>
          </a:p>
          <a:p>
            <a:pPr algn="ctr"/>
            <a:r>
              <a:rPr lang="en-US" sz="1600" b="1" dirty="0">
                <a:latin typeface="KG Miss Kindy Chunky" panose="02000000000000000000" pitchFamily="2" charset="0"/>
                <a:ea typeface="HelloButtons" panose="02000603000000000000" pitchFamily="2" charset="0"/>
              </a:rPr>
              <a:t>Mrs. Jones</a:t>
            </a:r>
          </a:p>
        </p:txBody>
      </p:sp>
      <p:sp>
        <p:nvSpPr>
          <p:cNvPr id="31" name="TextBox 30">
            <a:extLst>
              <a:ext uri="{FF2B5EF4-FFF2-40B4-BE49-F238E27FC236}">
                <a16:creationId xmlns:a16="http://schemas.microsoft.com/office/drawing/2014/main" id="{951DA223-99F2-488F-B464-843C91E2A0D5}"/>
              </a:ext>
            </a:extLst>
          </p:cNvPr>
          <p:cNvSpPr txBox="1"/>
          <p:nvPr/>
        </p:nvSpPr>
        <p:spPr bwMode="white">
          <a:xfrm>
            <a:off x="149477" y="301623"/>
            <a:ext cx="7508623" cy="923330"/>
          </a:xfrm>
          <a:prstGeom prst="rect">
            <a:avLst/>
          </a:prstGeom>
          <a:noFill/>
        </p:spPr>
        <p:txBody>
          <a:bodyPr wrap="square" rtlCol="0">
            <a:spAutoFit/>
          </a:bodyPr>
          <a:lstStyle/>
          <a:p>
            <a:pPr algn="ctr"/>
            <a:r>
              <a:rPr lang="en-US" sz="5400" dirty="0">
                <a:solidFill>
                  <a:schemeClr val="bg1"/>
                </a:solidFill>
                <a:latin typeface="KG Always A Good Time" panose="02000505000000020003" pitchFamily="2" charset="0"/>
                <a:ea typeface="HelloBoomerang" panose="02000603000000000000" pitchFamily="2" charset="0"/>
              </a:rPr>
              <a:t>Our Classroom </a:t>
            </a:r>
            <a:r>
              <a:rPr lang="en-US" sz="5400" dirty="0">
                <a:solidFill>
                  <a:schemeClr val="bg1"/>
                </a:solidFill>
                <a:latin typeface="KG Blank Space Sketch" panose="02000000000000000000" pitchFamily="2" charset="0"/>
                <a:ea typeface="HelloEtchASketch" panose="02000603000000000000" pitchFamily="2" charset="0"/>
              </a:rPr>
              <a:t>News</a:t>
            </a:r>
            <a:endParaRPr lang="en-US" sz="6600" dirty="0">
              <a:solidFill>
                <a:schemeClr val="bg1"/>
              </a:solidFill>
              <a:latin typeface="KG Blank Space Sketch" panose="02000000000000000000" pitchFamily="2" charset="0"/>
              <a:ea typeface="HelloEtchASketch" panose="02000603000000000000" pitchFamily="2" charset="0"/>
            </a:endParaRPr>
          </a:p>
        </p:txBody>
      </p:sp>
      <p:sp>
        <p:nvSpPr>
          <p:cNvPr id="32" name="TextBox 31">
            <a:extLst>
              <a:ext uri="{FF2B5EF4-FFF2-40B4-BE49-F238E27FC236}">
                <a16:creationId xmlns:a16="http://schemas.microsoft.com/office/drawing/2014/main" id="{4DFA3BA9-C2E2-4292-BD86-EF040069965B}"/>
              </a:ext>
            </a:extLst>
          </p:cNvPr>
          <p:cNvSpPr txBox="1"/>
          <p:nvPr/>
        </p:nvSpPr>
        <p:spPr>
          <a:xfrm>
            <a:off x="155818" y="1329435"/>
            <a:ext cx="1136017" cy="338554"/>
          </a:xfrm>
          <a:prstGeom prst="rect">
            <a:avLst/>
          </a:prstGeom>
          <a:noFill/>
        </p:spPr>
        <p:txBody>
          <a:bodyPr wrap="none" rtlCol="0">
            <a:spAutoFit/>
          </a:bodyPr>
          <a:lstStyle/>
          <a:p>
            <a:r>
              <a:rPr lang="en-US" sz="1600" b="1" dirty="0">
                <a:latin typeface="KG Miss Kindy Chunky" panose="02000000000000000000" pitchFamily="2" charset="0"/>
                <a:ea typeface="HelloButtons" panose="02000603000000000000" pitchFamily="2" charset="0"/>
              </a:rPr>
              <a:t>Week of</a:t>
            </a:r>
            <a:r>
              <a:rPr lang="en-US" sz="1600" dirty="0">
                <a:latin typeface="KG Miss Kindy Chunky" panose="02000000000000000000" pitchFamily="2" charset="0"/>
                <a:ea typeface="HelloButtons" panose="02000603000000000000" pitchFamily="2" charset="0"/>
              </a:rPr>
              <a:t>:</a:t>
            </a:r>
          </a:p>
        </p:txBody>
      </p:sp>
    </p:spTree>
    <p:extLst>
      <p:ext uri="{BB962C8B-B14F-4D97-AF65-F5344CB8AC3E}">
        <p14:creationId xmlns:p14="http://schemas.microsoft.com/office/powerpoint/2010/main" val="41499166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7CE74C37-FE53-4CED-ADCB-73299B2E6CB6}"/>
              </a:ext>
            </a:extLst>
          </p:cNvPr>
          <p:cNvSpPr/>
          <p:nvPr/>
        </p:nvSpPr>
        <p:spPr>
          <a:xfrm>
            <a:off x="444814" y="1857471"/>
            <a:ext cx="3288986" cy="3020901"/>
          </a:xfrm>
          <a:prstGeom prst="roundRect">
            <a:avLst/>
          </a:prstGeom>
          <a:noFill/>
          <a:ln w="38100">
            <a:solidFill>
              <a:schemeClr val="tx1"/>
            </a:solidFill>
            <a:prstDash val="dashDo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8" name="Rectangle: Rounded Corners 17">
            <a:extLst>
              <a:ext uri="{FF2B5EF4-FFF2-40B4-BE49-F238E27FC236}">
                <a16:creationId xmlns:a16="http://schemas.microsoft.com/office/drawing/2014/main" id="{1210A645-1BDF-4930-9D6D-EFB9C24D5F5E}"/>
              </a:ext>
            </a:extLst>
          </p:cNvPr>
          <p:cNvSpPr/>
          <p:nvPr/>
        </p:nvSpPr>
        <p:spPr>
          <a:xfrm>
            <a:off x="3986774" y="1857471"/>
            <a:ext cx="3291840" cy="3020901"/>
          </a:xfrm>
          <a:prstGeom prst="roundRect">
            <a:avLst/>
          </a:prstGeom>
          <a:noFill/>
          <a:ln w="38100">
            <a:solidFill>
              <a:schemeClr val="tx1"/>
            </a:solidFill>
            <a:prstDash val="dashDo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9" name="Rectangle: Rounded Corners 18">
            <a:extLst>
              <a:ext uri="{FF2B5EF4-FFF2-40B4-BE49-F238E27FC236}">
                <a16:creationId xmlns:a16="http://schemas.microsoft.com/office/drawing/2014/main" id="{541ACF8D-F9C0-4B86-9869-E85C588FF7F1}"/>
              </a:ext>
            </a:extLst>
          </p:cNvPr>
          <p:cNvSpPr/>
          <p:nvPr/>
        </p:nvSpPr>
        <p:spPr>
          <a:xfrm>
            <a:off x="444814" y="4995874"/>
            <a:ext cx="6833800" cy="3405966"/>
          </a:xfrm>
          <a:prstGeom prst="roundRect">
            <a:avLst/>
          </a:prstGeom>
          <a:noFill/>
          <a:ln w="38100">
            <a:solidFill>
              <a:schemeClr val="tx1"/>
            </a:solidFill>
            <a:prstDash val="dashDo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0" name="Rectangle: Rounded Corners 19">
            <a:extLst>
              <a:ext uri="{FF2B5EF4-FFF2-40B4-BE49-F238E27FC236}">
                <a16:creationId xmlns:a16="http://schemas.microsoft.com/office/drawing/2014/main" id="{83916E3E-7A91-428D-AFB1-3BE897A88A81}"/>
              </a:ext>
            </a:extLst>
          </p:cNvPr>
          <p:cNvSpPr/>
          <p:nvPr/>
        </p:nvSpPr>
        <p:spPr>
          <a:xfrm>
            <a:off x="444814" y="8519342"/>
            <a:ext cx="6833800" cy="929085"/>
          </a:xfrm>
          <a:prstGeom prst="roundRect">
            <a:avLst/>
          </a:prstGeom>
          <a:noFill/>
          <a:ln w="38100">
            <a:solidFill>
              <a:schemeClr val="tx1"/>
            </a:solidFill>
            <a:prstDash val="dashDo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EF38010D-361B-4E47-A4DE-F1D2E005DB97}"/>
              </a:ext>
            </a:extLst>
          </p:cNvPr>
          <p:cNvSpPr txBox="1"/>
          <p:nvPr/>
        </p:nvSpPr>
        <p:spPr>
          <a:xfrm>
            <a:off x="158765" y="8569969"/>
            <a:ext cx="7409409" cy="338554"/>
          </a:xfrm>
          <a:prstGeom prst="rect">
            <a:avLst/>
          </a:prstGeom>
          <a:noFill/>
        </p:spPr>
        <p:txBody>
          <a:bodyPr wrap="square" rtlCol="0">
            <a:spAutoFit/>
          </a:bodyPr>
          <a:lstStyle/>
          <a:p>
            <a:pPr algn="ctr"/>
            <a:r>
              <a:rPr lang="en-US" sz="1600" b="1" dirty="0">
                <a:latin typeface="KG Miss Kindy Chunky" panose="02000000000000000000" pitchFamily="2" charset="0"/>
                <a:ea typeface="HelloButtons" panose="02000603000000000000" pitchFamily="2" charset="0"/>
              </a:rPr>
              <a:t>Spelling Words</a:t>
            </a:r>
          </a:p>
        </p:txBody>
      </p:sp>
      <p:sp>
        <p:nvSpPr>
          <p:cNvPr id="22" name="TextBox 21">
            <a:extLst>
              <a:ext uri="{FF2B5EF4-FFF2-40B4-BE49-F238E27FC236}">
                <a16:creationId xmlns:a16="http://schemas.microsoft.com/office/drawing/2014/main" id="{3A376157-C01B-4399-83BE-5F2EB46DE535}"/>
              </a:ext>
            </a:extLst>
          </p:cNvPr>
          <p:cNvSpPr txBox="1"/>
          <p:nvPr/>
        </p:nvSpPr>
        <p:spPr>
          <a:xfrm>
            <a:off x="442863" y="2346330"/>
            <a:ext cx="3288987" cy="1750287"/>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en-US" sz="1400" dirty="0">
                <a:latin typeface="KG Miss Kindergarten" panose="02000000000000000000" pitchFamily="2" charset="0"/>
                <a:ea typeface="HelloAnnie" panose="02000603000000000000" pitchFamily="2" charset="0"/>
              </a:rPr>
              <a:t>Type event here.</a:t>
            </a:r>
          </a:p>
          <a:p>
            <a:pPr marL="285750" indent="-285750">
              <a:lnSpc>
                <a:spcPct val="200000"/>
              </a:lnSpc>
              <a:buFont typeface="Arial" panose="020B0604020202020204" pitchFamily="34" charset="0"/>
              <a:buChar char="•"/>
            </a:pPr>
            <a:r>
              <a:rPr lang="en-US" sz="1400" dirty="0">
                <a:latin typeface="KG Miss Kindergarten" panose="02000000000000000000" pitchFamily="2" charset="0"/>
                <a:ea typeface="HelloAnnie" panose="02000603000000000000" pitchFamily="2" charset="0"/>
              </a:rPr>
              <a:t>Type event here.</a:t>
            </a:r>
          </a:p>
          <a:p>
            <a:pPr marL="285750" indent="-285750">
              <a:lnSpc>
                <a:spcPct val="200000"/>
              </a:lnSpc>
              <a:buFont typeface="Arial" panose="020B0604020202020204" pitchFamily="34" charset="0"/>
              <a:buChar char="•"/>
            </a:pPr>
            <a:r>
              <a:rPr lang="en-US" sz="1400" dirty="0">
                <a:latin typeface="KG Miss Kindergarten" panose="02000000000000000000" pitchFamily="2" charset="0"/>
                <a:ea typeface="HelloAnnie" panose="02000603000000000000" pitchFamily="2" charset="0"/>
              </a:rPr>
              <a:t>Type event here.</a:t>
            </a:r>
          </a:p>
          <a:p>
            <a:pPr marL="285750" indent="-285750">
              <a:lnSpc>
                <a:spcPct val="200000"/>
              </a:lnSpc>
              <a:buFont typeface="Arial" panose="020B0604020202020204" pitchFamily="34" charset="0"/>
              <a:buChar char="•"/>
            </a:pPr>
            <a:r>
              <a:rPr lang="en-US" sz="1400" dirty="0">
                <a:latin typeface="KG Miss Kindergarten" panose="02000000000000000000" pitchFamily="2" charset="0"/>
                <a:ea typeface="HelloAnnie" panose="02000603000000000000" pitchFamily="2" charset="0"/>
              </a:rPr>
              <a:t>Type event here.</a:t>
            </a:r>
          </a:p>
        </p:txBody>
      </p:sp>
      <p:sp>
        <p:nvSpPr>
          <p:cNvPr id="23" name="TextBox 22">
            <a:extLst>
              <a:ext uri="{FF2B5EF4-FFF2-40B4-BE49-F238E27FC236}">
                <a16:creationId xmlns:a16="http://schemas.microsoft.com/office/drawing/2014/main" id="{9A17E82D-7D04-4B7F-8878-DB81F9F609F5}"/>
              </a:ext>
            </a:extLst>
          </p:cNvPr>
          <p:cNvSpPr txBox="1"/>
          <p:nvPr/>
        </p:nvSpPr>
        <p:spPr>
          <a:xfrm>
            <a:off x="3986774" y="2352584"/>
            <a:ext cx="3115596" cy="457626"/>
          </a:xfrm>
          <a:prstGeom prst="rect">
            <a:avLst/>
          </a:prstGeom>
          <a:noFill/>
        </p:spPr>
        <p:txBody>
          <a:bodyPr wrap="none" rtlCol="0">
            <a:spAutoFit/>
          </a:bodyPr>
          <a:lstStyle/>
          <a:p>
            <a:pPr marL="285750" indent="-285750">
              <a:lnSpc>
                <a:spcPct val="200000"/>
              </a:lnSpc>
              <a:buFont typeface="Arial" panose="020B0604020202020204" pitchFamily="34" charset="0"/>
              <a:buChar char="•"/>
            </a:pPr>
            <a:r>
              <a:rPr lang="en-US" sz="1400" dirty="0">
                <a:latin typeface="KG Miss Kindergarten" panose="02000000000000000000" pitchFamily="2" charset="0"/>
                <a:ea typeface="HelloAnnie" panose="02000603000000000000" pitchFamily="2" charset="0"/>
              </a:rPr>
              <a:t>Type your teacher note here.</a:t>
            </a:r>
          </a:p>
        </p:txBody>
      </p:sp>
      <p:sp>
        <p:nvSpPr>
          <p:cNvPr id="24" name="TextBox 23">
            <a:extLst>
              <a:ext uri="{FF2B5EF4-FFF2-40B4-BE49-F238E27FC236}">
                <a16:creationId xmlns:a16="http://schemas.microsoft.com/office/drawing/2014/main" id="{6A147130-4098-409C-87E5-DFA07D17889A}"/>
              </a:ext>
            </a:extLst>
          </p:cNvPr>
          <p:cNvSpPr txBox="1"/>
          <p:nvPr/>
        </p:nvSpPr>
        <p:spPr>
          <a:xfrm>
            <a:off x="442863" y="8754635"/>
            <a:ext cx="3808543" cy="457626"/>
          </a:xfrm>
          <a:prstGeom prst="rect">
            <a:avLst/>
          </a:prstGeom>
          <a:noFill/>
        </p:spPr>
        <p:txBody>
          <a:bodyPr wrap="none" rtlCol="0">
            <a:spAutoFit/>
          </a:bodyPr>
          <a:lstStyle/>
          <a:p>
            <a:pPr marL="285750" indent="-285750">
              <a:lnSpc>
                <a:spcPct val="200000"/>
              </a:lnSpc>
              <a:buFont typeface="Arial" panose="020B0604020202020204" pitchFamily="34" charset="0"/>
              <a:buChar char="•"/>
            </a:pPr>
            <a:r>
              <a:rPr lang="en-US" sz="1400" dirty="0">
                <a:latin typeface="KG Miss Kindergarten" panose="02000000000000000000" pitchFamily="2" charset="0"/>
                <a:ea typeface="HelloAnnie" panose="02000603000000000000" pitchFamily="2" charset="0"/>
              </a:rPr>
              <a:t>Type your weekly spelling words here.</a:t>
            </a:r>
          </a:p>
        </p:txBody>
      </p:sp>
      <p:graphicFrame>
        <p:nvGraphicFramePr>
          <p:cNvPr id="25" name="Table 24">
            <a:extLst>
              <a:ext uri="{FF2B5EF4-FFF2-40B4-BE49-F238E27FC236}">
                <a16:creationId xmlns:a16="http://schemas.microsoft.com/office/drawing/2014/main" id="{94985F5A-DB13-4528-AB88-BFB170C2D25A}"/>
              </a:ext>
            </a:extLst>
          </p:cNvPr>
          <p:cNvGraphicFramePr>
            <a:graphicFrameLocks noGrp="1"/>
          </p:cNvGraphicFramePr>
          <p:nvPr>
            <p:extLst>
              <p:ext uri="{D42A27DB-BD31-4B8C-83A1-F6EECF244321}">
                <p14:modId xmlns:p14="http://schemas.microsoft.com/office/powerpoint/2010/main" val="611449146"/>
              </p:ext>
            </p:extLst>
          </p:nvPr>
        </p:nvGraphicFramePr>
        <p:xfrm>
          <a:off x="493787" y="5190235"/>
          <a:ext cx="6784828" cy="3200400"/>
        </p:xfrm>
        <a:graphic>
          <a:graphicData uri="http://schemas.openxmlformats.org/drawingml/2006/table">
            <a:tbl>
              <a:tblPr firstRow="1" bandRow="1">
                <a:tableStyleId>{5C22544A-7EE6-4342-B048-85BDC9FD1C3A}</a:tableStyleId>
              </a:tblPr>
              <a:tblGrid>
                <a:gridCol w="1428385">
                  <a:extLst>
                    <a:ext uri="{9D8B030D-6E8A-4147-A177-3AD203B41FA5}">
                      <a16:colId xmlns:a16="http://schemas.microsoft.com/office/drawing/2014/main" val="790954970"/>
                    </a:ext>
                  </a:extLst>
                </a:gridCol>
                <a:gridCol w="5356443">
                  <a:extLst>
                    <a:ext uri="{9D8B030D-6E8A-4147-A177-3AD203B41FA5}">
                      <a16:colId xmlns:a16="http://schemas.microsoft.com/office/drawing/2014/main" val="2314856713"/>
                    </a:ext>
                  </a:extLst>
                </a:gridCol>
              </a:tblGrid>
              <a:tr h="640080">
                <a:tc>
                  <a:txBody>
                    <a:bodyPr/>
                    <a:lstStyle/>
                    <a:p>
                      <a:pPr algn="ctr"/>
                      <a:r>
                        <a:rPr lang="en-US" sz="1600" b="0" dirty="0">
                          <a:solidFill>
                            <a:schemeClr val="tx1"/>
                          </a:solidFill>
                          <a:latin typeface="KG Miss Kindergarten" panose="02000000000000000000" pitchFamily="2" charset="0"/>
                          <a:ea typeface="HelloAnnie" panose="02000603000000000000" pitchFamily="2" charset="0"/>
                        </a:rPr>
                        <a:t>Reading</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sz="1600" b="0" dirty="0">
                          <a:solidFill>
                            <a:schemeClr val="tx1"/>
                          </a:solidFill>
                          <a:latin typeface="KG Miss Kindergarten" panose="02000000000000000000" pitchFamily="2" charset="0"/>
                          <a:ea typeface="HelloAnnie" panose="02000603000000000000" pitchFamily="2" charset="0"/>
                        </a:rPr>
                        <a:t>Type your</a:t>
                      </a:r>
                      <a:r>
                        <a:rPr lang="en-US" sz="1600" b="0" baseline="0" dirty="0">
                          <a:solidFill>
                            <a:schemeClr val="tx1"/>
                          </a:solidFill>
                          <a:latin typeface="KG Miss Kindergarten" panose="02000000000000000000" pitchFamily="2" charset="0"/>
                          <a:ea typeface="HelloAnnie" panose="02000603000000000000" pitchFamily="2" charset="0"/>
                        </a:rPr>
                        <a:t> information here.</a:t>
                      </a:r>
                      <a:endParaRPr lang="en-US" sz="1600" b="0" dirty="0">
                        <a:solidFill>
                          <a:schemeClr val="tx1"/>
                        </a:solidFill>
                        <a:latin typeface="KG Miss Kindergarten" panose="02000000000000000000" pitchFamily="2" charset="0"/>
                        <a:ea typeface="HelloAnnie" panose="02000603000000000000" pitchFamily="2"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57729572"/>
                  </a:ext>
                </a:extLst>
              </a:tr>
              <a:tr h="640080">
                <a:tc>
                  <a:txBody>
                    <a:bodyPr/>
                    <a:lstStyle/>
                    <a:p>
                      <a:pPr algn="ctr"/>
                      <a:r>
                        <a:rPr lang="en-US" sz="1600" b="0" dirty="0">
                          <a:solidFill>
                            <a:schemeClr val="tx1"/>
                          </a:solidFill>
                          <a:latin typeface="KG Miss Kindergarten" panose="02000000000000000000" pitchFamily="2" charset="0"/>
                          <a:ea typeface="HelloAnnie" panose="02000603000000000000" pitchFamily="2" charset="0"/>
                        </a:rPr>
                        <a:t>Writing</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lang="en-US" sz="1600" b="0" dirty="0">
                          <a:solidFill>
                            <a:schemeClr val="tx1"/>
                          </a:solidFill>
                          <a:latin typeface="KG Miss Kindergarten" panose="02000000000000000000" pitchFamily="2" charset="0"/>
                          <a:ea typeface="HelloAnnie" panose="02000603000000000000" pitchFamily="2" charset="0"/>
                        </a:rPr>
                        <a:t>Type your</a:t>
                      </a:r>
                      <a:r>
                        <a:rPr lang="en-US" sz="1600" b="0" baseline="0" dirty="0">
                          <a:solidFill>
                            <a:schemeClr val="tx1"/>
                          </a:solidFill>
                          <a:latin typeface="KG Miss Kindergarten" panose="02000000000000000000" pitchFamily="2" charset="0"/>
                          <a:ea typeface="HelloAnnie" panose="02000603000000000000" pitchFamily="2" charset="0"/>
                        </a:rPr>
                        <a:t> information here.</a:t>
                      </a:r>
                      <a:endParaRPr lang="en-US" sz="1600" b="0" dirty="0">
                        <a:solidFill>
                          <a:schemeClr val="tx1"/>
                        </a:solidFill>
                        <a:latin typeface="KG Miss Kindergarten" panose="02000000000000000000" pitchFamily="2" charset="0"/>
                        <a:ea typeface="HelloAnnie" panose="02000603000000000000" pitchFamily="2" charset="0"/>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14035029"/>
                  </a:ext>
                </a:extLst>
              </a:tr>
              <a:tr h="640080">
                <a:tc>
                  <a:txBody>
                    <a:bodyPr/>
                    <a:lstStyle/>
                    <a:p>
                      <a:pPr algn="ctr"/>
                      <a:r>
                        <a:rPr lang="en-US" sz="1600" b="0" dirty="0">
                          <a:solidFill>
                            <a:schemeClr val="tx1"/>
                          </a:solidFill>
                          <a:latin typeface="KG Miss Kindergarten" panose="02000000000000000000" pitchFamily="2" charset="0"/>
                          <a:ea typeface="HelloAnnie" panose="02000603000000000000" pitchFamily="2" charset="0"/>
                        </a:rPr>
                        <a:t>Math</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lang="en-US" sz="1600" b="0" dirty="0">
                          <a:solidFill>
                            <a:schemeClr val="tx1"/>
                          </a:solidFill>
                          <a:latin typeface="KG Miss Kindergarten" panose="02000000000000000000" pitchFamily="2" charset="0"/>
                          <a:ea typeface="HelloAnnie" panose="02000603000000000000" pitchFamily="2" charset="0"/>
                        </a:rPr>
                        <a:t>Type your</a:t>
                      </a:r>
                      <a:r>
                        <a:rPr lang="en-US" sz="1600" b="0" baseline="0" dirty="0">
                          <a:solidFill>
                            <a:schemeClr val="tx1"/>
                          </a:solidFill>
                          <a:latin typeface="KG Miss Kindergarten" panose="02000000000000000000" pitchFamily="2" charset="0"/>
                          <a:ea typeface="HelloAnnie" panose="02000603000000000000" pitchFamily="2" charset="0"/>
                        </a:rPr>
                        <a:t> information here.</a:t>
                      </a:r>
                      <a:endParaRPr lang="en-US" sz="1600" b="0" dirty="0">
                        <a:solidFill>
                          <a:schemeClr val="tx1"/>
                        </a:solidFill>
                        <a:latin typeface="KG Miss Kindergarten" panose="02000000000000000000" pitchFamily="2" charset="0"/>
                        <a:ea typeface="HelloAnnie" panose="02000603000000000000" pitchFamily="2"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57308225"/>
                  </a:ext>
                </a:extLst>
              </a:tr>
              <a:tr h="640080">
                <a:tc>
                  <a:txBody>
                    <a:bodyPr/>
                    <a:lstStyle/>
                    <a:p>
                      <a:pPr algn="ctr"/>
                      <a:r>
                        <a:rPr lang="en-US" sz="1600" b="0" dirty="0">
                          <a:solidFill>
                            <a:schemeClr val="tx1"/>
                          </a:solidFill>
                          <a:latin typeface="KG Miss Kindergarten" panose="02000000000000000000" pitchFamily="2" charset="0"/>
                          <a:ea typeface="HelloAnnie" panose="02000603000000000000" pitchFamily="2" charset="0"/>
                        </a:rPr>
                        <a:t>Science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lang="en-US" sz="1600" b="0" dirty="0">
                          <a:solidFill>
                            <a:schemeClr val="tx1"/>
                          </a:solidFill>
                          <a:latin typeface="KG Miss Kindergarten" panose="02000000000000000000" pitchFamily="2" charset="0"/>
                          <a:ea typeface="HelloAnnie" panose="02000603000000000000" pitchFamily="2" charset="0"/>
                        </a:rPr>
                        <a:t>Type your</a:t>
                      </a:r>
                      <a:r>
                        <a:rPr lang="en-US" sz="1600" b="0" baseline="0" dirty="0">
                          <a:solidFill>
                            <a:schemeClr val="tx1"/>
                          </a:solidFill>
                          <a:latin typeface="KG Miss Kindergarten" panose="02000000000000000000" pitchFamily="2" charset="0"/>
                          <a:ea typeface="HelloAnnie" panose="02000603000000000000" pitchFamily="2" charset="0"/>
                        </a:rPr>
                        <a:t> information here.</a:t>
                      </a:r>
                      <a:endParaRPr lang="en-US" sz="1600" b="0" dirty="0">
                        <a:solidFill>
                          <a:schemeClr val="tx1"/>
                        </a:solidFill>
                        <a:latin typeface="KG Miss Kindergarten" panose="02000000000000000000" pitchFamily="2" charset="0"/>
                        <a:ea typeface="HelloAnnie" panose="02000603000000000000" pitchFamily="2"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76545341"/>
                  </a:ext>
                </a:extLst>
              </a:tr>
              <a:tr h="640080">
                <a:tc>
                  <a:txBody>
                    <a:bodyPr/>
                    <a:lstStyle/>
                    <a:p>
                      <a:pPr algn="ctr"/>
                      <a:r>
                        <a:rPr lang="en-US" sz="1600" b="0" dirty="0">
                          <a:solidFill>
                            <a:schemeClr val="tx1"/>
                          </a:solidFill>
                          <a:latin typeface="KG Miss Kindergarten" panose="02000000000000000000" pitchFamily="2" charset="0"/>
                          <a:ea typeface="HelloAnnie" panose="02000603000000000000" pitchFamily="2" charset="0"/>
                        </a:rPr>
                        <a:t>Social </a:t>
                      </a:r>
                    </a:p>
                    <a:p>
                      <a:pPr algn="ctr"/>
                      <a:r>
                        <a:rPr lang="en-US" sz="1600" b="0" dirty="0">
                          <a:solidFill>
                            <a:schemeClr val="tx1"/>
                          </a:solidFill>
                          <a:latin typeface="KG Miss Kindergarten" panose="02000000000000000000" pitchFamily="2" charset="0"/>
                          <a:ea typeface="HelloAnnie" panose="02000603000000000000" pitchFamily="2" charset="0"/>
                        </a:rPr>
                        <a:t>Studies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lang="en-US" sz="1600" b="0" dirty="0">
                          <a:solidFill>
                            <a:schemeClr val="tx1"/>
                          </a:solidFill>
                          <a:latin typeface="KG Miss Kindergarten" panose="02000000000000000000" pitchFamily="2" charset="0"/>
                          <a:ea typeface="HelloAnnie" panose="02000603000000000000" pitchFamily="2" charset="0"/>
                        </a:rPr>
                        <a:t>Type your</a:t>
                      </a:r>
                      <a:r>
                        <a:rPr lang="en-US" sz="1600" b="0" baseline="0" dirty="0">
                          <a:solidFill>
                            <a:schemeClr val="tx1"/>
                          </a:solidFill>
                          <a:latin typeface="KG Miss Kindergarten" panose="02000000000000000000" pitchFamily="2" charset="0"/>
                          <a:ea typeface="HelloAnnie" panose="02000603000000000000" pitchFamily="2" charset="0"/>
                        </a:rPr>
                        <a:t> information here.</a:t>
                      </a:r>
                      <a:endParaRPr lang="en-US" sz="1600" b="0" dirty="0">
                        <a:solidFill>
                          <a:schemeClr val="tx1"/>
                        </a:solidFill>
                        <a:latin typeface="KG Miss Kindergarten" panose="02000000000000000000" pitchFamily="2" charset="0"/>
                        <a:ea typeface="HelloAnnie" panose="02000603000000000000" pitchFamily="2"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32949169"/>
                  </a:ext>
                </a:extLst>
              </a:tr>
            </a:tbl>
          </a:graphicData>
        </a:graphic>
      </p:graphicFrame>
      <p:sp>
        <p:nvSpPr>
          <p:cNvPr id="26" name="TextBox 25">
            <a:extLst>
              <a:ext uri="{FF2B5EF4-FFF2-40B4-BE49-F238E27FC236}">
                <a16:creationId xmlns:a16="http://schemas.microsoft.com/office/drawing/2014/main" id="{7B9AD6F4-62FB-4AC4-AA75-968C7D88884B}"/>
              </a:ext>
            </a:extLst>
          </p:cNvPr>
          <p:cNvSpPr txBox="1"/>
          <p:nvPr/>
        </p:nvSpPr>
        <p:spPr>
          <a:xfrm>
            <a:off x="417463" y="1887926"/>
            <a:ext cx="3155055" cy="584775"/>
          </a:xfrm>
          <a:prstGeom prst="rect">
            <a:avLst/>
          </a:prstGeom>
          <a:noFill/>
        </p:spPr>
        <p:txBody>
          <a:bodyPr wrap="square" rtlCol="0">
            <a:spAutoFit/>
          </a:bodyPr>
          <a:lstStyle/>
          <a:p>
            <a:pPr algn="ctr"/>
            <a:r>
              <a:rPr lang="en-US" sz="1600" b="1" dirty="0">
                <a:latin typeface="KG Miss Kindy Chunky" panose="02000000000000000000" pitchFamily="2" charset="0"/>
                <a:ea typeface="HelloButtons" panose="02000603000000000000" pitchFamily="2" charset="0"/>
              </a:rPr>
              <a:t>What’s Happening </a:t>
            </a:r>
          </a:p>
          <a:p>
            <a:pPr algn="ctr"/>
            <a:r>
              <a:rPr lang="en-US" sz="1600" b="1" dirty="0">
                <a:latin typeface="KG Miss Kindy Chunky" panose="02000000000000000000" pitchFamily="2" charset="0"/>
                <a:ea typeface="HelloButtons" panose="02000603000000000000" pitchFamily="2" charset="0"/>
              </a:rPr>
              <a:t>This Week</a:t>
            </a:r>
          </a:p>
        </p:txBody>
      </p:sp>
      <p:sp>
        <p:nvSpPr>
          <p:cNvPr id="27" name="TextBox 26">
            <a:extLst>
              <a:ext uri="{FF2B5EF4-FFF2-40B4-BE49-F238E27FC236}">
                <a16:creationId xmlns:a16="http://schemas.microsoft.com/office/drawing/2014/main" id="{80A6A329-5C65-41B8-A7B5-3F412F2F4A27}"/>
              </a:ext>
            </a:extLst>
          </p:cNvPr>
          <p:cNvSpPr txBox="1"/>
          <p:nvPr/>
        </p:nvSpPr>
        <p:spPr>
          <a:xfrm>
            <a:off x="1848732" y="4987320"/>
            <a:ext cx="3770135" cy="338554"/>
          </a:xfrm>
          <a:prstGeom prst="rect">
            <a:avLst/>
          </a:prstGeom>
          <a:noFill/>
        </p:spPr>
        <p:txBody>
          <a:bodyPr wrap="none" rtlCol="0">
            <a:spAutoFit/>
          </a:bodyPr>
          <a:lstStyle/>
          <a:p>
            <a:pPr algn="ctr"/>
            <a:r>
              <a:rPr lang="en-US" sz="1600" b="1" dirty="0">
                <a:latin typeface="KG Miss Kindy Chunky" panose="02000000000000000000" pitchFamily="2" charset="0"/>
                <a:ea typeface="HelloButtons" panose="02000603000000000000" pitchFamily="2" charset="0"/>
              </a:rPr>
              <a:t>A Peek At What We Are Learning</a:t>
            </a:r>
          </a:p>
        </p:txBody>
      </p:sp>
      <p:sp>
        <p:nvSpPr>
          <p:cNvPr id="28" name="TextBox 27">
            <a:extLst>
              <a:ext uri="{FF2B5EF4-FFF2-40B4-BE49-F238E27FC236}">
                <a16:creationId xmlns:a16="http://schemas.microsoft.com/office/drawing/2014/main" id="{B475BF43-3AEE-46E2-AC91-D18EEA6DB8B6}"/>
              </a:ext>
            </a:extLst>
          </p:cNvPr>
          <p:cNvSpPr txBox="1"/>
          <p:nvPr/>
        </p:nvSpPr>
        <p:spPr>
          <a:xfrm>
            <a:off x="4037574" y="1889736"/>
            <a:ext cx="2975897" cy="584775"/>
          </a:xfrm>
          <a:prstGeom prst="rect">
            <a:avLst/>
          </a:prstGeom>
          <a:noFill/>
        </p:spPr>
        <p:txBody>
          <a:bodyPr wrap="square" rtlCol="0">
            <a:spAutoFit/>
          </a:bodyPr>
          <a:lstStyle/>
          <a:p>
            <a:pPr algn="ctr"/>
            <a:r>
              <a:rPr lang="en-US" sz="1600" b="1" dirty="0">
                <a:latin typeface="KG Miss Kindy Chunky" panose="02000000000000000000" pitchFamily="2" charset="0"/>
                <a:ea typeface="HelloButtons" panose="02000603000000000000" pitchFamily="2" charset="0"/>
              </a:rPr>
              <a:t>A Note From </a:t>
            </a:r>
          </a:p>
          <a:p>
            <a:pPr algn="ctr"/>
            <a:r>
              <a:rPr lang="en-US" sz="1600" b="1" dirty="0">
                <a:latin typeface="KG Miss Kindy Chunky" panose="02000000000000000000" pitchFamily="2" charset="0"/>
                <a:ea typeface="HelloButtons" panose="02000603000000000000" pitchFamily="2" charset="0"/>
              </a:rPr>
              <a:t>Mrs. Jones</a:t>
            </a:r>
          </a:p>
        </p:txBody>
      </p:sp>
      <p:sp>
        <p:nvSpPr>
          <p:cNvPr id="29" name="TextBox 28">
            <a:extLst>
              <a:ext uri="{FF2B5EF4-FFF2-40B4-BE49-F238E27FC236}">
                <a16:creationId xmlns:a16="http://schemas.microsoft.com/office/drawing/2014/main" id="{E492B26E-0A6A-4141-9D9B-994ACCB6DB1E}"/>
              </a:ext>
            </a:extLst>
          </p:cNvPr>
          <p:cNvSpPr txBox="1"/>
          <p:nvPr/>
        </p:nvSpPr>
        <p:spPr bwMode="white">
          <a:xfrm>
            <a:off x="149477" y="212723"/>
            <a:ext cx="7508623" cy="923330"/>
          </a:xfrm>
          <a:prstGeom prst="rect">
            <a:avLst/>
          </a:prstGeom>
          <a:noFill/>
        </p:spPr>
        <p:txBody>
          <a:bodyPr wrap="square" rtlCol="0">
            <a:spAutoFit/>
          </a:bodyPr>
          <a:lstStyle/>
          <a:p>
            <a:pPr algn="ctr"/>
            <a:r>
              <a:rPr lang="en-US" sz="5400" dirty="0">
                <a:solidFill>
                  <a:schemeClr val="bg1"/>
                </a:solidFill>
                <a:latin typeface="KG Always A Good Time" panose="02000505000000020003" pitchFamily="2" charset="0"/>
                <a:ea typeface="HelloBoomerang" panose="02000603000000000000" pitchFamily="2" charset="0"/>
              </a:rPr>
              <a:t>Our Classroom </a:t>
            </a:r>
            <a:r>
              <a:rPr lang="en-US" sz="5400" dirty="0">
                <a:solidFill>
                  <a:schemeClr val="bg1"/>
                </a:solidFill>
                <a:latin typeface="KG Blank Space Sketch" panose="02000000000000000000" pitchFamily="2" charset="0"/>
                <a:ea typeface="HelloEtchASketch" panose="02000603000000000000" pitchFamily="2" charset="0"/>
              </a:rPr>
              <a:t>News</a:t>
            </a:r>
            <a:endParaRPr lang="en-US" sz="6600" dirty="0">
              <a:solidFill>
                <a:schemeClr val="bg1"/>
              </a:solidFill>
              <a:latin typeface="KG Blank Space Sketch" panose="02000000000000000000" pitchFamily="2" charset="0"/>
              <a:ea typeface="HelloEtchASketch" panose="02000603000000000000" pitchFamily="2" charset="0"/>
            </a:endParaRPr>
          </a:p>
        </p:txBody>
      </p:sp>
      <p:sp>
        <p:nvSpPr>
          <p:cNvPr id="30" name="TextBox 29">
            <a:extLst>
              <a:ext uri="{FF2B5EF4-FFF2-40B4-BE49-F238E27FC236}">
                <a16:creationId xmlns:a16="http://schemas.microsoft.com/office/drawing/2014/main" id="{5A539C27-80BC-4A39-817B-67D93EECF5F8}"/>
              </a:ext>
            </a:extLst>
          </p:cNvPr>
          <p:cNvSpPr txBox="1"/>
          <p:nvPr/>
        </p:nvSpPr>
        <p:spPr>
          <a:xfrm>
            <a:off x="155818" y="1304035"/>
            <a:ext cx="1136017" cy="338554"/>
          </a:xfrm>
          <a:prstGeom prst="rect">
            <a:avLst/>
          </a:prstGeom>
          <a:noFill/>
        </p:spPr>
        <p:txBody>
          <a:bodyPr wrap="none" rtlCol="0">
            <a:spAutoFit/>
          </a:bodyPr>
          <a:lstStyle/>
          <a:p>
            <a:r>
              <a:rPr lang="en-US" sz="1600" b="1" dirty="0">
                <a:latin typeface="KG Miss Kindy Chunky" panose="02000000000000000000" pitchFamily="2" charset="0"/>
                <a:ea typeface="HelloButtons" panose="02000603000000000000" pitchFamily="2" charset="0"/>
              </a:rPr>
              <a:t>Week of</a:t>
            </a:r>
            <a:r>
              <a:rPr lang="en-US" sz="1600" dirty="0">
                <a:latin typeface="KG Miss Kindy Chunky" panose="02000000000000000000" pitchFamily="2" charset="0"/>
                <a:ea typeface="HelloButtons" panose="02000603000000000000" pitchFamily="2" charset="0"/>
              </a:rPr>
              <a:t>:</a:t>
            </a:r>
          </a:p>
        </p:txBody>
      </p:sp>
    </p:spTree>
    <p:extLst>
      <p:ext uri="{BB962C8B-B14F-4D97-AF65-F5344CB8AC3E}">
        <p14:creationId xmlns:p14="http://schemas.microsoft.com/office/powerpoint/2010/main" val="39945324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bwMode="gray">
      <p:bgPr>
        <a:blipFill dpi="0" rotWithShape="1">
          <a:blip r:embed="rId2">
            <a:lum/>
          </a:blip>
          <a:srcRect/>
          <a:stretch>
            <a:fillRect l="1000" t="1000" r="1000" b="1000"/>
          </a:stretch>
        </a:blipFill>
        <a:effectLst/>
      </p:bgPr>
    </p:bg>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D86ACABB-3BB2-45CC-8D53-7A61A91F0C29}"/>
              </a:ext>
            </a:extLst>
          </p:cNvPr>
          <p:cNvSpPr/>
          <p:nvPr/>
        </p:nvSpPr>
        <p:spPr>
          <a:xfrm>
            <a:off x="470214" y="1984471"/>
            <a:ext cx="3288986" cy="3020901"/>
          </a:xfrm>
          <a:prstGeom prst="roundRect">
            <a:avLst/>
          </a:prstGeom>
          <a:noFill/>
          <a:ln w="38100">
            <a:solidFill>
              <a:schemeClr val="tx1"/>
            </a:solidFill>
            <a:prstDash val="dashDo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8" name="Rectangle: Rounded Corners 17">
            <a:extLst>
              <a:ext uri="{FF2B5EF4-FFF2-40B4-BE49-F238E27FC236}">
                <a16:creationId xmlns:a16="http://schemas.microsoft.com/office/drawing/2014/main" id="{B6232485-6B34-4C61-959F-48908B3DC946}"/>
              </a:ext>
            </a:extLst>
          </p:cNvPr>
          <p:cNvSpPr/>
          <p:nvPr/>
        </p:nvSpPr>
        <p:spPr>
          <a:xfrm>
            <a:off x="4012174" y="1984471"/>
            <a:ext cx="3291840" cy="3020901"/>
          </a:xfrm>
          <a:prstGeom prst="roundRect">
            <a:avLst/>
          </a:prstGeom>
          <a:noFill/>
          <a:ln w="38100">
            <a:solidFill>
              <a:schemeClr val="tx1"/>
            </a:solidFill>
            <a:prstDash val="dashDo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9" name="Rectangle: Rounded Corners 18">
            <a:extLst>
              <a:ext uri="{FF2B5EF4-FFF2-40B4-BE49-F238E27FC236}">
                <a16:creationId xmlns:a16="http://schemas.microsoft.com/office/drawing/2014/main" id="{9DD7BFB9-D5BC-47BB-93F6-97DEDEE4FECC}"/>
              </a:ext>
            </a:extLst>
          </p:cNvPr>
          <p:cNvSpPr/>
          <p:nvPr/>
        </p:nvSpPr>
        <p:spPr>
          <a:xfrm>
            <a:off x="470214" y="5110174"/>
            <a:ext cx="6833800" cy="3405966"/>
          </a:xfrm>
          <a:prstGeom prst="roundRect">
            <a:avLst/>
          </a:prstGeom>
          <a:noFill/>
          <a:ln w="38100">
            <a:solidFill>
              <a:schemeClr val="tx1"/>
            </a:solidFill>
            <a:prstDash val="dashDo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0" name="Rectangle: Rounded Corners 19">
            <a:extLst>
              <a:ext uri="{FF2B5EF4-FFF2-40B4-BE49-F238E27FC236}">
                <a16:creationId xmlns:a16="http://schemas.microsoft.com/office/drawing/2014/main" id="{359CFEA6-A94D-4077-98C5-1A3C8E6190BB}"/>
              </a:ext>
            </a:extLst>
          </p:cNvPr>
          <p:cNvSpPr/>
          <p:nvPr/>
        </p:nvSpPr>
        <p:spPr>
          <a:xfrm>
            <a:off x="470214" y="8608242"/>
            <a:ext cx="6833800" cy="916758"/>
          </a:xfrm>
          <a:prstGeom prst="roundRect">
            <a:avLst/>
          </a:prstGeom>
          <a:noFill/>
          <a:ln w="38100">
            <a:solidFill>
              <a:schemeClr val="tx1"/>
            </a:solidFill>
            <a:prstDash val="dashDo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558B8E29-D943-4009-9946-6E623A1D15A2}"/>
              </a:ext>
            </a:extLst>
          </p:cNvPr>
          <p:cNvSpPr txBox="1"/>
          <p:nvPr/>
        </p:nvSpPr>
        <p:spPr>
          <a:xfrm>
            <a:off x="184165" y="8658869"/>
            <a:ext cx="7409409" cy="338554"/>
          </a:xfrm>
          <a:prstGeom prst="rect">
            <a:avLst/>
          </a:prstGeom>
          <a:noFill/>
        </p:spPr>
        <p:txBody>
          <a:bodyPr wrap="square" rtlCol="0">
            <a:spAutoFit/>
          </a:bodyPr>
          <a:lstStyle/>
          <a:p>
            <a:pPr algn="ctr"/>
            <a:r>
              <a:rPr lang="en-US" sz="1600" b="1" dirty="0">
                <a:latin typeface="KG Miss Kindy Chunky" panose="02000000000000000000" pitchFamily="2" charset="0"/>
                <a:ea typeface="HelloButtons" panose="02000603000000000000" pitchFamily="2" charset="0"/>
              </a:rPr>
              <a:t>Spelling Words</a:t>
            </a:r>
          </a:p>
        </p:txBody>
      </p:sp>
      <p:sp>
        <p:nvSpPr>
          <p:cNvPr id="22" name="TextBox 21">
            <a:extLst>
              <a:ext uri="{FF2B5EF4-FFF2-40B4-BE49-F238E27FC236}">
                <a16:creationId xmlns:a16="http://schemas.microsoft.com/office/drawing/2014/main" id="{788374CC-0C7D-4620-A6BB-6DFC9B96D7D1}"/>
              </a:ext>
            </a:extLst>
          </p:cNvPr>
          <p:cNvSpPr txBox="1"/>
          <p:nvPr/>
        </p:nvSpPr>
        <p:spPr>
          <a:xfrm>
            <a:off x="468263" y="2625730"/>
            <a:ext cx="3288987" cy="1750287"/>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en-US" sz="1400" dirty="0">
                <a:latin typeface="KG Miss Kindergarten" panose="02000000000000000000" pitchFamily="2" charset="0"/>
                <a:ea typeface="HelloAnnie" panose="02000603000000000000" pitchFamily="2" charset="0"/>
              </a:rPr>
              <a:t>Type event here.</a:t>
            </a:r>
          </a:p>
          <a:p>
            <a:pPr marL="285750" indent="-285750">
              <a:lnSpc>
                <a:spcPct val="200000"/>
              </a:lnSpc>
              <a:buFont typeface="Arial" panose="020B0604020202020204" pitchFamily="34" charset="0"/>
              <a:buChar char="•"/>
            </a:pPr>
            <a:r>
              <a:rPr lang="en-US" sz="1400" dirty="0">
                <a:latin typeface="KG Miss Kindergarten" panose="02000000000000000000" pitchFamily="2" charset="0"/>
                <a:ea typeface="HelloAnnie" panose="02000603000000000000" pitchFamily="2" charset="0"/>
              </a:rPr>
              <a:t>Type event here.</a:t>
            </a:r>
          </a:p>
          <a:p>
            <a:pPr marL="285750" indent="-285750">
              <a:lnSpc>
                <a:spcPct val="200000"/>
              </a:lnSpc>
              <a:buFont typeface="Arial" panose="020B0604020202020204" pitchFamily="34" charset="0"/>
              <a:buChar char="•"/>
            </a:pPr>
            <a:r>
              <a:rPr lang="en-US" sz="1400" dirty="0">
                <a:latin typeface="KG Miss Kindergarten" panose="02000000000000000000" pitchFamily="2" charset="0"/>
                <a:ea typeface="HelloAnnie" panose="02000603000000000000" pitchFamily="2" charset="0"/>
              </a:rPr>
              <a:t>Type event here.</a:t>
            </a:r>
          </a:p>
          <a:p>
            <a:pPr marL="285750" indent="-285750">
              <a:lnSpc>
                <a:spcPct val="200000"/>
              </a:lnSpc>
              <a:buFont typeface="Arial" panose="020B0604020202020204" pitchFamily="34" charset="0"/>
              <a:buChar char="•"/>
            </a:pPr>
            <a:r>
              <a:rPr lang="en-US" sz="1400" dirty="0">
                <a:latin typeface="KG Miss Kindergarten" panose="02000000000000000000" pitchFamily="2" charset="0"/>
                <a:ea typeface="HelloAnnie" panose="02000603000000000000" pitchFamily="2" charset="0"/>
              </a:rPr>
              <a:t>Type event here.</a:t>
            </a:r>
          </a:p>
        </p:txBody>
      </p:sp>
      <p:sp>
        <p:nvSpPr>
          <p:cNvPr id="23" name="TextBox 22">
            <a:extLst>
              <a:ext uri="{FF2B5EF4-FFF2-40B4-BE49-F238E27FC236}">
                <a16:creationId xmlns:a16="http://schemas.microsoft.com/office/drawing/2014/main" id="{E0ECCA13-CAFF-4AE0-99DE-0B90EB224280}"/>
              </a:ext>
            </a:extLst>
          </p:cNvPr>
          <p:cNvSpPr txBox="1"/>
          <p:nvPr/>
        </p:nvSpPr>
        <p:spPr>
          <a:xfrm>
            <a:off x="4012174" y="2631984"/>
            <a:ext cx="3115596" cy="457626"/>
          </a:xfrm>
          <a:prstGeom prst="rect">
            <a:avLst/>
          </a:prstGeom>
          <a:noFill/>
        </p:spPr>
        <p:txBody>
          <a:bodyPr wrap="none" rtlCol="0">
            <a:spAutoFit/>
          </a:bodyPr>
          <a:lstStyle/>
          <a:p>
            <a:pPr marL="285750" indent="-285750">
              <a:lnSpc>
                <a:spcPct val="200000"/>
              </a:lnSpc>
              <a:buFont typeface="Arial" panose="020B0604020202020204" pitchFamily="34" charset="0"/>
              <a:buChar char="•"/>
            </a:pPr>
            <a:r>
              <a:rPr lang="en-US" sz="1400" dirty="0">
                <a:latin typeface="KG Miss Kindergarten" panose="02000000000000000000" pitchFamily="2" charset="0"/>
                <a:ea typeface="HelloAnnie" panose="02000603000000000000" pitchFamily="2" charset="0"/>
              </a:rPr>
              <a:t>Type your teacher note here.</a:t>
            </a:r>
          </a:p>
        </p:txBody>
      </p:sp>
      <p:sp>
        <p:nvSpPr>
          <p:cNvPr id="24" name="TextBox 23">
            <a:extLst>
              <a:ext uri="{FF2B5EF4-FFF2-40B4-BE49-F238E27FC236}">
                <a16:creationId xmlns:a16="http://schemas.microsoft.com/office/drawing/2014/main" id="{B91AAA17-68AC-46C9-B1CE-2C3A712053F5}"/>
              </a:ext>
            </a:extLst>
          </p:cNvPr>
          <p:cNvSpPr txBox="1"/>
          <p:nvPr/>
        </p:nvSpPr>
        <p:spPr>
          <a:xfrm>
            <a:off x="468263" y="8805435"/>
            <a:ext cx="3808543" cy="457626"/>
          </a:xfrm>
          <a:prstGeom prst="rect">
            <a:avLst/>
          </a:prstGeom>
          <a:noFill/>
        </p:spPr>
        <p:txBody>
          <a:bodyPr wrap="none" rtlCol="0">
            <a:spAutoFit/>
          </a:bodyPr>
          <a:lstStyle/>
          <a:p>
            <a:pPr marL="285750" indent="-285750">
              <a:lnSpc>
                <a:spcPct val="200000"/>
              </a:lnSpc>
              <a:buFont typeface="Arial" panose="020B0604020202020204" pitchFamily="34" charset="0"/>
              <a:buChar char="•"/>
            </a:pPr>
            <a:r>
              <a:rPr lang="en-US" sz="1400" dirty="0">
                <a:latin typeface="KG Miss Kindergarten" panose="02000000000000000000" pitchFamily="2" charset="0"/>
                <a:ea typeface="HelloAnnie" panose="02000603000000000000" pitchFamily="2" charset="0"/>
              </a:rPr>
              <a:t>Type your weekly spelling words here.</a:t>
            </a:r>
          </a:p>
        </p:txBody>
      </p:sp>
      <p:graphicFrame>
        <p:nvGraphicFramePr>
          <p:cNvPr id="25" name="Table 24">
            <a:extLst>
              <a:ext uri="{FF2B5EF4-FFF2-40B4-BE49-F238E27FC236}">
                <a16:creationId xmlns:a16="http://schemas.microsoft.com/office/drawing/2014/main" id="{CF194D1F-297F-4399-B5FE-DA9B268855AA}"/>
              </a:ext>
            </a:extLst>
          </p:cNvPr>
          <p:cNvGraphicFramePr>
            <a:graphicFrameLocks noGrp="1"/>
          </p:cNvGraphicFramePr>
          <p:nvPr>
            <p:extLst>
              <p:ext uri="{D42A27DB-BD31-4B8C-83A1-F6EECF244321}">
                <p14:modId xmlns:p14="http://schemas.microsoft.com/office/powerpoint/2010/main" val="2800518845"/>
              </p:ext>
            </p:extLst>
          </p:nvPr>
        </p:nvGraphicFramePr>
        <p:xfrm>
          <a:off x="468263" y="5304535"/>
          <a:ext cx="6835751" cy="3200400"/>
        </p:xfrm>
        <a:graphic>
          <a:graphicData uri="http://schemas.openxmlformats.org/drawingml/2006/table">
            <a:tbl>
              <a:tblPr firstRow="1" bandRow="1">
                <a:tableStyleId>{5C22544A-7EE6-4342-B048-85BDC9FD1C3A}</a:tableStyleId>
              </a:tblPr>
              <a:tblGrid>
                <a:gridCol w="1439105">
                  <a:extLst>
                    <a:ext uri="{9D8B030D-6E8A-4147-A177-3AD203B41FA5}">
                      <a16:colId xmlns:a16="http://schemas.microsoft.com/office/drawing/2014/main" val="790954970"/>
                    </a:ext>
                  </a:extLst>
                </a:gridCol>
                <a:gridCol w="5396646">
                  <a:extLst>
                    <a:ext uri="{9D8B030D-6E8A-4147-A177-3AD203B41FA5}">
                      <a16:colId xmlns:a16="http://schemas.microsoft.com/office/drawing/2014/main" val="2314856713"/>
                    </a:ext>
                  </a:extLst>
                </a:gridCol>
              </a:tblGrid>
              <a:tr h="640080">
                <a:tc>
                  <a:txBody>
                    <a:bodyPr/>
                    <a:lstStyle/>
                    <a:p>
                      <a:pPr algn="ctr"/>
                      <a:r>
                        <a:rPr lang="en-US" sz="1600" b="0" dirty="0">
                          <a:solidFill>
                            <a:schemeClr val="tx1"/>
                          </a:solidFill>
                          <a:latin typeface="KG Miss Kindergarten" panose="02000000000000000000" pitchFamily="2" charset="0"/>
                          <a:ea typeface="HelloAnnie" panose="02000603000000000000" pitchFamily="2" charset="0"/>
                        </a:rPr>
                        <a:t>Reading</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sz="1600" b="0" dirty="0">
                          <a:solidFill>
                            <a:schemeClr val="tx1"/>
                          </a:solidFill>
                          <a:latin typeface="KG Miss Kindergarten" panose="02000000000000000000" pitchFamily="2" charset="0"/>
                          <a:ea typeface="HelloAnnie" panose="02000603000000000000" pitchFamily="2" charset="0"/>
                        </a:rPr>
                        <a:t>Type your</a:t>
                      </a:r>
                      <a:r>
                        <a:rPr lang="en-US" sz="1600" b="0" baseline="0" dirty="0">
                          <a:solidFill>
                            <a:schemeClr val="tx1"/>
                          </a:solidFill>
                          <a:latin typeface="KG Miss Kindergarten" panose="02000000000000000000" pitchFamily="2" charset="0"/>
                          <a:ea typeface="HelloAnnie" panose="02000603000000000000" pitchFamily="2" charset="0"/>
                        </a:rPr>
                        <a:t> information here.</a:t>
                      </a:r>
                      <a:endParaRPr lang="en-US" sz="1600" b="0" dirty="0">
                        <a:solidFill>
                          <a:schemeClr val="tx1"/>
                        </a:solidFill>
                        <a:latin typeface="KG Miss Kindergarten" panose="02000000000000000000" pitchFamily="2" charset="0"/>
                        <a:ea typeface="HelloAnnie" panose="02000603000000000000" pitchFamily="2"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57729572"/>
                  </a:ext>
                </a:extLst>
              </a:tr>
              <a:tr h="640080">
                <a:tc>
                  <a:txBody>
                    <a:bodyPr/>
                    <a:lstStyle/>
                    <a:p>
                      <a:pPr algn="ctr"/>
                      <a:r>
                        <a:rPr lang="en-US" sz="1600" b="0" dirty="0">
                          <a:solidFill>
                            <a:schemeClr val="tx1"/>
                          </a:solidFill>
                          <a:latin typeface="KG Miss Kindergarten" panose="02000000000000000000" pitchFamily="2" charset="0"/>
                          <a:ea typeface="HelloAnnie" panose="02000603000000000000" pitchFamily="2" charset="0"/>
                        </a:rPr>
                        <a:t>Writing</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lang="en-US" sz="1600" b="0" dirty="0">
                          <a:solidFill>
                            <a:schemeClr val="tx1"/>
                          </a:solidFill>
                          <a:latin typeface="KG Miss Kindergarten" panose="02000000000000000000" pitchFamily="2" charset="0"/>
                          <a:ea typeface="HelloAnnie" panose="02000603000000000000" pitchFamily="2" charset="0"/>
                        </a:rPr>
                        <a:t>Type your</a:t>
                      </a:r>
                      <a:r>
                        <a:rPr lang="en-US" sz="1600" b="0" baseline="0" dirty="0">
                          <a:solidFill>
                            <a:schemeClr val="tx1"/>
                          </a:solidFill>
                          <a:latin typeface="KG Miss Kindergarten" panose="02000000000000000000" pitchFamily="2" charset="0"/>
                          <a:ea typeface="HelloAnnie" panose="02000603000000000000" pitchFamily="2" charset="0"/>
                        </a:rPr>
                        <a:t> information here.</a:t>
                      </a:r>
                      <a:endParaRPr lang="en-US" sz="1600" b="0" dirty="0">
                        <a:solidFill>
                          <a:schemeClr val="tx1"/>
                        </a:solidFill>
                        <a:latin typeface="KG Miss Kindergarten" panose="02000000000000000000" pitchFamily="2" charset="0"/>
                        <a:ea typeface="HelloAnnie" panose="02000603000000000000" pitchFamily="2" charset="0"/>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14035029"/>
                  </a:ext>
                </a:extLst>
              </a:tr>
              <a:tr h="640080">
                <a:tc>
                  <a:txBody>
                    <a:bodyPr/>
                    <a:lstStyle/>
                    <a:p>
                      <a:pPr algn="ctr"/>
                      <a:r>
                        <a:rPr lang="en-US" sz="1600" b="0" dirty="0">
                          <a:solidFill>
                            <a:schemeClr val="tx1"/>
                          </a:solidFill>
                          <a:latin typeface="KG Miss Kindergarten" panose="02000000000000000000" pitchFamily="2" charset="0"/>
                          <a:ea typeface="HelloAnnie" panose="02000603000000000000" pitchFamily="2" charset="0"/>
                        </a:rPr>
                        <a:t>Math</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lang="en-US" sz="1600" b="0" dirty="0">
                          <a:solidFill>
                            <a:schemeClr val="tx1"/>
                          </a:solidFill>
                          <a:latin typeface="KG Miss Kindergarten" panose="02000000000000000000" pitchFamily="2" charset="0"/>
                          <a:ea typeface="HelloAnnie" panose="02000603000000000000" pitchFamily="2" charset="0"/>
                        </a:rPr>
                        <a:t>Type your</a:t>
                      </a:r>
                      <a:r>
                        <a:rPr lang="en-US" sz="1600" b="0" baseline="0" dirty="0">
                          <a:solidFill>
                            <a:schemeClr val="tx1"/>
                          </a:solidFill>
                          <a:latin typeface="KG Miss Kindergarten" panose="02000000000000000000" pitchFamily="2" charset="0"/>
                          <a:ea typeface="HelloAnnie" panose="02000603000000000000" pitchFamily="2" charset="0"/>
                        </a:rPr>
                        <a:t> information here.</a:t>
                      </a:r>
                      <a:endParaRPr lang="en-US" sz="1600" b="0" dirty="0">
                        <a:solidFill>
                          <a:schemeClr val="tx1"/>
                        </a:solidFill>
                        <a:latin typeface="KG Miss Kindergarten" panose="02000000000000000000" pitchFamily="2" charset="0"/>
                        <a:ea typeface="HelloAnnie" panose="02000603000000000000" pitchFamily="2"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57308225"/>
                  </a:ext>
                </a:extLst>
              </a:tr>
              <a:tr h="640080">
                <a:tc>
                  <a:txBody>
                    <a:bodyPr/>
                    <a:lstStyle/>
                    <a:p>
                      <a:pPr algn="ctr"/>
                      <a:r>
                        <a:rPr lang="en-US" sz="1600" b="0" dirty="0">
                          <a:solidFill>
                            <a:schemeClr val="tx1"/>
                          </a:solidFill>
                          <a:latin typeface="KG Miss Kindergarten" panose="02000000000000000000" pitchFamily="2" charset="0"/>
                          <a:ea typeface="HelloAnnie" panose="02000603000000000000" pitchFamily="2" charset="0"/>
                        </a:rPr>
                        <a:t>Science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lang="en-US" sz="1600" b="0" dirty="0">
                          <a:solidFill>
                            <a:schemeClr val="tx1"/>
                          </a:solidFill>
                          <a:latin typeface="KG Miss Kindergarten" panose="02000000000000000000" pitchFamily="2" charset="0"/>
                          <a:ea typeface="HelloAnnie" panose="02000603000000000000" pitchFamily="2" charset="0"/>
                        </a:rPr>
                        <a:t>Type your</a:t>
                      </a:r>
                      <a:r>
                        <a:rPr lang="en-US" sz="1600" b="0" baseline="0" dirty="0">
                          <a:solidFill>
                            <a:schemeClr val="tx1"/>
                          </a:solidFill>
                          <a:latin typeface="KG Miss Kindergarten" panose="02000000000000000000" pitchFamily="2" charset="0"/>
                          <a:ea typeface="HelloAnnie" panose="02000603000000000000" pitchFamily="2" charset="0"/>
                        </a:rPr>
                        <a:t> information here.</a:t>
                      </a:r>
                      <a:endParaRPr lang="en-US" sz="1600" b="0" dirty="0">
                        <a:solidFill>
                          <a:schemeClr val="tx1"/>
                        </a:solidFill>
                        <a:latin typeface="KG Miss Kindergarten" panose="02000000000000000000" pitchFamily="2" charset="0"/>
                        <a:ea typeface="HelloAnnie" panose="02000603000000000000" pitchFamily="2"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76545341"/>
                  </a:ext>
                </a:extLst>
              </a:tr>
              <a:tr h="640080">
                <a:tc>
                  <a:txBody>
                    <a:bodyPr/>
                    <a:lstStyle/>
                    <a:p>
                      <a:pPr algn="ctr"/>
                      <a:r>
                        <a:rPr lang="en-US" sz="1600" b="0" dirty="0">
                          <a:solidFill>
                            <a:schemeClr val="tx1"/>
                          </a:solidFill>
                          <a:latin typeface="KG Miss Kindergarten" panose="02000000000000000000" pitchFamily="2" charset="0"/>
                          <a:ea typeface="HelloAnnie" panose="02000603000000000000" pitchFamily="2" charset="0"/>
                        </a:rPr>
                        <a:t>Social </a:t>
                      </a:r>
                    </a:p>
                    <a:p>
                      <a:pPr algn="ctr"/>
                      <a:r>
                        <a:rPr lang="en-US" sz="1600" b="0" dirty="0">
                          <a:solidFill>
                            <a:schemeClr val="tx1"/>
                          </a:solidFill>
                          <a:latin typeface="KG Miss Kindergarten" panose="02000000000000000000" pitchFamily="2" charset="0"/>
                          <a:ea typeface="HelloAnnie" panose="02000603000000000000" pitchFamily="2" charset="0"/>
                        </a:rPr>
                        <a:t>Studies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lang="en-US" sz="1600" b="0" dirty="0">
                          <a:solidFill>
                            <a:schemeClr val="tx1"/>
                          </a:solidFill>
                          <a:latin typeface="KG Miss Kindergarten" panose="02000000000000000000" pitchFamily="2" charset="0"/>
                          <a:ea typeface="HelloAnnie" panose="02000603000000000000" pitchFamily="2" charset="0"/>
                        </a:rPr>
                        <a:t>Type your</a:t>
                      </a:r>
                      <a:r>
                        <a:rPr lang="en-US" sz="1600" b="0" baseline="0" dirty="0">
                          <a:solidFill>
                            <a:schemeClr val="tx1"/>
                          </a:solidFill>
                          <a:latin typeface="KG Miss Kindergarten" panose="02000000000000000000" pitchFamily="2" charset="0"/>
                          <a:ea typeface="HelloAnnie" panose="02000603000000000000" pitchFamily="2" charset="0"/>
                        </a:rPr>
                        <a:t> information here.</a:t>
                      </a:r>
                      <a:endParaRPr lang="en-US" sz="1600" b="0" dirty="0">
                        <a:solidFill>
                          <a:schemeClr val="tx1"/>
                        </a:solidFill>
                        <a:latin typeface="KG Miss Kindergarten" panose="02000000000000000000" pitchFamily="2" charset="0"/>
                        <a:ea typeface="HelloAnnie" panose="02000603000000000000" pitchFamily="2"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32949169"/>
                  </a:ext>
                </a:extLst>
              </a:tr>
            </a:tbl>
          </a:graphicData>
        </a:graphic>
      </p:graphicFrame>
      <p:sp>
        <p:nvSpPr>
          <p:cNvPr id="26" name="TextBox 25">
            <a:extLst>
              <a:ext uri="{FF2B5EF4-FFF2-40B4-BE49-F238E27FC236}">
                <a16:creationId xmlns:a16="http://schemas.microsoft.com/office/drawing/2014/main" id="{0F50E41E-0292-463E-9339-608FC02A9AD4}"/>
              </a:ext>
            </a:extLst>
          </p:cNvPr>
          <p:cNvSpPr txBox="1"/>
          <p:nvPr/>
        </p:nvSpPr>
        <p:spPr>
          <a:xfrm>
            <a:off x="442863" y="2116526"/>
            <a:ext cx="3155055" cy="584775"/>
          </a:xfrm>
          <a:prstGeom prst="rect">
            <a:avLst/>
          </a:prstGeom>
          <a:noFill/>
        </p:spPr>
        <p:txBody>
          <a:bodyPr wrap="square" rtlCol="0">
            <a:spAutoFit/>
          </a:bodyPr>
          <a:lstStyle/>
          <a:p>
            <a:pPr algn="ctr"/>
            <a:r>
              <a:rPr lang="en-US" sz="1600" b="1" dirty="0">
                <a:latin typeface="KG Miss Kindy Chunky" panose="02000000000000000000" pitchFamily="2" charset="0"/>
                <a:ea typeface="HelloButtons" panose="02000603000000000000" pitchFamily="2" charset="0"/>
              </a:rPr>
              <a:t>What’s Happening </a:t>
            </a:r>
          </a:p>
          <a:p>
            <a:pPr algn="ctr"/>
            <a:r>
              <a:rPr lang="en-US" sz="1600" b="1" dirty="0">
                <a:latin typeface="KG Miss Kindy Chunky" panose="02000000000000000000" pitchFamily="2" charset="0"/>
                <a:ea typeface="HelloButtons" panose="02000603000000000000" pitchFamily="2" charset="0"/>
              </a:rPr>
              <a:t>This Month</a:t>
            </a:r>
          </a:p>
        </p:txBody>
      </p:sp>
      <p:sp>
        <p:nvSpPr>
          <p:cNvPr id="27" name="TextBox 26">
            <a:extLst>
              <a:ext uri="{FF2B5EF4-FFF2-40B4-BE49-F238E27FC236}">
                <a16:creationId xmlns:a16="http://schemas.microsoft.com/office/drawing/2014/main" id="{424755A1-C29C-409D-8192-0CAD7BF18A1E}"/>
              </a:ext>
            </a:extLst>
          </p:cNvPr>
          <p:cNvSpPr txBox="1"/>
          <p:nvPr/>
        </p:nvSpPr>
        <p:spPr>
          <a:xfrm>
            <a:off x="1874132" y="5101620"/>
            <a:ext cx="3770135" cy="338554"/>
          </a:xfrm>
          <a:prstGeom prst="rect">
            <a:avLst/>
          </a:prstGeom>
          <a:noFill/>
        </p:spPr>
        <p:txBody>
          <a:bodyPr wrap="none" rtlCol="0">
            <a:spAutoFit/>
          </a:bodyPr>
          <a:lstStyle/>
          <a:p>
            <a:pPr algn="ctr"/>
            <a:r>
              <a:rPr lang="en-US" sz="1600" b="1" dirty="0">
                <a:latin typeface="KG Miss Kindy Chunky" panose="02000000000000000000" pitchFamily="2" charset="0"/>
                <a:ea typeface="HelloButtons" panose="02000603000000000000" pitchFamily="2" charset="0"/>
              </a:rPr>
              <a:t>A Peek At What We Are Learning</a:t>
            </a:r>
          </a:p>
        </p:txBody>
      </p:sp>
      <p:sp>
        <p:nvSpPr>
          <p:cNvPr id="28" name="TextBox 27">
            <a:extLst>
              <a:ext uri="{FF2B5EF4-FFF2-40B4-BE49-F238E27FC236}">
                <a16:creationId xmlns:a16="http://schemas.microsoft.com/office/drawing/2014/main" id="{4AAE1927-DAF8-4599-B46E-B533EB9E405A}"/>
              </a:ext>
            </a:extLst>
          </p:cNvPr>
          <p:cNvSpPr txBox="1"/>
          <p:nvPr/>
        </p:nvSpPr>
        <p:spPr>
          <a:xfrm>
            <a:off x="4062974" y="2118336"/>
            <a:ext cx="2975897" cy="584775"/>
          </a:xfrm>
          <a:prstGeom prst="rect">
            <a:avLst/>
          </a:prstGeom>
          <a:noFill/>
        </p:spPr>
        <p:txBody>
          <a:bodyPr wrap="square" rtlCol="0">
            <a:spAutoFit/>
          </a:bodyPr>
          <a:lstStyle/>
          <a:p>
            <a:pPr algn="ctr"/>
            <a:r>
              <a:rPr lang="en-US" sz="1600" b="1" dirty="0">
                <a:latin typeface="KG Miss Kindy Chunky" panose="02000000000000000000" pitchFamily="2" charset="0"/>
                <a:ea typeface="HelloButtons" panose="02000603000000000000" pitchFamily="2" charset="0"/>
              </a:rPr>
              <a:t>A Note From </a:t>
            </a:r>
          </a:p>
          <a:p>
            <a:pPr algn="ctr"/>
            <a:r>
              <a:rPr lang="en-US" sz="1600" b="1" dirty="0">
                <a:latin typeface="KG Miss Kindy Chunky" panose="02000000000000000000" pitchFamily="2" charset="0"/>
                <a:ea typeface="HelloButtons" panose="02000603000000000000" pitchFamily="2" charset="0"/>
              </a:rPr>
              <a:t>Mrs. Jones</a:t>
            </a:r>
          </a:p>
        </p:txBody>
      </p:sp>
      <p:sp>
        <p:nvSpPr>
          <p:cNvPr id="29" name="TextBox 28">
            <a:extLst>
              <a:ext uri="{FF2B5EF4-FFF2-40B4-BE49-F238E27FC236}">
                <a16:creationId xmlns:a16="http://schemas.microsoft.com/office/drawing/2014/main" id="{F1E201BF-4785-4119-9EC2-C76D105EBBBF}"/>
              </a:ext>
            </a:extLst>
          </p:cNvPr>
          <p:cNvSpPr txBox="1"/>
          <p:nvPr/>
        </p:nvSpPr>
        <p:spPr bwMode="white">
          <a:xfrm>
            <a:off x="0" y="1164057"/>
            <a:ext cx="7772400" cy="769441"/>
          </a:xfrm>
          <a:prstGeom prst="rect">
            <a:avLst/>
          </a:prstGeom>
          <a:noFill/>
        </p:spPr>
        <p:txBody>
          <a:bodyPr wrap="square" rtlCol="0">
            <a:spAutoFit/>
          </a:bodyPr>
          <a:lstStyle/>
          <a:p>
            <a:pPr algn="ctr"/>
            <a:r>
              <a:rPr lang="en-US" sz="4000" dirty="0">
                <a:latin typeface="KG Always A Good Time" panose="02000505000000020003" pitchFamily="2" charset="0"/>
                <a:ea typeface="HelloBoomerang" panose="02000603000000000000" pitchFamily="2" charset="0"/>
              </a:rPr>
              <a:t>January </a:t>
            </a:r>
            <a:r>
              <a:rPr lang="en-US" sz="4400" dirty="0">
                <a:latin typeface="KG Blank Space Sketch" panose="02000000000000000000" pitchFamily="2" charset="0"/>
                <a:ea typeface="HelloEtchASketch" panose="02000603000000000000" pitchFamily="2" charset="0"/>
              </a:rPr>
              <a:t>News</a:t>
            </a:r>
            <a:endParaRPr lang="en-US" sz="4800" dirty="0">
              <a:latin typeface="KG Blank Space Sketch" panose="02000000000000000000" pitchFamily="2" charset="0"/>
              <a:ea typeface="HelloEtchASketch" panose="02000603000000000000" pitchFamily="2" charset="0"/>
            </a:endParaRPr>
          </a:p>
        </p:txBody>
      </p:sp>
    </p:spTree>
    <p:extLst>
      <p:ext uri="{BB962C8B-B14F-4D97-AF65-F5344CB8AC3E}">
        <p14:creationId xmlns:p14="http://schemas.microsoft.com/office/powerpoint/2010/main" val="24088112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bwMode="gray">
      <p:bgPr>
        <a:blipFill dpi="0" rotWithShape="1">
          <a:blip r:embed="rId2">
            <a:lum/>
          </a:blip>
          <a:srcRect/>
          <a:stretch>
            <a:fillRect l="1000" t="1000" r="1000" b="1000"/>
          </a:stretch>
        </a:blipFill>
        <a:effectLst/>
      </p:bgPr>
    </p:bg>
    <p:spTree>
      <p:nvGrpSpPr>
        <p:cNvPr id="1" name=""/>
        <p:cNvGrpSpPr/>
        <p:nvPr/>
      </p:nvGrpSpPr>
      <p:grpSpPr>
        <a:xfrm>
          <a:off x="0" y="0"/>
          <a:ext cx="0" cy="0"/>
          <a:chOff x="0" y="0"/>
          <a:chExt cx="0" cy="0"/>
        </a:xfrm>
      </p:grpSpPr>
      <p:sp>
        <p:nvSpPr>
          <p:cNvPr id="31" name="Rectangle: Rounded Corners 30">
            <a:extLst>
              <a:ext uri="{FF2B5EF4-FFF2-40B4-BE49-F238E27FC236}">
                <a16:creationId xmlns:a16="http://schemas.microsoft.com/office/drawing/2014/main" id="{B8584111-6D45-417F-9728-C1B98AE8CDCD}"/>
              </a:ext>
            </a:extLst>
          </p:cNvPr>
          <p:cNvSpPr/>
          <p:nvPr/>
        </p:nvSpPr>
        <p:spPr>
          <a:xfrm>
            <a:off x="470214" y="2022571"/>
            <a:ext cx="3288986" cy="3020901"/>
          </a:xfrm>
          <a:prstGeom prst="roundRect">
            <a:avLst/>
          </a:prstGeom>
          <a:noFill/>
          <a:ln w="38100">
            <a:solidFill>
              <a:schemeClr val="tx1"/>
            </a:solidFill>
            <a:prstDash val="dashDo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32" name="Rectangle: Rounded Corners 31">
            <a:extLst>
              <a:ext uri="{FF2B5EF4-FFF2-40B4-BE49-F238E27FC236}">
                <a16:creationId xmlns:a16="http://schemas.microsoft.com/office/drawing/2014/main" id="{267A9768-CFF6-484F-B13B-6CFCEAAAE78B}"/>
              </a:ext>
            </a:extLst>
          </p:cNvPr>
          <p:cNvSpPr/>
          <p:nvPr/>
        </p:nvSpPr>
        <p:spPr>
          <a:xfrm>
            <a:off x="4012174" y="2022571"/>
            <a:ext cx="3291840" cy="3020901"/>
          </a:xfrm>
          <a:prstGeom prst="roundRect">
            <a:avLst/>
          </a:prstGeom>
          <a:noFill/>
          <a:ln w="38100">
            <a:solidFill>
              <a:schemeClr val="tx1"/>
            </a:solidFill>
            <a:prstDash val="dashDo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33" name="Rectangle: Rounded Corners 32">
            <a:extLst>
              <a:ext uri="{FF2B5EF4-FFF2-40B4-BE49-F238E27FC236}">
                <a16:creationId xmlns:a16="http://schemas.microsoft.com/office/drawing/2014/main" id="{12B628BD-98EB-4036-ABA4-B05061120E3A}"/>
              </a:ext>
            </a:extLst>
          </p:cNvPr>
          <p:cNvSpPr/>
          <p:nvPr/>
        </p:nvSpPr>
        <p:spPr>
          <a:xfrm>
            <a:off x="470214" y="5135574"/>
            <a:ext cx="6833800" cy="3405966"/>
          </a:xfrm>
          <a:prstGeom prst="roundRect">
            <a:avLst/>
          </a:prstGeom>
          <a:noFill/>
          <a:ln w="38100">
            <a:solidFill>
              <a:schemeClr val="tx1"/>
            </a:solidFill>
            <a:prstDash val="dashDo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34" name="Rectangle: Rounded Corners 33">
            <a:extLst>
              <a:ext uri="{FF2B5EF4-FFF2-40B4-BE49-F238E27FC236}">
                <a16:creationId xmlns:a16="http://schemas.microsoft.com/office/drawing/2014/main" id="{9A94F3A9-C92F-403F-BB90-7E10F0A9FD8A}"/>
              </a:ext>
            </a:extLst>
          </p:cNvPr>
          <p:cNvSpPr/>
          <p:nvPr/>
        </p:nvSpPr>
        <p:spPr>
          <a:xfrm>
            <a:off x="470214" y="8644674"/>
            <a:ext cx="6833800" cy="905726"/>
          </a:xfrm>
          <a:prstGeom prst="roundRect">
            <a:avLst/>
          </a:prstGeom>
          <a:noFill/>
          <a:ln w="38100">
            <a:solidFill>
              <a:schemeClr val="tx1"/>
            </a:solidFill>
            <a:prstDash val="dashDo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35" name="TextBox 34">
            <a:extLst>
              <a:ext uri="{FF2B5EF4-FFF2-40B4-BE49-F238E27FC236}">
                <a16:creationId xmlns:a16="http://schemas.microsoft.com/office/drawing/2014/main" id="{266EA1B8-D12E-48BD-A474-327FACCD75DA}"/>
              </a:ext>
            </a:extLst>
          </p:cNvPr>
          <p:cNvSpPr txBox="1"/>
          <p:nvPr/>
        </p:nvSpPr>
        <p:spPr>
          <a:xfrm>
            <a:off x="184165" y="8646169"/>
            <a:ext cx="7409409" cy="338554"/>
          </a:xfrm>
          <a:prstGeom prst="rect">
            <a:avLst/>
          </a:prstGeom>
          <a:noFill/>
        </p:spPr>
        <p:txBody>
          <a:bodyPr wrap="square" rtlCol="0">
            <a:spAutoFit/>
          </a:bodyPr>
          <a:lstStyle/>
          <a:p>
            <a:pPr algn="ctr"/>
            <a:r>
              <a:rPr lang="en-US" sz="1600" b="1" dirty="0">
                <a:latin typeface="KG Miss Kindy Chunky" panose="02000000000000000000" pitchFamily="2" charset="0"/>
                <a:ea typeface="HelloButtons" panose="02000603000000000000" pitchFamily="2" charset="0"/>
              </a:rPr>
              <a:t>Spelling Words</a:t>
            </a:r>
          </a:p>
        </p:txBody>
      </p:sp>
      <p:sp>
        <p:nvSpPr>
          <p:cNvPr id="36" name="TextBox 35">
            <a:extLst>
              <a:ext uri="{FF2B5EF4-FFF2-40B4-BE49-F238E27FC236}">
                <a16:creationId xmlns:a16="http://schemas.microsoft.com/office/drawing/2014/main" id="{B967BF3A-25B0-4612-8274-B8DDD130D109}"/>
              </a:ext>
            </a:extLst>
          </p:cNvPr>
          <p:cNvSpPr txBox="1"/>
          <p:nvPr/>
        </p:nvSpPr>
        <p:spPr>
          <a:xfrm>
            <a:off x="468263" y="2638430"/>
            <a:ext cx="3288987" cy="1750287"/>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en-US" sz="1400" dirty="0">
                <a:latin typeface="KG Miss Kindergarten" panose="02000000000000000000" pitchFamily="2" charset="0"/>
                <a:ea typeface="HelloAnnie" panose="02000603000000000000" pitchFamily="2" charset="0"/>
              </a:rPr>
              <a:t>Type event here.</a:t>
            </a:r>
          </a:p>
          <a:p>
            <a:pPr marL="285750" indent="-285750">
              <a:lnSpc>
                <a:spcPct val="200000"/>
              </a:lnSpc>
              <a:buFont typeface="Arial" panose="020B0604020202020204" pitchFamily="34" charset="0"/>
              <a:buChar char="•"/>
            </a:pPr>
            <a:r>
              <a:rPr lang="en-US" sz="1400" dirty="0">
                <a:latin typeface="KG Miss Kindergarten" panose="02000000000000000000" pitchFamily="2" charset="0"/>
                <a:ea typeface="HelloAnnie" panose="02000603000000000000" pitchFamily="2" charset="0"/>
              </a:rPr>
              <a:t>Type event here.</a:t>
            </a:r>
          </a:p>
          <a:p>
            <a:pPr marL="285750" indent="-285750">
              <a:lnSpc>
                <a:spcPct val="200000"/>
              </a:lnSpc>
              <a:buFont typeface="Arial" panose="020B0604020202020204" pitchFamily="34" charset="0"/>
              <a:buChar char="•"/>
            </a:pPr>
            <a:r>
              <a:rPr lang="en-US" sz="1400" dirty="0">
                <a:latin typeface="KG Miss Kindergarten" panose="02000000000000000000" pitchFamily="2" charset="0"/>
                <a:ea typeface="HelloAnnie" panose="02000603000000000000" pitchFamily="2" charset="0"/>
              </a:rPr>
              <a:t>Type event here.</a:t>
            </a:r>
          </a:p>
          <a:p>
            <a:pPr marL="285750" indent="-285750">
              <a:lnSpc>
                <a:spcPct val="200000"/>
              </a:lnSpc>
              <a:buFont typeface="Arial" panose="020B0604020202020204" pitchFamily="34" charset="0"/>
              <a:buChar char="•"/>
            </a:pPr>
            <a:r>
              <a:rPr lang="en-US" sz="1400" dirty="0">
                <a:latin typeface="KG Miss Kindergarten" panose="02000000000000000000" pitchFamily="2" charset="0"/>
                <a:ea typeface="HelloAnnie" panose="02000603000000000000" pitchFamily="2" charset="0"/>
              </a:rPr>
              <a:t>Type event here.</a:t>
            </a:r>
          </a:p>
        </p:txBody>
      </p:sp>
      <p:sp>
        <p:nvSpPr>
          <p:cNvPr id="37" name="TextBox 36">
            <a:extLst>
              <a:ext uri="{FF2B5EF4-FFF2-40B4-BE49-F238E27FC236}">
                <a16:creationId xmlns:a16="http://schemas.microsoft.com/office/drawing/2014/main" id="{B134BDA5-2B39-452E-8B7F-68F9925B83C9}"/>
              </a:ext>
            </a:extLst>
          </p:cNvPr>
          <p:cNvSpPr txBox="1"/>
          <p:nvPr/>
        </p:nvSpPr>
        <p:spPr>
          <a:xfrm>
            <a:off x="4012174" y="2644684"/>
            <a:ext cx="3115596" cy="457626"/>
          </a:xfrm>
          <a:prstGeom prst="rect">
            <a:avLst/>
          </a:prstGeom>
          <a:noFill/>
        </p:spPr>
        <p:txBody>
          <a:bodyPr wrap="none" rtlCol="0">
            <a:spAutoFit/>
          </a:bodyPr>
          <a:lstStyle/>
          <a:p>
            <a:pPr marL="285750" indent="-285750">
              <a:lnSpc>
                <a:spcPct val="200000"/>
              </a:lnSpc>
              <a:buFont typeface="Arial" panose="020B0604020202020204" pitchFamily="34" charset="0"/>
              <a:buChar char="•"/>
            </a:pPr>
            <a:r>
              <a:rPr lang="en-US" sz="1400" dirty="0">
                <a:latin typeface="KG Miss Kindergarten" panose="02000000000000000000" pitchFamily="2" charset="0"/>
                <a:ea typeface="HelloAnnie" panose="02000603000000000000" pitchFamily="2" charset="0"/>
              </a:rPr>
              <a:t>Type your teacher note here.</a:t>
            </a:r>
          </a:p>
        </p:txBody>
      </p:sp>
      <p:sp>
        <p:nvSpPr>
          <p:cNvPr id="38" name="TextBox 37">
            <a:extLst>
              <a:ext uri="{FF2B5EF4-FFF2-40B4-BE49-F238E27FC236}">
                <a16:creationId xmlns:a16="http://schemas.microsoft.com/office/drawing/2014/main" id="{057938F9-1F47-43B8-9FA2-F638D9BD284B}"/>
              </a:ext>
            </a:extLst>
          </p:cNvPr>
          <p:cNvSpPr txBox="1"/>
          <p:nvPr/>
        </p:nvSpPr>
        <p:spPr>
          <a:xfrm>
            <a:off x="468263" y="8830835"/>
            <a:ext cx="3808543" cy="457626"/>
          </a:xfrm>
          <a:prstGeom prst="rect">
            <a:avLst/>
          </a:prstGeom>
          <a:noFill/>
        </p:spPr>
        <p:txBody>
          <a:bodyPr wrap="none" rtlCol="0">
            <a:spAutoFit/>
          </a:bodyPr>
          <a:lstStyle/>
          <a:p>
            <a:pPr marL="285750" indent="-285750">
              <a:lnSpc>
                <a:spcPct val="200000"/>
              </a:lnSpc>
              <a:buFont typeface="Arial" panose="020B0604020202020204" pitchFamily="34" charset="0"/>
              <a:buChar char="•"/>
            </a:pPr>
            <a:r>
              <a:rPr lang="en-US" sz="1400" dirty="0">
                <a:latin typeface="KG Miss Kindergarten" panose="02000000000000000000" pitchFamily="2" charset="0"/>
                <a:ea typeface="HelloAnnie" panose="02000603000000000000" pitchFamily="2" charset="0"/>
              </a:rPr>
              <a:t>Type your weekly spelling words here.</a:t>
            </a:r>
          </a:p>
        </p:txBody>
      </p:sp>
      <p:graphicFrame>
        <p:nvGraphicFramePr>
          <p:cNvPr id="39" name="Table 38">
            <a:extLst>
              <a:ext uri="{FF2B5EF4-FFF2-40B4-BE49-F238E27FC236}">
                <a16:creationId xmlns:a16="http://schemas.microsoft.com/office/drawing/2014/main" id="{05095651-1A02-4108-B695-E5BD1CFE315B}"/>
              </a:ext>
            </a:extLst>
          </p:cNvPr>
          <p:cNvGraphicFramePr>
            <a:graphicFrameLocks noGrp="1"/>
          </p:cNvGraphicFramePr>
          <p:nvPr>
            <p:extLst>
              <p:ext uri="{D42A27DB-BD31-4B8C-83A1-F6EECF244321}">
                <p14:modId xmlns:p14="http://schemas.microsoft.com/office/powerpoint/2010/main" val="2564217720"/>
              </p:ext>
            </p:extLst>
          </p:nvPr>
        </p:nvGraphicFramePr>
        <p:xfrm>
          <a:off x="468263" y="5329935"/>
          <a:ext cx="6835751" cy="3200400"/>
        </p:xfrm>
        <a:graphic>
          <a:graphicData uri="http://schemas.openxmlformats.org/drawingml/2006/table">
            <a:tbl>
              <a:tblPr firstRow="1" bandRow="1">
                <a:tableStyleId>{5C22544A-7EE6-4342-B048-85BDC9FD1C3A}</a:tableStyleId>
              </a:tblPr>
              <a:tblGrid>
                <a:gridCol w="1439105">
                  <a:extLst>
                    <a:ext uri="{9D8B030D-6E8A-4147-A177-3AD203B41FA5}">
                      <a16:colId xmlns:a16="http://schemas.microsoft.com/office/drawing/2014/main" val="790954970"/>
                    </a:ext>
                  </a:extLst>
                </a:gridCol>
                <a:gridCol w="5396646">
                  <a:extLst>
                    <a:ext uri="{9D8B030D-6E8A-4147-A177-3AD203B41FA5}">
                      <a16:colId xmlns:a16="http://schemas.microsoft.com/office/drawing/2014/main" val="2314856713"/>
                    </a:ext>
                  </a:extLst>
                </a:gridCol>
              </a:tblGrid>
              <a:tr h="640080">
                <a:tc>
                  <a:txBody>
                    <a:bodyPr/>
                    <a:lstStyle/>
                    <a:p>
                      <a:pPr algn="ctr"/>
                      <a:r>
                        <a:rPr lang="en-US" sz="1600" b="0" dirty="0">
                          <a:solidFill>
                            <a:schemeClr val="tx1"/>
                          </a:solidFill>
                          <a:latin typeface="KG Miss Kindergarten" panose="02000000000000000000" pitchFamily="2" charset="0"/>
                          <a:ea typeface="HelloAnnie" panose="02000603000000000000" pitchFamily="2" charset="0"/>
                        </a:rPr>
                        <a:t>Reading</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sz="1600" b="0" dirty="0">
                          <a:solidFill>
                            <a:schemeClr val="tx1"/>
                          </a:solidFill>
                          <a:latin typeface="KG Miss Kindergarten" panose="02000000000000000000" pitchFamily="2" charset="0"/>
                          <a:ea typeface="HelloAnnie" panose="02000603000000000000" pitchFamily="2" charset="0"/>
                        </a:rPr>
                        <a:t>Type your</a:t>
                      </a:r>
                      <a:r>
                        <a:rPr lang="en-US" sz="1600" b="0" baseline="0" dirty="0">
                          <a:solidFill>
                            <a:schemeClr val="tx1"/>
                          </a:solidFill>
                          <a:latin typeface="KG Miss Kindergarten" panose="02000000000000000000" pitchFamily="2" charset="0"/>
                          <a:ea typeface="HelloAnnie" panose="02000603000000000000" pitchFamily="2" charset="0"/>
                        </a:rPr>
                        <a:t> information here.</a:t>
                      </a:r>
                      <a:endParaRPr lang="en-US" sz="1600" b="0" dirty="0">
                        <a:solidFill>
                          <a:schemeClr val="tx1"/>
                        </a:solidFill>
                        <a:latin typeface="KG Miss Kindergarten" panose="02000000000000000000" pitchFamily="2" charset="0"/>
                        <a:ea typeface="HelloAnnie" panose="02000603000000000000" pitchFamily="2"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57729572"/>
                  </a:ext>
                </a:extLst>
              </a:tr>
              <a:tr h="640080">
                <a:tc>
                  <a:txBody>
                    <a:bodyPr/>
                    <a:lstStyle/>
                    <a:p>
                      <a:pPr algn="ctr"/>
                      <a:r>
                        <a:rPr lang="en-US" sz="1600" b="0" dirty="0">
                          <a:solidFill>
                            <a:schemeClr val="tx1"/>
                          </a:solidFill>
                          <a:latin typeface="KG Miss Kindergarten" panose="02000000000000000000" pitchFamily="2" charset="0"/>
                          <a:ea typeface="HelloAnnie" panose="02000603000000000000" pitchFamily="2" charset="0"/>
                        </a:rPr>
                        <a:t>Writing</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lang="en-US" sz="1600" b="0" dirty="0">
                          <a:solidFill>
                            <a:schemeClr val="tx1"/>
                          </a:solidFill>
                          <a:latin typeface="KG Miss Kindergarten" panose="02000000000000000000" pitchFamily="2" charset="0"/>
                          <a:ea typeface="HelloAnnie" panose="02000603000000000000" pitchFamily="2" charset="0"/>
                        </a:rPr>
                        <a:t>Type your</a:t>
                      </a:r>
                      <a:r>
                        <a:rPr lang="en-US" sz="1600" b="0" baseline="0" dirty="0">
                          <a:solidFill>
                            <a:schemeClr val="tx1"/>
                          </a:solidFill>
                          <a:latin typeface="KG Miss Kindergarten" panose="02000000000000000000" pitchFamily="2" charset="0"/>
                          <a:ea typeface="HelloAnnie" panose="02000603000000000000" pitchFamily="2" charset="0"/>
                        </a:rPr>
                        <a:t> information here.</a:t>
                      </a:r>
                      <a:endParaRPr lang="en-US" sz="1600" b="0" dirty="0">
                        <a:solidFill>
                          <a:schemeClr val="tx1"/>
                        </a:solidFill>
                        <a:latin typeface="KG Miss Kindergarten" panose="02000000000000000000" pitchFamily="2" charset="0"/>
                        <a:ea typeface="HelloAnnie" panose="02000603000000000000" pitchFamily="2" charset="0"/>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14035029"/>
                  </a:ext>
                </a:extLst>
              </a:tr>
              <a:tr h="640080">
                <a:tc>
                  <a:txBody>
                    <a:bodyPr/>
                    <a:lstStyle/>
                    <a:p>
                      <a:pPr algn="ctr"/>
                      <a:r>
                        <a:rPr lang="en-US" sz="1600" b="0" dirty="0">
                          <a:solidFill>
                            <a:schemeClr val="tx1"/>
                          </a:solidFill>
                          <a:latin typeface="KG Miss Kindergarten" panose="02000000000000000000" pitchFamily="2" charset="0"/>
                          <a:ea typeface="HelloAnnie" panose="02000603000000000000" pitchFamily="2" charset="0"/>
                        </a:rPr>
                        <a:t>Math</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lang="en-US" sz="1600" b="0" dirty="0">
                          <a:solidFill>
                            <a:schemeClr val="tx1"/>
                          </a:solidFill>
                          <a:latin typeface="KG Miss Kindergarten" panose="02000000000000000000" pitchFamily="2" charset="0"/>
                          <a:ea typeface="HelloAnnie" panose="02000603000000000000" pitchFamily="2" charset="0"/>
                        </a:rPr>
                        <a:t>Type your</a:t>
                      </a:r>
                      <a:r>
                        <a:rPr lang="en-US" sz="1600" b="0" baseline="0" dirty="0">
                          <a:solidFill>
                            <a:schemeClr val="tx1"/>
                          </a:solidFill>
                          <a:latin typeface="KG Miss Kindergarten" panose="02000000000000000000" pitchFamily="2" charset="0"/>
                          <a:ea typeface="HelloAnnie" panose="02000603000000000000" pitchFamily="2" charset="0"/>
                        </a:rPr>
                        <a:t> information here.</a:t>
                      </a:r>
                      <a:endParaRPr lang="en-US" sz="1600" b="0" dirty="0">
                        <a:solidFill>
                          <a:schemeClr val="tx1"/>
                        </a:solidFill>
                        <a:latin typeface="KG Miss Kindergarten" panose="02000000000000000000" pitchFamily="2" charset="0"/>
                        <a:ea typeface="HelloAnnie" panose="02000603000000000000" pitchFamily="2"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57308225"/>
                  </a:ext>
                </a:extLst>
              </a:tr>
              <a:tr h="640080">
                <a:tc>
                  <a:txBody>
                    <a:bodyPr/>
                    <a:lstStyle/>
                    <a:p>
                      <a:pPr algn="ctr"/>
                      <a:r>
                        <a:rPr lang="en-US" sz="1600" b="0" dirty="0">
                          <a:solidFill>
                            <a:schemeClr val="tx1"/>
                          </a:solidFill>
                          <a:latin typeface="KG Miss Kindergarten" panose="02000000000000000000" pitchFamily="2" charset="0"/>
                          <a:ea typeface="HelloAnnie" panose="02000603000000000000" pitchFamily="2" charset="0"/>
                        </a:rPr>
                        <a:t>Science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lang="en-US" sz="1600" b="0" dirty="0">
                          <a:solidFill>
                            <a:schemeClr val="tx1"/>
                          </a:solidFill>
                          <a:latin typeface="KG Miss Kindergarten" panose="02000000000000000000" pitchFamily="2" charset="0"/>
                          <a:ea typeface="HelloAnnie" panose="02000603000000000000" pitchFamily="2" charset="0"/>
                        </a:rPr>
                        <a:t>Type your</a:t>
                      </a:r>
                      <a:r>
                        <a:rPr lang="en-US" sz="1600" b="0" baseline="0" dirty="0">
                          <a:solidFill>
                            <a:schemeClr val="tx1"/>
                          </a:solidFill>
                          <a:latin typeface="KG Miss Kindergarten" panose="02000000000000000000" pitchFamily="2" charset="0"/>
                          <a:ea typeface="HelloAnnie" panose="02000603000000000000" pitchFamily="2" charset="0"/>
                        </a:rPr>
                        <a:t> information here.</a:t>
                      </a:r>
                      <a:endParaRPr lang="en-US" sz="1600" b="0" dirty="0">
                        <a:solidFill>
                          <a:schemeClr val="tx1"/>
                        </a:solidFill>
                        <a:latin typeface="KG Miss Kindergarten" panose="02000000000000000000" pitchFamily="2" charset="0"/>
                        <a:ea typeface="HelloAnnie" panose="02000603000000000000" pitchFamily="2"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76545341"/>
                  </a:ext>
                </a:extLst>
              </a:tr>
              <a:tr h="640080">
                <a:tc>
                  <a:txBody>
                    <a:bodyPr/>
                    <a:lstStyle/>
                    <a:p>
                      <a:pPr algn="ctr"/>
                      <a:r>
                        <a:rPr lang="en-US" sz="1600" b="0" dirty="0">
                          <a:solidFill>
                            <a:schemeClr val="tx1"/>
                          </a:solidFill>
                          <a:latin typeface="KG Miss Kindergarten" panose="02000000000000000000" pitchFamily="2" charset="0"/>
                          <a:ea typeface="HelloAnnie" panose="02000603000000000000" pitchFamily="2" charset="0"/>
                        </a:rPr>
                        <a:t>Social </a:t>
                      </a:r>
                    </a:p>
                    <a:p>
                      <a:pPr algn="ctr"/>
                      <a:r>
                        <a:rPr lang="en-US" sz="1600" b="0" dirty="0">
                          <a:solidFill>
                            <a:schemeClr val="tx1"/>
                          </a:solidFill>
                          <a:latin typeface="KG Miss Kindergarten" panose="02000000000000000000" pitchFamily="2" charset="0"/>
                          <a:ea typeface="HelloAnnie" panose="02000603000000000000" pitchFamily="2" charset="0"/>
                        </a:rPr>
                        <a:t>Studies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lang="en-US" sz="1600" b="0" dirty="0">
                          <a:solidFill>
                            <a:schemeClr val="tx1"/>
                          </a:solidFill>
                          <a:latin typeface="KG Miss Kindergarten" panose="02000000000000000000" pitchFamily="2" charset="0"/>
                          <a:ea typeface="HelloAnnie" panose="02000603000000000000" pitchFamily="2" charset="0"/>
                        </a:rPr>
                        <a:t>Type your</a:t>
                      </a:r>
                      <a:r>
                        <a:rPr lang="en-US" sz="1600" b="0" baseline="0" dirty="0">
                          <a:solidFill>
                            <a:schemeClr val="tx1"/>
                          </a:solidFill>
                          <a:latin typeface="KG Miss Kindergarten" panose="02000000000000000000" pitchFamily="2" charset="0"/>
                          <a:ea typeface="HelloAnnie" panose="02000603000000000000" pitchFamily="2" charset="0"/>
                        </a:rPr>
                        <a:t> information here.</a:t>
                      </a:r>
                      <a:endParaRPr lang="en-US" sz="1600" b="0" dirty="0">
                        <a:solidFill>
                          <a:schemeClr val="tx1"/>
                        </a:solidFill>
                        <a:latin typeface="KG Miss Kindergarten" panose="02000000000000000000" pitchFamily="2" charset="0"/>
                        <a:ea typeface="HelloAnnie" panose="02000603000000000000" pitchFamily="2"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32949169"/>
                  </a:ext>
                </a:extLst>
              </a:tr>
            </a:tbl>
          </a:graphicData>
        </a:graphic>
      </p:graphicFrame>
      <p:sp>
        <p:nvSpPr>
          <p:cNvPr id="40" name="TextBox 39">
            <a:extLst>
              <a:ext uri="{FF2B5EF4-FFF2-40B4-BE49-F238E27FC236}">
                <a16:creationId xmlns:a16="http://schemas.microsoft.com/office/drawing/2014/main" id="{F07619D3-E0BC-41A9-995A-E594E221F940}"/>
              </a:ext>
            </a:extLst>
          </p:cNvPr>
          <p:cNvSpPr txBox="1"/>
          <p:nvPr/>
        </p:nvSpPr>
        <p:spPr>
          <a:xfrm>
            <a:off x="442863" y="2129226"/>
            <a:ext cx="3155055" cy="584775"/>
          </a:xfrm>
          <a:prstGeom prst="rect">
            <a:avLst/>
          </a:prstGeom>
          <a:noFill/>
        </p:spPr>
        <p:txBody>
          <a:bodyPr wrap="square" rtlCol="0">
            <a:spAutoFit/>
          </a:bodyPr>
          <a:lstStyle/>
          <a:p>
            <a:pPr algn="ctr"/>
            <a:r>
              <a:rPr lang="en-US" sz="1600" b="1" dirty="0">
                <a:latin typeface="KG Miss Kindy Chunky" panose="02000000000000000000" pitchFamily="2" charset="0"/>
                <a:ea typeface="HelloButtons" panose="02000603000000000000" pitchFamily="2" charset="0"/>
              </a:rPr>
              <a:t>What’s Happening </a:t>
            </a:r>
          </a:p>
          <a:p>
            <a:pPr algn="ctr"/>
            <a:r>
              <a:rPr lang="en-US" sz="1600" b="1" dirty="0">
                <a:latin typeface="KG Miss Kindy Chunky" panose="02000000000000000000" pitchFamily="2" charset="0"/>
                <a:ea typeface="HelloButtons" panose="02000603000000000000" pitchFamily="2" charset="0"/>
              </a:rPr>
              <a:t>This Month</a:t>
            </a:r>
          </a:p>
        </p:txBody>
      </p:sp>
      <p:sp>
        <p:nvSpPr>
          <p:cNvPr id="41" name="TextBox 40">
            <a:extLst>
              <a:ext uri="{FF2B5EF4-FFF2-40B4-BE49-F238E27FC236}">
                <a16:creationId xmlns:a16="http://schemas.microsoft.com/office/drawing/2014/main" id="{49DE07D3-7A9A-48F2-AEFF-A52B5FE5B1AB}"/>
              </a:ext>
            </a:extLst>
          </p:cNvPr>
          <p:cNvSpPr txBox="1"/>
          <p:nvPr/>
        </p:nvSpPr>
        <p:spPr>
          <a:xfrm>
            <a:off x="1874132" y="5127020"/>
            <a:ext cx="3770135" cy="338554"/>
          </a:xfrm>
          <a:prstGeom prst="rect">
            <a:avLst/>
          </a:prstGeom>
          <a:noFill/>
        </p:spPr>
        <p:txBody>
          <a:bodyPr wrap="none" rtlCol="0">
            <a:spAutoFit/>
          </a:bodyPr>
          <a:lstStyle/>
          <a:p>
            <a:pPr algn="ctr"/>
            <a:r>
              <a:rPr lang="en-US" sz="1600" b="1" dirty="0">
                <a:latin typeface="KG Miss Kindy Chunky" panose="02000000000000000000" pitchFamily="2" charset="0"/>
                <a:ea typeface="HelloButtons" panose="02000603000000000000" pitchFamily="2" charset="0"/>
              </a:rPr>
              <a:t>A Peek At What We Are Learning</a:t>
            </a:r>
          </a:p>
        </p:txBody>
      </p:sp>
      <p:sp>
        <p:nvSpPr>
          <p:cNvPr id="42" name="TextBox 41">
            <a:extLst>
              <a:ext uri="{FF2B5EF4-FFF2-40B4-BE49-F238E27FC236}">
                <a16:creationId xmlns:a16="http://schemas.microsoft.com/office/drawing/2014/main" id="{EA78CD35-2FFB-4ECB-94EB-FDC3B1FA534B}"/>
              </a:ext>
            </a:extLst>
          </p:cNvPr>
          <p:cNvSpPr txBox="1"/>
          <p:nvPr/>
        </p:nvSpPr>
        <p:spPr>
          <a:xfrm>
            <a:off x="4062974" y="2131036"/>
            <a:ext cx="2975897" cy="584775"/>
          </a:xfrm>
          <a:prstGeom prst="rect">
            <a:avLst/>
          </a:prstGeom>
          <a:noFill/>
        </p:spPr>
        <p:txBody>
          <a:bodyPr wrap="square" rtlCol="0">
            <a:spAutoFit/>
          </a:bodyPr>
          <a:lstStyle/>
          <a:p>
            <a:pPr algn="ctr"/>
            <a:r>
              <a:rPr lang="en-US" sz="1600" b="1" dirty="0">
                <a:latin typeface="KG Miss Kindy Chunky" panose="02000000000000000000" pitchFamily="2" charset="0"/>
                <a:ea typeface="HelloButtons" panose="02000603000000000000" pitchFamily="2" charset="0"/>
              </a:rPr>
              <a:t>A Note From </a:t>
            </a:r>
          </a:p>
          <a:p>
            <a:pPr algn="ctr"/>
            <a:r>
              <a:rPr lang="en-US" sz="1600" b="1" dirty="0">
                <a:latin typeface="KG Miss Kindy Chunky" panose="02000000000000000000" pitchFamily="2" charset="0"/>
                <a:ea typeface="HelloButtons" panose="02000603000000000000" pitchFamily="2" charset="0"/>
              </a:rPr>
              <a:t>Mrs. Jones</a:t>
            </a:r>
          </a:p>
        </p:txBody>
      </p:sp>
      <p:sp>
        <p:nvSpPr>
          <p:cNvPr id="43" name="TextBox 42">
            <a:extLst>
              <a:ext uri="{FF2B5EF4-FFF2-40B4-BE49-F238E27FC236}">
                <a16:creationId xmlns:a16="http://schemas.microsoft.com/office/drawing/2014/main" id="{F0F11EAB-42A1-499D-B454-A3DA0C1BB055}"/>
              </a:ext>
            </a:extLst>
          </p:cNvPr>
          <p:cNvSpPr txBox="1"/>
          <p:nvPr/>
        </p:nvSpPr>
        <p:spPr bwMode="white">
          <a:xfrm>
            <a:off x="63500" y="1265657"/>
            <a:ext cx="7772400" cy="707886"/>
          </a:xfrm>
          <a:prstGeom prst="rect">
            <a:avLst/>
          </a:prstGeom>
          <a:noFill/>
        </p:spPr>
        <p:txBody>
          <a:bodyPr wrap="square" rtlCol="0">
            <a:spAutoFit/>
          </a:bodyPr>
          <a:lstStyle/>
          <a:p>
            <a:pPr algn="ctr"/>
            <a:r>
              <a:rPr lang="en-US" sz="3600" dirty="0">
                <a:latin typeface="KG Always A Good Time" panose="02000505000000020003" pitchFamily="2" charset="0"/>
                <a:ea typeface="HelloBoomerang" panose="02000603000000000000" pitchFamily="2" charset="0"/>
              </a:rPr>
              <a:t>January </a:t>
            </a:r>
            <a:r>
              <a:rPr lang="en-US" sz="4000" dirty="0">
                <a:latin typeface="KG Blank Space Sketch" panose="02000000000000000000" pitchFamily="2" charset="0"/>
                <a:ea typeface="HelloEtchASketch" panose="02000603000000000000" pitchFamily="2" charset="0"/>
              </a:rPr>
              <a:t>News</a:t>
            </a:r>
            <a:endParaRPr lang="en-US" sz="4400" dirty="0">
              <a:latin typeface="KG Blank Space Sketch" panose="02000000000000000000" pitchFamily="2" charset="0"/>
              <a:ea typeface="HelloEtchASketch" panose="02000603000000000000" pitchFamily="2" charset="0"/>
            </a:endParaRPr>
          </a:p>
        </p:txBody>
      </p:sp>
    </p:spTree>
    <p:extLst>
      <p:ext uri="{BB962C8B-B14F-4D97-AF65-F5344CB8AC3E}">
        <p14:creationId xmlns:p14="http://schemas.microsoft.com/office/powerpoint/2010/main" val="321248194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997537c3-8c09-4857-9774-db7ac0025588"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DFB55E8BC1E0A4E8D4DB6D69AFBD904" ma:contentTypeVersion="16" ma:contentTypeDescription="Create a new document." ma:contentTypeScope="" ma:versionID="f2a91478bb304ead29fa2cdefbad7b0b">
  <xsd:schema xmlns:xsd="http://www.w3.org/2001/XMLSchema" xmlns:xs="http://www.w3.org/2001/XMLSchema" xmlns:p="http://schemas.microsoft.com/office/2006/metadata/properties" xmlns:ns3="997537c3-8c09-4857-9774-db7ac0025588" xmlns:ns4="933e0d45-3486-419a-a5a9-a8322e1c2d31" targetNamespace="http://schemas.microsoft.com/office/2006/metadata/properties" ma:root="true" ma:fieldsID="83b8e9c90557c7d1aaea9ea056dd2ebd" ns3:_="" ns4:_="">
    <xsd:import namespace="997537c3-8c09-4857-9774-db7ac0025588"/>
    <xsd:import namespace="933e0d45-3486-419a-a5a9-a8322e1c2d31"/>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LengthInSeconds" minOccurs="0"/>
                <xsd:element ref="ns3:MediaServiceAutoTags" minOccurs="0"/>
                <xsd:element ref="ns3:MediaServiceGenerationTime" minOccurs="0"/>
                <xsd:element ref="ns3:MediaServiceEventHashCode" minOccurs="0"/>
                <xsd:element ref="ns4:SharedWithUsers" minOccurs="0"/>
                <xsd:element ref="ns4:SharedWithDetails" minOccurs="0"/>
                <xsd:element ref="ns4:SharingHintHash" minOccurs="0"/>
                <xsd:element ref="ns3:MediaServiceOCR" minOccurs="0"/>
                <xsd:element ref="ns3:MediaServiceObjectDetectorVersions" minOccurs="0"/>
                <xsd:element ref="ns3:MediaServiceLocation"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7537c3-8c09-4857-9774-db7ac002558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Location" ma:index="22" nillable="true" ma:displayName="Location" ma:indexed="true" ma:internalName="MediaServiceLocation" ma:readOnly="true">
      <xsd:simpleType>
        <xsd:restriction base="dms:Text"/>
      </xsd:simpleType>
    </xsd:element>
    <xsd:element name="_activity" ma:index="23"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33e0d45-3486-419a-a5a9-a8322e1c2d31"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DB4E7BB-5B43-4356-9028-E03C4F176FBE}">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997537c3-8c09-4857-9774-db7ac0025588"/>
    <ds:schemaRef ds:uri="http://purl.org/dc/elements/1.1/"/>
    <ds:schemaRef ds:uri="http://schemas.microsoft.com/office/2006/metadata/properties"/>
    <ds:schemaRef ds:uri="933e0d45-3486-419a-a5a9-a8322e1c2d31"/>
    <ds:schemaRef ds:uri="http://www.w3.org/XML/1998/namespace"/>
    <ds:schemaRef ds:uri="http://purl.org/dc/dcmitype/"/>
  </ds:schemaRefs>
</ds:datastoreItem>
</file>

<file path=customXml/itemProps2.xml><?xml version="1.0" encoding="utf-8"?>
<ds:datastoreItem xmlns:ds="http://schemas.openxmlformats.org/officeDocument/2006/customXml" ds:itemID="{1FCF5251-67B0-4022-9B2C-27ACCDE6C843}">
  <ds:schemaRefs>
    <ds:schemaRef ds:uri="http://schemas.microsoft.com/sharepoint/v3/contenttype/forms"/>
  </ds:schemaRefs>
</ds:datastoreItem>
</file>

<file path=customXml/itemProps3.xml><?xml version="1.0" encoding="utf-8"?>
<ds:datastoreItem xmlns:ds="http://schemas.openxmlformats.org/officeDocument/2006/customXml" ds:itemID="{193F9EB4-B5FD-4C63-8FFC-EAA24E32479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97537c3-8c09-4857-9774-db7ac0025588"/>
    <ds:schemaRef ds:uri="933e0d45-3486-419a-a5a9-a8322e1c2d3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53</TotalTime>
  <Words>1118</Words>
  <Application>Microsoft Office PowerPoint</Application>
  <PresentationFormat>Custom</PresentationFormat>
  <Paragraphs>208</Paragraphs>
  <Slides>8</Slides>
  <Notes>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8</vt:i4>
      </vt:variant>
    </vt:vector>
  </HeadingPairs>
  <TitlesOfParts>
    <vt:vector size="21" baseType="lpstr">
      <vt:lpstr>HelloButtons</vt:lpstr>
      <vt:lpstr>HelloBoomerang</vt:lpstr>
      <vt:lpstr>HelloAnnie</vt:lpstr>
      <vt:lpstr>KG Always A Good Time</vt:lpstr>
      <vt:lpstr>Calibri Light</vt:lpstr>
      <vt:lpstr>Arial</vt:lpstr>
      <vt:lpstr>HelloEtchASketch</vt:lpstr>
      <vt:lpstr>Arvo</vt:lpstr>
      <vt:lpstr>KG Miss Kindy Chunky</vt:lpstr>
      <vt:lpstr>Calibri</vt:lpstr>
      <vt:lpstr>KG Miss Kindergarten</vt:lpstr>
      <vt:lpstr>KG Blank Space Sketch</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Bryan Zenchyk</dc:creator>
  <cp:lastModifiedBy>Kristina Cook</cp:lastModifiedBy>
  <cp:revision>694</cp:revision>
  <cp:lastPrinted>2022-08-22T17:54:56Z</cp:lastPrinted>
  <dcterms:created xsi:type="dcterms:W3CDTF">2016-10-11T18:59:43Z</dcterms:created>
  <dcterms:modified xsi:type="dcterms:W3CDTF">2023-09-01T22:11:47Z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0x0101001DFB55E8BC1E0A4E8D4DB6D69AFBD904</vt:lpwstr>
  </property>
</Properties>
</file>