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1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vowel review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Purpose, cause and effect, main idea and details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adjectives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Subtracting on a hundreds chart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Fire Safety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Developing my personal mission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statement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23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2.4-October 27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2.4-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27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5 major grade-Monday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October </a:t>
            </a:r>
            <a:r>
              <a:rPr lang="en-US" sz="1400" dirty="0" smtClean="0"/>
              <a:t>23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-27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–Red Ribbon </a:t>
            </a:r>
            <a:r>
              <a:rPr lang="en-US" sz="1400" dirty="0" smtClean="0"/>
              <a:t>Week</a:t>
            </a:r>
          </a:p>
          <a:p>
            <a:r>
              <a:rPr lang="en-US" sz="1400" dirty="0" smtClean="0"/>
              <a:t>Monday-wear Red, Tuesday-wear PJs, Wednesday- Tie Dye, Thursday- workout clothes</a:t>
            </a:r>
          </a:p>
          <a:p>
            <a:r>
              <a:rPr lang="en-US" sz="1400" dirty="0" smtClean="0"/>
              <a:t>October 27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Parade of Pumpkins 12:00</a:t>
            </a:r>
          </a:p>
          <a:p>
            <a:r>
              <a:rPr lang="en-US" sz="1400" dirty="0" smtClean="0"/>
              <a:t>October 31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–Monster Mash- wear costume</a:t>
            </a:r>
          </a:p>
          <a:p>
            <a:r>
              <a:rPr lang="en-US" sz="1400" dirty="0" smtClean="0"/>
              <a:t>November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- American Village field trip</a:t>
            </a:r>
            <a:endParaRPr lang="en-US" sz="14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0b9745e-708a-4de7-b76f-403203919f70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129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41</cp:revision>
  <cp:lastPrinted>2023-10-13T15:55:38Z</cp:lastPrinted>
  <dcterms:created xsi:type="dcterms:W3CDTF">2016-06-16T14:10:06Z</dcterms:created>
  <dcterms:modified xsi:type="dcterms:W3CDTF">2023-10-19T21:10:50Z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