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04" y="-48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Words with long a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Author’s Purpose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Quotation marks and commas in dialogue</a:t>
            </a:r>
            <a:endParaRPr lang="en-US" altLang="en-US" sz="16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telling time to the 5 minutes, quarter to, quarter past, and half past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Where in the World is Prattville, AL?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Christmas Around the World</a:t>
            </a:r>
            <a:endParaRPr lang="en-US" altLang="en-US" sz="16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dirty="0"/>
              <a:t>Learning About Goal Achievement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306956" y="8155173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 leader of the week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December 2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2024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Thursday- 3.1 minor grade</a:t>
            </a: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Friday- 3.1 reading comprehension test, spelling test, and grammar test</a:t>
            </a: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Telling time minor grade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7" i="1" dirty="0">
                <a:solidFill>
                  <a:srgbClr val="000000"/>
                </a:solidFill>
                <a:latin typeface="Tempus Sans ITC" panose="04020404030D07020202" pitchFamily="82" charset="0"/>
              </a:rPr>
              <a:t>.</a:t>
            </a: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December </a:t>
            </a:r>
            <a:r>
              <a:rPr lang="en-US" sz="1100" dirty="0" smtClean="0"/>
              <a:t>6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Jingles and </a:t>
            </a:r>
            <a:r>
              <a:rPr lang="en-US" sz="1100" dirty="0" smtClean="0"/>
              <a:t>Jammies-wear pajamas to school</a:t>
            </a:r>
          </a:p>
          <a:p>
            <a:r>
              <a:rPr lang="en-US" sz="1100" dirty="0" smtClean="0"/>
              <a:t>December 9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Christmas Program-8:30 in the auditorium</a:t>
            </a:r>
          </a:p>
          <a:p>
            <a:r>
              <a:rPr lang="en-US" sz="1100" dirty="0" smtClean="0"/>
              <a:t>December 16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our class Christmas party-</a:t>
            </a:r>
            <a:r>
              <a:rPr lang="en-US" sz="1100" dirty="0" smtClean="0"/>
              <a:t>more info coming soon</a:t>
            </a:r>
          </a:p>
          <a:p>
            <a:r>
              <a:rPr lang="en-US" sz="1100" dirty="0" smtClean="0"/>
              <a:t>December 17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AR reward-popcorn and a movie with Mrs</a:t>
            </a:r>
            <a:r>
              <a:rPr lang="en-US" sz="1100" dirty="0" smtClean="0"/>
              <a:t>. </a:t>
            </a:r>
            <a:r>
              <a:rPr lang="en-US" sz="1100" dirty="0" err="1" smtClean="0"/>
              <a:t>Bedwell</a:t>
            </a:r>
            <a:endParaRPr lang="en-US" sz="1100" dirty="0" smtClean="0"/>
          </a:p>
          <a:p>
            <a:r>
              <a:rPr lang="en-US" sz="1100" dirty="0" smtClean="0"/>
              <a:t>December 18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</a:t>
            </a:r>
            <a:r>
              <a:rPr lang="en-US" sz="1100" smtClean="0"/>
              <a:t>early release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26D1BA-CE3D-43F7-9C6A-291F8574571F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80b9745e-708a-4de7-b76f-403203919f70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2033</TotalTime>
  <Words>154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CHRISTY</vt:lpstr>
      <vt:lpstr>Arial</vt:lpstr>
      <vt:lpstr>Calibri</vt:lpstr>
      <vt:lpstr>Calibri Light</vt:lpstr>
      <vt:lpstr>Love Ya Like A Sister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53</cp:revision>
  <cp:lastPrinted>2024-11-21T17:24:02Z</cp:lastPrinted>
  <dcterms:created xsi:type="dcterms:W3CDTF">2016-06-16T14:10:06Z</dcterms:created>
  <dcterms:modified xsi:type="dcterms:W3CDTF">2024-11-21T17:24:25Z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