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</p:sldIdLst>
  <p:sldSz cx="6858000" cy="9144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6600"/>
    <a:srgbClr val="EF42BF"/>
    <a:srgbClr val="BB6DFF"/>
    <a:srgbClr val="E4418F"/>
    <a:srgbClr val="FFFFFF"/>
    <a:srgbClr val="FD6D2A"/>
    <a:srgbClr val="BB6DFC"/>
    <a:srgbClr val="FE6F37"/>
    <a:srgbClr val="38D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044" y="-13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4A93D-1349-412F-8266-F37F6D42880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phillips@mcpss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66544" y="6840918"/>
            <a:ext cx="5177155" cy="1873220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Modern Love Grunge" panose="04070805081005020601" pitchFamily="82" charset="0"/>
                <a:ea typeface="Alexis Marie" panose="02000603000000000000" pitchFamily="2" charset="0"/>
              </a:rPr>
              <a:t>SPECIAL SHOUT OUTS: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 dirty="0">
                <a:latin typeface="Berlin Sans FB" panose="020E0602020502020306" pitchFamily="34" charset="0"/>
                <a:ea typeface="Alexis Marie" panose="02000603000000000000" pitchFamily="2" charset="0"/>
              </a:rPr>
              <a:t>February Character Kid: Damien Woods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Modern Love Grunge" panose="04070805081005020601" pitchFamily="82" charset="0"/>
                <a:ea typeface="Alexis Marie" panose="02000603000000000000" pitchFamily="2" charset="0"/>
              </a:rPr>
              <a:t>Happy Birthday to Zain Tomplait- March 15</a:t>
            </a:r>
            <a:r>
              <a:rPr lang="en-US" altLang="en-US" sz="1400" baseline="30000" dirty="0">
                <a:latin typeface="Modern Love Grunge" panose="04070805081005020601" pitchFamily="82" charset="0"/>
                <a:ea typeface="Alexis Marie" panose="02000603000000000000" pitchFamily="2" charset="0"/>
              </a:rPr>
              <a:t>th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 baseline="30000" dirty="0">
                <a:latin typeface="Modern Love Grunge" panose="04070805081005020601" pitchFamily="82" charset="0"/>
                <a:ea typeface="Alexis Marie" panose="02000603000000000000" pitchFamily="2" charset="0"/>
              </a:rPr>
              <a:t>          </a:t>
            </a:r>
            <a:endParaRPr lang="en-US" altLang="en-US" sz="1600" dirty="0">
              <a:latin typeface="Modern Love Grunge" panose="04070805081005020601" pitchFamily="82" charset="0"/>
              <a:ea typeface="Alexis Marie" panose="02000603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 dirty="0">
                <a:latin typeface="Modern Love Grunge" panose="04070805081005020601" pitchFamily="82" charset="0"/>
                <a:ea typeface="DotumChe" pitchFamily="49" charset="-127"/>
              </a:rPr>
              <a:t>ACAP SCHEDULE: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Berlin Sans FB" panose="020E0602020502020306" pitchFamily="34" charset="0"/>
                <a:ea typeface="DotumChe" pitchFamily="49" charset="-127"/>
              </a:rPr>
              <a:t>Reading and Language Arts - March 22</a:t>
            </a:r>
            <a:r>
              <a:rPr lang="en-US" altLang="en-US" sz="1400" baseline="30000" dirty="0">
                <a:latin typeface="Berlin Sans FB" panose="020E0602020502020306" pitchFamily="34" charset="0"/>
                <a:ea typeface="DotumChe" pitchFamily="49" charset="-127"/>
              </a:rPr>
              <a:t>nd</a:t>
            </a:r>
            <a:r>
              <a:rPr lang="en-US" altLang="en-US" sz="1400" dirty="0">
                <a:latin typeface="Berlin Sans FB" panose="020E0602020502020306" pitchFamily="34" charset="0"/>
                <a:ea typeface="DotumChe" pitchFamily="49" charset="-127"/>
              </a:rPr>
              <a:t> and 23</a:t>
            </a:r>
            <a:r>
              <a:rPr lang="en-US" altLang="en-US" sz="1400" baseline="30000" dirty="0">
                <a:latin typeface="Berlin Sans FB" panose="020E0602020502020306" pitchFamily="34" charset="0"/>
                <a:ea typeface="DotumChe" pitchFamily="49" charset="-127"/>
              </a:rPr>
              <a:t>rd</a:t>
            </a:r>
            <a:r>
              <a:rPr lang="en-US" altLang="en-US" sz="1400" dirty="0">
                <a:latin typeface="Berlin Sans FB" panose="020E0602020502020306" pitchFamily="34" charset="0"/>
                <a:ea typeface="DotumChe" pitchFamily="49" charset="-127"/>
              </a:rPr>
              <a:t> 9-10:30a.m.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Berlin Sans FB" panose="020E0602020502020306" pitchFamily="34" charset="0"/>
                <a:ea typeface="DotumChe" pitchFamily="49" charset="-127"/>
              </a:rPr>
              <a:t>Math- March 29</a:t>
            </a:r>
            <a:r>
              <a:rPr lang="en-US" altLang="en-US" sz="1400" baseline="30000" dirty="0">
                <a:latin typeface="Berlin Sans FB" panose="020E0602020502020306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Berlin Sans FB" panose="020E0602020502020306" pitchFamily="34" charset="0"/>
                <a:ea typeface="DotumChe" pitchFamily="49" charset="-127"/>
              </a:rPr>
              <a:t>  and 30</a:t>
            </a:r>
            <a:r>
              <a:rPr lang="en-US" altLang="en-US" sz="1400" baseline="30000" dirty="0">
                <a:latin typeface="Berlin Sans FB" panose="020E0602020502020306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Berlin Sans FB" panose="020E0602020502020306" pitchFamily="34" charset="0"/>
                <a:ea typeface="DotumChe" pitchFamily="49" charset="-127"/>
              </a:rPr>
              <a:t> 9-10:30a.m.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Berlin Sans FB" panose="020E0602020502020306" pitchFamily="34" charset="0"/>
                <a:ea typeface="DotumChe" pitchFamily="49" charset="-127"/>
              </a:rPr>
              <a:t>Science- April 5</a:t>
            </a:r>
            <a:r>
              <a:rPr lang="en-US" altLang="en-US" sz="1400" baseline="30000" dirty="0">
                <a:latin typeface="Berlin Sans FB" panose="020E0602020502020306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Berlin Sans FB" panose="020E0602020502020306" pitchFamily="34" charset="0"/>
                <a:ea typeface="DotumChe" pitchFamily="49" charset="-127"/>
              </a:rPr>
              <a:t> and 6</a:t>
            </a:r>
            <a:r>
              <a:rPr lang="en-US" altLang="en-US" sz="1400" baseline="30000" dirty="0">
                <a:latin typeface="Berlin Sans FB" panose="020E0602020502020306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Berlin Sans FB" panose="020E0602020502020306" pitchFamily="34" charset="0"/>
                <a:ea typeface="DotumChe" pitchFamily="49" charset="-127"/>
              </a:rPr>
              <a:t>- 9-9:50a.m.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300" dirty="0">
              <a:latin typeface="Arial Rounded MT Bold" pitchFamily="34" charset="0"/>
              <a:ea typeface="Alexis Marie" panose="02000603000000000000" pitchFamily="2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88832" y="6475751"/>
            <a:ext cx="4959668" cy="512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           Things to Know</a:t>
            </a:r>
            <a:r>
              <a:rPr kumimoji="0" lang="en-US" altLang="en-US" sz="2400" b="1" i="0" u="none" strike="noStrike" cap="none" normalizeH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52850" y="2053209"/>
            <a:ext cx="3034665" cy="3115691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Monday, March 21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st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- 4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 Quarter begins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Tuesday, March 22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nd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- ACAP begins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Tuesday, March 22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nd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- Reading and Language Arts ACAP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Wednesday, March 23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rd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 - ICE CREAM Day $1.00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Wednesday, March 23rd – Reading and Language Arts ACAP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Friday, March 25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 - </a:t>
            </a:r>
            <a:r>
              <a:rPr lang="en-US" altLang="en-US" sz="1400" dirty="0" err="1">
                <a:latin typeface="Impact" panose="020B0806030902050204" pitchFamily="34" charset="0"/>
                <a:ea typeface="DotumChe" pitchFamily="49" charset="-127"/>
              </a:rPr>
              <a:t>Sno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 Cones in PE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Friday, March 25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- JEAN DAY $1.00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u="sng" dirty="0">
                <a:latin typeface="Segoe UI" panose="020B0502040204020203" pitchFamily="34" charset="0"/>
                <a:ea typeface="DotumChe" pitchFamily="49" charset="-127"/>
                <a:cs typeface="Segoe UI" panose="020B0502040204020203" pitchFamily="34" charset="0"/>
              </a:rPr>
              <a:t>This week: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latin typeface="Segoe UI" panose="020B0502040204020203" pitchFamily="34" charset="0"/>
                <a:ea typeface="DotumChe" pitchFamily="49" charset="-127"/>
                <a:cs typeface="Segoe UI" panose="020B0502040204020203" pitchFamily="34" charset="0"/>
              </a:rPr>
              <a:t>Music -Monday,  March 21</a:t>
            </a:r>
            <a:r>
              <a:rPr lang="en-US" altLang="en-US" sz="1200" baseline="30000" dirty="0">
                <a:latin typeface="Segoe UI" panose="020B0502040204020203" pitchFamily="34" charset="0"/>
                <a:ea typeface="DotumChe" pitchFamily="49" charset="-127"/>
                <a:cs typeface="Segoe UI" panose="020B0502040204020203" pitchFamily="34" charset="0"/>
              </a:rPr>
              <a:t>st</a:t>
            </a:r>
            <a:r>
              <a:rPr lang="en-US" altLang="en-US" sz="1200" dirty="0">
                <a:latin typeface="Segoe UI" panose="020B0502040204020203" pitchFamily="34" charset="0"/>
                <a:ea typeface="DotumChe" pitchFamily="49" charset="-127"/>
                <a:cs typeface="Segoe UI" panose="020B0502040204020203" pitchFamily="34" charset="0"/>
              </a:rPr>
              <a:t>  @ 2:00pm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127500" y="1620741"/>
            <a:ext cx="2634615" cy="707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C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a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l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e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n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d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a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r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8265" y="2173858"/>
            <a:ext cx="3578860" cy="3020442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Parents,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    We are here in the final quarter of 4</a:t>
            </a:r>
            <a:r>
              <a:rPr lang="en-US" altLang="en-US" sz="1200" b="1" baseline="30000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th</a:t>
            </a: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 grade! I absolutely love this little class and look forward to our 4</a:t>
            </a:r>
            <a:r>
              <a:rPr lang="en-US" altLang="en-US" sz="1200" b="1" baseline="30000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th</a:t>
            </a: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 quarter.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   Thank you! Thank you for all of your help with sending in items for 1920’s day and spring fling. We enjoyed it very much. The kids had a blast. </a:t>
            </a:r>
            <a:endParaRPr lang="en-US" altLang="en-US" sz="1200" b="1" dirty="0">
              <a:latin typeface="Ink Free" panose="03080402000500000000" charset="0"/>
              <a:ea typeface="Alexis Marie" panose="02000603000000000000" pitchFamily="2" charset="0"/>
              <a:cs typeface="Cavolini" panose="0300050204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   If you have any questions or concerns, please contact </a:t>
            </a:r>
            <a:r>
              <a:rPr lang="en-US" altLang="en-US" sz="1200" b="1" dirty="0" err="1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me,</a:t>
            </a:r>
            <a:r>
              <a:rPr lang="en-US" altLang="en-US" sz="1200" b="1" dirty="0" err="1">
                <a:latin typeface="Cavolini" panose="03000502040302020204" pitchFamily="66" charset="0"/>
                <a:ea typeface="Alexis Marie" panose="02000603000000000000" pitchFamily="2" charset="0"/>
                <a:cs typeface="Cavolini" panose="03000502040302020204" pitchFamily="66" charset="0"/>
                <a:hlinkClick r:id="rId3"/>
              </a:rPr>
              <a:t>pphillips@mcpss.com</a:t>
            </a:r>
            <a:r>
              <a:rPr lang="en-US" altLang="en-US" sz="1200" b="1" dirty="0">
                <a:latin typeface="Cavolini" panose="03000502040302020204" pitchFamily="66" charset="0"/>
                <a:ea typeface="Alexis Marie" panose="02000603000000000000" pitchFamily="2" charset="0"/>
                <a:cs typeface="Cavolini" panose="03000502040302020204" pitchFamily="66" charset="0"/>
              </a:rPr>
              <a:t> 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Britannic Bold" panose="020B0903060703020204" pitchFamily="34" charset="0"/>
                <a:ea typeface="DotumChe" pitchFamily="49" charset="-127"/>
              </a:rPr>
              <a:t>If you are interested in bringing snacks for ACAP days, please let me know. I am providing them tomorrow, Tuesday, March </a:t>
            </a:r>
            <a:r>
              <a:rPr lang="en-US" altLang="en-US" sz="1200">
                <a:latin typeface="Britannic Bold" panose="020B0903060703020204" pitchFamily="34" charset="0"/>
                <a:ea typeface="DotumChe" pitchFamily="49" charset="-127"/>
              </a:rPr>
              <a:t>22</a:t>
            </a:r>
            <a:r>
              <a:rPr lang="en-US" altLang="en-US" sz="1200" baseline="30000">
                <a:latin typeface="Britannic Bold" panose="020B0903060703020204" pitchFamily="34" charset="0"/>
                <a:ea typeface="DotumChe" pitchFamily="49" charset="-127"/>
              </a:rPr>
              <a:t>nd</a:t>
            </a:r>
            <a:r>
              <a:rPr lang="en-US" altLang="en-US" sz="1200">
                <a:latin typeface="Britannic Bold" panose="020B0903060703020204" pitchFamily="34" charset="0"/>
                <a:ea typeface="DotumChe" pitchFamily="49" charset="-127"/>
              </a:rPr>
              <a:t>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latin typeface="Britannic Bold" panose="020B0903060703020204" pitchFamily="34" charset="0"/>
              <a:ea typeface="DotumChe" pitchFamily="49" charset="-127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Britannic Bold" panose="020B0903060703020204" pitchFamily="34" charset="0"/>
                <a:ea typeface="DotumChe" pitchFamily="49" charset="-127"/>
              </a:rPr>
              <a:t>Thank you to Kyleigh </a:t>
            </a:r>
            <a:r>
              <a:rPr lang="en-US" altLang="en-US" sz="1200" dirty="0" err="1">
                <a:latin typeface="Britannic Bold" panose="020B0903060703020204" pitchFamily="34" charset="0"/>
                <a:ea typeface="DotumChe" pitchFamily="49" charset="-127"/>
              </a:rPr>
              <a:t>Valedez’s</a:t>
            </a:r>
            <a:r>
              <a:rPr lang="en-US" altLang="en-US" sz="1200" dirty="0">
                <a:latin typeface="Britannic Bold" panose="020B0903060703020204" pitchFamily="34" charset="0"/>
                <a:ea typeface="DotumChe" pitchFamily="49" charset="-127"/>
              </a:rPr>
              <a:t> mom for decorating for our 1920’s day. I appreciate ALL of your help! It takes a village for sure!</a:t>
            </a:r>
            <a:endParaRPr lang="en-US" altLang="en-US" sz="1200" b="1" dirty="0">
              <a:latin typeface="Britannic Bold" panose="020B0903060703020204" pitchFamily="34" charset="0"/>
              <a:ea typeface="DotumChe" pitchFamily="49" charset="-127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altLang="en-US" sz="1200" b="1" dirty="0">
              <a:latin typeface="Modern Love Caps" panose="020B0604020202020204" pitchFamily="82" charset="0"/>
              <a:ea typeface="Alexis Marie" panose="02000603000000000000" pitchFamily="2" charset="0"/>
              <a:cs typeface="Ink Free" panose="03080402000500000000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en-US" sz="1200" b="1" dirty="0">
              <a:latin typeface="Ink Free" panose="03080402000500000000" charset="0"/>
              <a:ea typeface="Alexis Marie" panose="02000603000000000000" pitchFamily="2" charset="0"/>
              <a:cs typeface="Ink Free" panose="03080402000500000000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9375" y="5395564"/>
            <a:ext cx="6699250" cy="1221136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Reading- Reading and Language Arts ACAP testing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Introduction to Poetry</a:t>
            </a:r>
            <a:endParaRPr lang="en-US" altLang="en-US" sz="1400" b="1" dirty="0">
              <a:latin typeface="Arial Black" panose="020B0A04020102020204" pitchFamily="34" charset="0"/>
              <a:ea typeface="Tahoma" panose="020B0604030504040204" pitchFamily="34" charset="0"/>
              <a:cs typeface="Cavolini" panose="03000502040302020204" pitchFamily="66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Language Arts- Reading and Language Arts ACAP testing and Adjectives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Math- Measurement and Line Plots- Quiz Friday- Fact drill Thursday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Alabama History- World War II- Quiz Friday</a:t>
            </a:r>
            <a:endParaRPr lang="en-US" alt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-13018" y="1683321"/>
            <a:ext cx="4203700" cy="49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6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Important Info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88265" y="5104130"/>
            <a:ext cx="6502694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accent1">
                    <a:lumMod val="50000"/>
                  </a:schemeClr>
                </a:solidFill>
                <a:latin typeface="Ink Free" panose="03080402000500000000" pitchFamily="66" charset="0"/>
              </a:rPr>
              <a:t>What We Are Learning this Week 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367619" y="8674100"/>
            <a:ext cx="5055235" cy="394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Mrs. Phillips 4</a:t>
            </a:r>
            <a:r>
              <a:rPr kumimoji="0" lang="en-US" altLang="en-US" sz="2000" b="1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th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 Grade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Ink Free" panose="03080402000500000000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99515" y="1321668"/>
            <a:ext cx="5391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March 21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st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  -25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th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    2022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79713</TotalTime>
  <Words>318</Words>
  <Application>Microsoft Office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8" baseType="lpstr">
      <vt:lpstr>Arial</vt:lpstr>
      <vt:lpstr>Arial Black</vt:lpstr>
      <vt:lpstr>Arial Rounded MT Bold</vt:lpstr>
      <vt:lpstr>Berlin Sans FB</vt:lpstr>
      <vt:lpstr>Britannic Bold</vt:lpstr>
      <vt:lpstr>Calibri</vt:lpstr>
      <vt:lpstr>Calibri Light</vt:lpstr>
      <vt:lpstr>Cavolini</vt:lpstr>
      <vt:lpstr>Comic Sans MS</vt:lpstr>
      <vt:lpstr>Impact</vt:lpstr>
      <vt:lpstr>Ink Free</vt:lpstr>
      <vt:lpstr>KG Blank Space Sketch</vt:lpstr>
      <vt:lpstr>Modern Love Caps</vt:lpstr>
      <vt:lpstr>Modern Love Grunge</vt:lpstr>
      <vt:lpstr>Segoe UI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JLC</dc:creator>
  <cp:lastModifiedBy>Phillips, Peyton M/Taylor-White</cp:lastModifiedBy>
  <cp:revision>211</cp:revision>
  <cp:lastPrinted>2022-03-21T19:20:22Z</cp:lastPrinted>
  <dcterms:created xsi:type="dcterms:W3CDTF">2015-08-28T12:35:00Z</dcterms:created>
  <dcterms:modified xsi:type="dcterms:W3CDTF">2022-03-21T19:20:27Z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</Properties>
</file>