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Miss Kindergarten" panose="020B0604020202020204" charset="0"/>
      <p:regular r:id="rId9"/>
    </p:embeddedFont>
    <p:embeddedFont>
      <p:font typeface="KG Miss Kindy Chunky" panose="020B0604020202020204" charset="0"/>
      <p:regular r:id="rId10"/>
    </p:embeddedFont>
    <p:embeddedFont>
      <p:font typeface="KG Red Hands" panose="02000505000000020004" pitchFamily="2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392" y="-195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99083" y="8555782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515144" y="2611954"/>
            <a:ext cx="324457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Car riders will now dismiss at 2:50.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continue to wear Transportation Tags daily.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Pease check your child’s Take Home Binder for daily work and important information.  Empty nightly.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Decodable Reader stories will be sent home in your child’s Take Home Binder after reading them in class. Please practice reading them with your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 Please send the exact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00" dirty="0">
                <a:latin typeface="KG Red Hands" panose="02000505000000020004" pitchFamily="2" charset="0"/>
                <a:ea typeface="HelloAnnie" panose="02000603000000000000" pitchFamily="2" charset="0"/>
              </a:rPr>
              <a:t>Pre-K is learning their colors. Please help by wearing the following colors each day. Thanks!</a:t>
            </a:r>
          </a:p>
          <a:p>
            <a:pPr fontAlgn="base"/>
            <a:r>
              <a:rPr lang="en-US" sz="900" dirty="0">
                <a:latin typeface="KG Red Hands" panose="02000505000000020004" pitchFamily="2" charset="0"/>
              </a:rPr>
              <a:t>	Monday: Green</a:t>
            </a:r>
          </a:p>
          <a:p>
            <a:pPr fontAlgn="base"/>
            <a:r>
              <a:rPr lang="en-US" sz="900" dirty="0">
                <a:latin typeface="KG Red Hands" panose="02000505000000020004" pitchFamily="2" charset="0"/>
              </a:rPr>
              <a:t>	Tuesday: Red</a:t>
            </a:r>
          </a:p>
          <a:p>
            <a:pPr fontAlgn="base"/>
            <a:r>
              <a:rPr lang="en-US" sz="900" dirty="0">
                <a:latin typeface="KG Red Hands" panose="02000505000000020004" pitchFamily="2" charset="0"/>
              </a:rPr>
              <a:t>	Wednesday: Yellow</a:t>
            </a:r>
          </a:p>
          <a:p>
            <a:pPr fontAlgn="base"/>
            <a:r>
              <a:rPr lang="en-US" sz="900" dirty="0">
                <a:latin typeface="KG Red Hands" panose="02000505000000020004" pitchFamily="2" charset="0"/>
              </a:rPr>
              <a:t>	Thursday: Orange</a:t>
            </a:r>
          </a:p>
          <a:p>
            <a:pPr fontAlgn="base"/>
            <a:r>
              <a:rPr lang="en-US" sz="900" dirty="0">
                <a:latin typeface="KG Red Hands" panose="02000505000000020004" pitchFamily="2" charset="0"/>
              </a:rPr>
              <a:t>	Friday: Blue (school shirt)</a:t>
            </a:r>
          </a:p>
          <a:p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03787" y="2564731"/>
            <a:ext cx="3368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Curriculum Night will be held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Tuesday, August 27</a:t>
            </a:r>
            <a:r>
              <a:rPr lang="en-US" sz="9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</a:t>
            </a: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 from 5:30-6:30. Important curriculum information will be discussed. Hope you will make plans to join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2: Labor Day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f you have questions or concerns, you may email me at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 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 </a:t>
            </a:r>
          </a:p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515144" y="8700100"/>
            <a:ext cx="611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No Spelling Test will be given until Unit 7.  </a:t>
            </a:r>
          </a:p>
          <a:p>
            <a:r>
              <a:rPr lang="en-US" sz="1200" dirty="0">
                <a:effectLst/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63032"/>
              </p:ext>
            </p:extLst>
          </p:nvPr>
        </p:nvGraphicFramePr>
        <p:xfrm>
          <a:off x="1372541" y="5344962"/>
          <a:ext cx="6065436" cy="259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806231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583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Blend s, m, &amp; t with a. Compare &amp; Contrast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Practice reading sight words: is, up, have, I, a, there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Dictation Practice Assessment: short a (Not graded)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3080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Identify letter, word and sentence. Practice correct letter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formations.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Topic 1: Understand Addition and Subtraction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rotate Science and Social Studies.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Studies Weekly Community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394699" y="1945209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644428" y="5037547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34374" y="1968462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273716" y="1262282"/>
            <a:ext cx="331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August 19-23, 2024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289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Calibri</vt:lpstr>
      <vt:lpstr>KG Miss Kindy Chunky</vt:lpstr>
      <vt:lpstr>KG Red Hands</vt:lpstr>
      <vt:lpstr>KG Miss Kindergarten</vt:lpstr>
      <vt:lpstr>Calibri Light</vt:lpstr>
      <vt:lpstr>HelloAnnie</vt:lpstr>
      <vt:lpstr>Times New Roman</vt:lpstr>
      <vt:lpstr>HelloBoomerang</vt:lpstr>
      <vt:lpstr>HelloButtons</vt:lpstr>
      <vt:lpstr>Arial</vt:lpstr>
      <vt:lpstr>HelloEtchASketch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62</cp:revision>
  <cp:lastPrinted>2020-09-18T19:42:53Z</cp:lastPrinted>
  <dcterms:created xsi:type="dcterms:W3CDTF">2016-10-11T18:59:43Z</dcterms:created>
  <dcterms:modified xsi:type="dcterms:W3CDTF">2024-08-16T02:08:12Z</dcterms:modified>
</cp:coreProperties>
</file>