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6F73-4770-4BC3-8110-099DDCE4B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05070-5355-4629-95FC-FA8C9B50D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68E9C-A6F9-4529-985B-432E725C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58C0-DD1D-4004-BACE-1CE06AB4989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59E1C-A860-4DAA-9DB9-0641F780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18DDC-3994-4942-B02B-14C61FC3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07E-5DF5-4B8D-B4BF-5DF10A07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6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6BCC-8B09-4CCE-8C95-AE0D4DCB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7E57F-C13F-4C4F-9E4E-7E49E9F08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7B644-CEEF-4CB3-9101-5ED3C620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58C0-DD1D-4004-BACE-1CE06AB4989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3CCD3-7261-4D9A-9C61-7EC53927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BB93-4E19-48B4-9023-FBB2911C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07E-5DF5-4B8D-B4BF-5DF10A07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0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5D98A0-2793-4E40-A5FD-F36A9BCCD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0FBEB-79BC-4AE0-9C52-A5FFF42CA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13523-3018-4944-A996-87F1C6E3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58C0-DD1D-4004-BACE-1CE06AB4989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ED54-6572-4E6E-8D18-0082391E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5927C-21BB-4566-8FC5-74CB435A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07E-5DF5-4B8D-B4BF-5DF10A07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9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223F-BF03-490A-ADA9-1072BA9B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2D77D-B72D-4255-AD54-50FF01833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EF031-0288-4880-810C-BDB2BCB0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58C0-DD1D-4004-BACE-1CE06AB4989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8685D-DC8E-4C59-8D31-0817604B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7C0DB-1C6E-4DB6-A8F4-64216851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07E-5DF5-4B8D-B4BF-5DF10A07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D5EA-516B-4269-9195-32D7DF68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7515A-C370-414A-ABED-A822DB409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E548A-4076-49E8-970F-A6437F53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58C0-DD1D-4004-BACE-1CE06AB4989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CED44-DA99-4629-9301-9F68A06D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82088-040C-48C7-8E87-AACF070B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07E-5DF5-4B8D-B4BF-5DF10A07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0BC6-9450-4068-9CEB-5E1A89E4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2F7F3-27CA-492D-96F6-1A6AFA0F0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51E2D-E903-4600-901D-97A58330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9415E-422D-4C26-89B1-722FD2A4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58C0-DD1D-4004-BACE-1CE06AB4989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4B7FD-B4B2-4FEE-A9F0-5BEF73EF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C885C-CF49-405B-A611-2FBE4B8D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07E-5DF5-4B8D-B4BF-5DF10A07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2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2A9D-3815-486A-9CED-EBFE984C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E7354-291E-4713-BA5F-FB702381B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51D63-52F5-4B85-973A-38EF05B80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73C0A-D207-4365-B7C4-E3C91825B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23160-5015-4E63-BFEF-CD82A12E6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8E766-3BB7-4711-961E-56A1BB59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58C0-DD1D-4004-BACE-1CE06AB4989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1E9C0-20D7-47B0-A0FD-17D41749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5B87F-3562-4BD8-ADE2-568C7506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07E-5DF5-4B8D-B4BF-5DF10A07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7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CFF8-F94A-4B52-BC7B-056D5F92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3F06A-6DBC-49D2-90FB-3B0B60A6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58C0-DD1D-4004-BACE-1CE06AB4989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81C8-81EA-44AE-A326-737C395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5C250-729C-430C-B1FC-F78F0723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07E-5DF5-4B8D-B4BF-5DF10A07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72BB3-17DB-4204-8A19-490A2F79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58C0-DD1D-4004-BACE-1CE06AB4989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082A7-BA28-49FA-BF2B-6567A086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852B7-57E7-4BB4-AAB9-5D99F8D5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07E-5DF5-4B8D-B4BF-5DF10A07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2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40E4-67C5-47A6-9B15-5DDDDC38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0CC7-5C81-4591-B6DE-439AA107A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0CFF2-15DC-47F8-A748-AEFF92490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7DCB7-532C-456C-BEA1-F7CB8638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58C0-DD1D-4004-BACE-1CE06AB4989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0611B-619D-4E8F-9646-47BBA087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732B0-4203-4A3B-9D2E-ED2661F4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07E-5DF5-4B8D-B4BF-5DF10A07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95EF-820F-4920-AFC0-3F13A083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21C6B-3ECF-4A24-B7BB-9E6729190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1D91E-6EB3-4698-BC0D-5F00E2320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F3688-E586-4CF0-8CDB-1DD6AA1B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58C0-DD1D-4004-BACE-1CE06AB4989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4A199-D0CF-4160-A14E-1D7EA729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21CB5-E817-497A-A69B-14198D5B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E07E-5DF5-4B8D-B4BF-5DF10A07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9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F6776-75D6-43B7-A8B0-43E1A6F8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9DEA5-E81B-4699-94FD-533B366E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1D820-1356-4C97-AFC9-8024CEB26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58C0-DD1D-4004-BACE-1CE06AB4989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F1348-B69E-4F66-A637-627132739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71190-E3FD-4C4B-BD40-668EC104D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DE07E-5DF5-4B8D-B4BF-5DF10A077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4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56A30-3FD0-46AF-83DC-CD110FFB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" y="58723"/>
            <a:ext cx="12063369" cy="1770077"/>
          </a:xfrm>
        </p:spPr>
        <p:txBody>
          <a:bodyPr>
            <a:normAutofit/>
          </a:bodyPr>
          <a:lstStyle/>
          <a:p>
            <a:pPr algn="ctr"/>
            <a:r>
              <a:rPr lang="en-US" sz="5200" dirty="0">
                <a:solidFill>
                  <a:srgbClr val="7030A0"/>
                </a:solidFill>
                <a:latin typeface="+mn-lt"/>
              </a:rPr>
              <a:t>Segregation and Discrimination in the South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DA9F98-8D7C-4C49-BEA9-1D15CCB51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05" y="1538551"/>
            <a:ext cx="8364423" cy="5053021"/>
          </a:xfrm>
        </p:spPr>
      </p:pic>
    </p:spTree>
    <p:extLst>
      <p:ext uri="{BB962C8B-B14F-4D97-AF65-F5344CB8AC3E}">
        <p14:creationId xmlns:p14="http://schemas.microsoft.com/office/powerpoint/2010/main" val="285326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9A05-09BB-4073-836E-5BCD35DB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43" y="-20972"/>
            <a:ext cx="10515600" cy="994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rgbClr val="7030A0"/>
                </a:solidFill>
              </a:rPr>
              <a:t>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B849-F55F-481C-A292-9419ED024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70" y="755009"/>
            <a:ext cx="11828476" cy="6023296"/>
          </a:xfrm>
        </p:spPr>
        <p:txBody>
          <a:bodyPr>
            <a:noAutofit/>
          </a:bodyPr>
          <a:lstStyle/>
          <a:p>
            <a:r>
              <a:rPr lang="en-US" sz="3200" dirty="0"/>
              <a:t>After Civil War, the U.S. Army stayed in the South from 1865-1877.</a:t>
            </a:r>
          </a:p>
          <a:p>
            <a:r>
              <a:rPr lang="en-US" sz="3200" dirty="0"/>
              <a:t>Blacks had voting rights and a say so in political power.</a:t>
            </a:r>
          </a:p>
          <a:p>
            <a:r>
              <a:rPr lang="en-US" sz="3200" dirty="0"/>
              <a:t>Mississippi had the first black Congressman and mayor in the country.</a:t>
            </a:r>
          </a:p>
          <a:p>
            <a:r>
              <a:rPr lang="en-US" sz="3200" dirty="0"/>
              <a:t>Most blacks voted Republican at the time. (Abraham Lincoln’s Party)</a:t>
            </a:r>
          </a:p>
          <a:p>
            <a:r>
              <a:rPr lang="en-US" sz="3200" dirty="0"/>
              <a:t>Most black southerners were sharecroppers. </a:t>
            </a:r>
          </a:p>
          <a:p>
            <a:r>
              <a:rPr lang="en-US" sz="3200" dirty="0"/>
              <a:t>Sharecropping was an economic system designed to keep people in debt.</a:t>
            </a:r>
          </a:p>
          <a:p>
            <a:r>
              <a:rPr lang="en-US" sz="3200" dirty="0"/>
              <a:t>Many poor whites were sharecroppers as well.</a:t>
            </a:r>
          </a:p>
          <a:p>
            <a:r>
              <a:rPr lang="en-US" sz="3200" dirty="0"/>
              <a:t>Congress added the 13</a:t>
            </a:r>
            <a:r>
              <a:rPr lang="en-US" sz="3200" baseline="30000" dirty="0"/>
              <a:t>th</a:t>
            </a:r>
            <a:r>
              <a:rPr lang="en-US" sz="3200" dirty="0"/>
              <a:t>, 14</a:t>
            </a:r>
            <a:r>
              <a:rPr lang="en-US" sz="3200" baseline="30000" dirty="0"/>
              <a:t>th</a:t>
            </a:r>
            <a:r>
              <a:rPr lang="en-US" sz="3200" dirty="0"/>
              <a:t>, and 15</a:t>
            </a:r>
            <a:r>
              <a:rPr lang="en-US" sz="3200" baseline="30000" dirty="0"/>
              <a:t>th</a:t>
            </a:r>
            <a:r>
              <a:rPr lang="en-US" sz="3200" dirty="0"/>
              <a:t> amendments to the Constitution.</a:t>
            </a:r>
          </a:p>
          <a:p>
            <a:r>
              <a:rPr lang="en-US" sz="3200" dirty="0"/>
              <a:t>There were several violent events that occurred in the South.</a:t>
            </a:r>
          </a:p>
        </p:txBody>
      </p:sp>
    </p:spTree>
    <p:extLst>
      <p:ext uri="{BB962C8B-B14F-4D97-AF65-F5344CB8AC3E}">
        <p14:creationId xmlns:p14="http://schemas.microsoft.com/office/powerpoint/2010/main" val="308682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60714B-89E5-4232-8971-5308BAFEFC68}"/>
              </a:ext>
            </a:extLst>
          </p:cNvPr>
          <p:cNvSpPr txBox="1"/>
          <p:nvPr/>
        </p:nvSpPr>
        <p:spPr>
          <a:xfrm>
            <a:off x="919992" y="100668"/>
            <a:ext cx="1001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Memphis Massacre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A670A3-B1EF-4D6A-B8D9-6F5117022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54" y="0"/>
            <a:ext cx="9148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8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6DA9-9C9F-4CA2-93E6-F45CB374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7030A0"/>
                </a:solidFill>
              </a:rPr>
              <a:t>After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CBDD2-DB79-4AD9-AD90-EF507F7E3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1443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African Americans in the South begin to have their political power weakened.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Southern states imposed new voting restrictions and denied legal equality.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States did this by changing their state constitution</a:t>
            </a:r>
            <a:r>
              <a:rPr lang="en-US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.  In Mississippi, it happened in 1890.</a:t>
            </a:r>
          </a:p>
        </p:txBody>
      </p:sp>
    </p:spTree>
    <p:extLst>
      <p:ext uri="{BB962C8B-B14F-4D97-AF65-F5344CB8AC3E}">
        <p14:creationId xmlns:p14="http://schemas.microsoft.com/office/powerpoint/2010/main" val="111803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1888-478B-4112-AF1C-198AC280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2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</a:rPr>
              <a:t>Black Voters Disenfranchised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6346-9252-40A5-A031-719711770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0" y="1946246"/>
            <a:ext cx="7814960" cy="5019263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Literacy test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limiting the vote to people that could read, the tests were often unfair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Poll tax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annual tax that had to be paid to vote, also affected poor whites.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Grandfather clause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stated that if a man could still vote if his father or grandfather was eligible to vote before Jan 1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1867.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530E7-A68E-4424-AFB4-546E6CC6E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60" y="3429000"/>
            <a:ext cx="4226040" cy="316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9E85-B50B-4528-968B-938BC7FB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094" y="170837"/>
            <a:ext cx="6496574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7030A0"/>
                </a:solidFill>
              </a:rPr>
              <a:t>Jim Crow Laws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BDEF92-BB87-4307-B399-A2077331FD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2" y="270485"/>
            <a:ext cx="4420000" cy="63316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5F754-E0FD-436C-A80C-B0F02CBE9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2785" y="1496400"/>
            <a:ext cx="6711193" cy="5105735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Laws that segregated people in public places based on race.</a:t>
            </a:r>
          </a:p>
          <a:p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facto vs de jure</a:t>
            </a:r>
          </a:p>
          <a:p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were also a series of unwritten rules and customs that blacks were expected to follow.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6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C59292-FE50-49C9-AC25-62141C2A0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7" y="545285"/>
            <a:ext cx="12194137" cy="3936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6015BC-6B62-4CDA-BBE8-559D5C0BCABF}"/>
              </a:ext>
            </a:extLst>
          </p:cNvPr>
          <p:cNvSpPr txBox="1"/>
          <p:nvPr/>
        </p:nvSpPr>
        <p:spPr>
          <a:xfrm>
            <a:off x="1142301" y="4674314"/>
            <a:ext cx="9907398" cy="251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Plessy v. Ferguson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1896, Supreme Court case that ruled “separate but equal” facilities were legal. This decision basically legalized segregation for almost 60 years.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6172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CE8951-E034-4DB8-A576-6A54E2553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66" y="1714500"/>
            <a:ext cx="3429000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45ED9D-9F81-4D5A-8658-1F5B01FAE111}"/>
              </a:ext>
            </a:extLst>
          </p:cNvPr>
          <p:cNvSpPr txBox="1"/>
          <p:nvPr/>
        </p:nvSpPr>
        <p:spPr>
          <a:xfrm>
            <a:off x="1593908" y="5199878"/>
            <a:ext cx="219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Homer Plessy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09D6F-419B-4405-AA24-07DDBF73651A}"/>
              </a:ext>
            </a:extLst>
          </p:cNvPr>
          <p:cNvSpPr txBox="1"/>
          <p:nvPr/>
        </p:nvSpPr>
        <p:spPr>
          <a:xfrm>
            <a:off x="0" y="184557"/>
            <a:ext cx="6375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>
                <a:solidFill>
                  <a:srgbClr val="7030A0"/>
                </a:solidFill>
              </a:rPr>
              <a:t>Plessy v. Ferguson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519EC2-7482-469D-9940-C6384E820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56" y="0"/>
            <a:ext cx="4860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0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DC96-91A6-4D04-87DA-898C0304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9899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7030A0"/>
                </a:solidFill>
              </a:rPr>
              <a:t>Lynching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B074D-56DE-4E1A-8247-3DAF898BA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469" y="989901"/>
            <a:ext cx="11183225" cy="1135688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Lynching – mob murder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1882-1892, about 1400 African Americans were lynched in the South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FB0957-AD2D-4344-9A76-7B58732872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5" y="2212146"/>
            <a:ext cx="5545823" cy="277291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FDF711-392F-44C1-82BF-3171FFEAA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682" y="5147056"/>
            <a:ext cx="8783463" cy="16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312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Office Theme</vt:lpstr>
      <vt:lpstr>Segregation and Discrimination in the South</vt:lpstr>
      <vt:lpstr>Reconstruction</vt:lpstr>
      <vt:lpstr>PowerPoint Presentation</vt:lpstr>
      <vt:lpstr>After Reconstruction</vt:lpstr>
      <vt:lpstr>Black Voters Disenfranchised</vt:lpstr>
      <vt:lpstr>Jim Crow Laws</vt:lpstr>
      <vt:lpstr>PowerPoint Presentation</vt:lpstr>
      <vt:lpstr>PowerPoint Presentation</vt:lpstr>
      <vt:lpstr>Lynching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Segregation and Discrimination in the South</dc:title>
  <dc:creator>Dave Burgesss</dc:creator>
  <cp:lastModifiedBy>Dave Burgesss</cp:lastModifiedBy>
  <cp:revision>7</cp:revision>
  <dcterms:created xsi:type="dcterms:W3CDTF">2021-08-19T02:20:49Z</dcterms:created>
  <dcterms:modified xsi:type="dcterms:W3CDTF">2021-08-19T22:21:03Z</dcterms:modified>
</cp:coreProperties>
</file>