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notesMasterIdLst>
    <p:notesMasterId r:id="rId3"/>
  </p:notesMasterIdLst>
  <p:sldIdLst>
    <p:sldId id="272" r:id="rId2"/>
  </p:sldIdLst>
  <p:sldSz cx="7772400" cy="10058400"/>
  <p:notesSz cx="7102475" cy="9037638"/>
  <p:embeddedFontLst>
    <p:embeddedFont>
      <p:font typeface="AGBOSSLADY" panose="020B0604020202020204" charset="0"/>
      <p:regular r:id="rId4"/>
    </p:embeddedFont>
    <p:embeddedFont>
      <p:font typeface="AGCASHMEOUSSIDE" panose="020B0604020202020204" charset="0"/>
      <p:regular r:id="rId5"/>
    </p:embeddedFont>
    <p:embeddedFont>
      <p:font typeface="KG Neatly Printed" panose="020B0604020202020204" charset="0"/>
      <p:regular r:id="rId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E4"/>
    <a:srgbClr val="CBDFE9"/>
    <a:srgbClr val="E9CFA5"/>
    <a:srgbClr val="F4D24B"/>
    <a:srgbClr val="F4B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6208"/>
  </p:normalViewPr>
  <p:slideViewPr>
    <p:cSldViewPr snapToGrid="0" snapToObjects="1">
      <p:cViewPr varScale="1">
        <p:scale>
          <a:sx n="54" d="100"/>
          <a:sy n="54" d="100"/>
        </p:scale>
        <p:origin x="25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microsoft.com/office/2016/11/relationships/changesInfo" Target="changesInfos/changesInfo1.xml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Rowell" userId="b5c3a763d3bf517b" providerId="LiveId" clId="{B63BDA7E-4BF8-40C2-87BD-74C53224685F}"/>
    <pc:docChg chg="custSel delSld modSld">
      <pc:chgData name="Stephanie Rowell" userId="b5c3a763d3bf517b" providerId="LiveId" clId="{B63BDA7E-4BF8-40C2-87BD-74C53224685F}" dt="2025-09-02T01:02:20.466" v="417" actId="2696"/>
      <pc:docMkLst>
        <pc:docMk/>
      </pc:docMkLst>
      <pc:sldChg chg="modSp mod">
        <pc:chgData name="Stephanie Rowell" userId="b5c3a763d3bf517b" providerId="LiveId" clId="{B63BDA7E-4BF8-40C2-87BD-74C53224685F}" dt="2025-09-02T01:02:13.394" v="416" actId="20577"/>
        <pc:sldMkLst>
          <pc:docMk/>
          <pc:sldMk cId="2413021630" sldId="272"/>
        </pc:sldMkLst>
        <pc:spChg chg="mod">
          <ac:chgData name="Stephanie Rowell" userId="b5c3a763d3bf517b" providerId="LiveId" clId="{B63BDA7E-4BF8-40C2-87BD-74C53224685F}" dt="2025-09-02T00:59:23.752" v="220" actId="113"/>
          <ac:spMkLst>
            <pc:docMk/>
            <pc:sldMk cId="2413021630" sldId="272"/>
            <ac:spMk id="2" creationId="{54DA5089-FD0D-0312-4DFD-0717B6055456}"/>
          </ac:spMkLst>
        </pc:spChg>
        <pc:spChg chg="mod">
          <ac:chgData name="Stephanie Rowell" userId="b5c3a763d3bf517b" providerId="LiveId" clId="{B63BDA7E-4BF8-40C2-87BD-74C53224685F}" dt="2025-09-02T00:57:39.711" v="136" actId="20577"/>
          <ac:spMkLst>
            <pc:docMk/>
            <pc:sldMk cId="2413021630" sldId="272"/>
            <ac:spMk id="27" creationId="{E80579C2-0224-134A-BB46-69D44EDA4D93}"/>
          </ac:spMkLst>
        </pc:spChg>
        <pc:spChg chg="mod">
          <ac:chgData name="Stephanie Rowell" userId="b5c3a763d3bf517b" providerId="LiveId" clId="{B63BDA7E-4BF8-40C2-87BD-74C53224685F}" dt="2025-09-02T00:57:47.782" v="137" actId="20577"/>
          <ac:spMkLst>
            <pc:docMk/>
            <pc:sldMk cId="2413021630" sldId="272"/>
            <ac:spMk id="28" creationId="{4E6AF7D2-C899-A84F-A7A1-EAF86148255F}"/>
          </ac:spMkLst>
        </pc:spChg>
        <pc:spChg chg="mod">
          <ac:chgData name="Stephanie Rowell" userId="b5c3a763d3bf517b" providerId="LiveId" clId="{B63BDA7E-4BF8-40C2-87BD-74C53224685F}" dt="2025-09-02T01:02:13.394" v="416" actId="20577"/>
          <ac:spMkLst>
            <pc:docMk/>
            <pc:sldMk cId="2413021630" sldId="272"/>
            <ac:spMk id="29" creationId="{83AC33E5-BEDE-8B46-9584-12795E773574}"/>
          </ac:spMkLst>
        </pc:spChg>
      </pc:sldChg>
      <pc:sldChg chg="del">
        <pc:chgData name="Stephanie Rowell" userId="b5c3a763d3bf517b" providerId="LiveId" clId="{B63BDA7E-4BF8-40C2-87BD-74C53224685F}" dt="2025-09-02T01:02:20.466" v="417" actId="2696"/>
        <pc:sldMkLst>
          <pc:docMk/>
          <pc:sldMk cId="1585850202" sldId="45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EB3A0-24A1-4551-BBD4-1AB5F18355F7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73313" y="1130300"/>
            <a:ext cx="235585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76428-A7EE-430F-BCE0-4BCB35EC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98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0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1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2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1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8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2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9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5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6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7099A-8CA2-2943-AF22-4C003426304F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640BC-012A-034A-881D-5E6448548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6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2E327E22-8075-B840-822E-AF1360B20EE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426720" y="2469383"/>
            <a:ext cx="339852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latin typeface="AGCASHMEOUSSIDE" panose="02000603000000000000" pitchFamily="2" charset="0"/>
                <a:ea typeface="AGCASHMEOUSSIDE" panose="02000603000000000000" pitchFamily="2" charset="0"/>
              </a:rPr>
              <a:t>Assessments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EC6848-EF79-E546-AB2E-A5D9A29A110F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825240" y="2398328"/>
            <a:ext cx="36561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AGCASHMEOUSSIDE" panose="02000603000000000000" pitchFamily="2" charset="0"/>
                <a:ea typeface="AGCASHMEOUSSIDE" panose="02000603000000000000" pitchFamily="2" charset="0"/>
              </a:rPr>
              <a:t>What We’re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F16532D-E0EB-F348-ACE8-53BE139C1FE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992537" y="2708241"/>
            <a:ext cx="157337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GBOSSLADY" panose="02000603000000000000" pitchFamily="2" charset="0"/>
                <a:ea typeface="AGBOSSLADY" panose="02000603000000000000" pitchFamily="2" charset="0"/>
              </a:rPr>
              <a:t>learning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0579C2-0224-134A-BB46-69D44EDA4D93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98026" y="1000852"/>
            <a:ext cx="53492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GCASHMEOUSSIDE" panose="02000603000000000000" pitchFamily="2" charset="0"/>
                <a:ea typeface="AGCASHMEOUSSIDE" panose="02000603000000000000" pitchFamily="2" charset="0"/>
              </a:rPr>
              <a:t>September 2 – September 6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6AF7D2-C899-A84F-A7A1-EAF86148255F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29988" y="3262239"/>
            <a:ext cx="33800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KG Neatly Printed" panose="02000506000000020003" pitchFamily="2" charset="77"/>
              </a:rPr>
              <a:t>NO ELA assessments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KG Neatly Printed" panose="02000506000000020003" pitchFamily="2" charset="77"/>
              </a:rPr>
              <a:t>Friday, September 6</a:t>
            </a:r>
            <a:r>
              <a:rPr lang="en-US" sz="2200" baseline="30000" dirty="0">
                <a:latin typeface="KG Neatly Printed" panose="02000506000000020003" pitchFamily="2" charset="77"/>
              </a:rPr>
              <a:t>th</a:t>
            </a:r>
            <a:r>
              <a:rPr lang="en-US" sz="2200" dirty="0">
                <a:latin typeface="KG Neatly Printed" panose="02000506000000020003" pitchFamily="2" charset="77"/>
              </a:rPr>
              <a:t> – Math Topic 2 Assessment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AC33E5-BEDE-8B46-9584-12795E773574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424606" y="6889643"/>
            <a:ext cx="33800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KG Neatly Printed" panose="02000506000000020003" pitchFamily="2" charset="77"/>
              </a:rPr>
              <a:t>Friday, Sept. 6</a:t>
            </a:r>
            <a:r>
              <a:rPr lang="en-US" sz="2200" baseline="30000" dirty="0">
                <a:latin typeface="KG Neatly Printed" panose="02000506000000020003" pitchFamily="2" charset="77"/>
              </a:rPr>
              <a:t>th</a:t>
            </a:r>
            <a:r>
              <a:rPr lang="en-US" sz="2200" dirty="0">
                <a:latin typeface="KG Neatly Printed" panose="02000506000000020003" pitchFamily="2" charset="77"/>
              </a:rPr>
              <a:t> – Grandparent Picnic 12:07 p.m.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KG Neatly Printed" panose="02000506000000020003" pitchFamily="2" charset="77"/>
              </a:rPr>
              <a:t>Friday, Sept. 6</a:t>
            </a:r>
            <a:r>
              <a:rPr lang="en-US" sz="2200" baseline="30000" dirty="0">
                <a:latin typeface="KG Neatly Printed" panose="02000506000000020003" pitchFamily="2" charset="77"/>
              </a:rPr>
              <a:t>th</a:t>
            </a:r>
            <a:r>
              <a:rPr lang="en-US" sz="2200" dirty="0">
                <a:latin typeface="KG Neatly Printed" panose="02000506000000020003" pitchFamily="2" charset="77"/>
              </a:rPr>
              <a:t> – Hat Day for students with perfect attendance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KG Neatly Printed" panose="02000506000000020003" pitchFamily="2" charset="77"/>
              </a:rPr>
              <a:t>Monday, Sept. 8</a:t>
            </a:r>
            <a:r>
              <a:rPr lang="en-US" sz="2200" baseline="30000" dirty="0">
                <a:latin typeface="KG Neatly Printed" panose="02000506000000020003" pitchFamily="2" charset="77"/>
              </a:rPr>
              <a:t>th</a:t>
            </a:r>
            <a:r>
              <a:rPr lang="en-US" sz="2200" dirty="0">
                <a:latin typeface="KG Neatly Printed" panose="02000506000000020003" pitchFamily="2" charset="77"/>
              </a:rPr>
              <a:t> – Open House</a:t>
            </a:r>
            <a:br>
              <a:rPr lang="en-US" sz="2200" dirty="0">
                <a:latin typeface="KG Neatly Printed" panose="02000506000000020003" pitchFamily="2" charset="77"/>
              </a:rPr>
            </a:br>
            <a:r>
              <a:rPr lang="en-US" sz="2200" dirty="0">
                <a:latin typeface="KG Neatly Printed" panose="02000506000000020003" pitchFamily="2" charset="77"/>
              </a:rPr>
              <a:t>5 – 6:30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7AB935-C7A6-C048-8EB4-70F2E8BF1F75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06188" y="1539240"/>
            <a:ext cx="5239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Neatly Printed" panose="02000506000000020003" pitchFamily="2" charset="77"/>
              </a:rPr>
              <a:t>Please contact me through Parent Square or email me at stephanie.rowell@acboe.net.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B565F8-B4B8-1D4B-AD81-E310076FB623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-24585" y="6135431"/>
            <a:ext cx="34137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latin typeface="AGCASHMEOUSSIDE" panose="02000603000000000000" pitchFamily="2" charset="0"/>
                <a:ea typeface="AGCASHMEOUSSIDE" panose="02000603000000000000" pitchFamily="2" charset="0"/>
              </a:rPr>
              <a:t>Important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B8C3EC-D51A-554D-9E42-86BB452E82F6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2737818" y="6171658"/>
            <a:ext cx="119455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chemeClr val="bg1"/>
                </a:solidFill>
                <a:latin typeface="AGBOSSLADY" panose="02000603000000000000" pitchFamily="2" charset="0"/>
                <a:ea typeface="AGBOSSLADY" panose="02000603000000000000" pitchFamily="2" charset="0"/>
              </a:rPr>
              <a:t>dates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DA5089-FD0D-0312-4DFD-0717B6055456}"/>
              </a:ext>
            </a:extLst>
          </p:cNvPr>
          <p:cNvSpPr txBox="1"/>
          <p:nvPr/>
        </p:nvSpPr>
        <p:spPr>
          <a:xfrm>
            <a:off x="4071938" y="3133589"/>
            <a:ext cx="32704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latin typeface="KG Neatly Printed" panose="02000506000000020003" pitchFamily="2" charset="77"/>
              </a:rPr>
              <a:t>ELA</a:t>
            </a:r>
            <a:r>
              <a:rPr lang="en-US" sz="1600" dirty="0">
                <a:latin typeface="KG Neatly Printed" panose="02000506000000020003" pitchFamily="2" charset="77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KG Neatly Printed" panose="02000506000000020003" pitchFamily="2" charset="77"/>
              </a:rPr>
              <a:t>Writing</a:t>
            </a:r>
            <a:r>
              <a:rPr lang="en-US" sz="1600" dirty="0">
                <a:latin typeface="KG Neatly Printed" panose="02000506000000020003" pitchFamily="2" charset="77"/>
              </a:rPr>
              <a:t>: Opinion Writing</a:t>
            </a:r>
          </a:p>
          <a:p>
            <a:r>
              <a:rPr lang="en-US" sz="1600" b="1" u="sng" dirty="0">
                <a:latin typeface="KG Neatly Printed" panose="02000506000000020003" pitchFamily="2" charset="77"/>
              </a:rPr>
              <a:t>Math</a:t>
            </a:r>
            <a:endParaRPr lang="en-US" sz="1600" dirty="0">
              <a:latin typeface="KG Neatly Printed" panose="02000506000000020003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KG Neatly Printed" panose="02000506000000020003" pitchFamily="2" charset="77"/>
              </a:rPr>
              <a:t>Topic 2 Work with Equal Groups</a:t>
            </a:r>
            <a:br>
              <a:rPr lang="en-US" sz="1600" dirty="0">
                <a:latin typeface="KG Neatly Printed" panose="02000506000000020003" pitchFamily="2" charset="77"/>
              </a:rPr>
            </a:br>
            <a:r>
              <a:rPr lang="en-US" sz="1600" dirty="0">
                <a:latin typeface="KG Neatly Printed" panose="02000506000000020003" pitchFamily="2" charset="77"/>
              </a:rPr>
              <a:t> </a:t>
            </a:r>
            <a:r>
              <a:rPr lang="en-US" sz="1600" b="1" dirty="0">
                <a:latin typeface="KG Neatly Printed" panose="02000506000000020003" pitchFamily="2" charset="77"/>
              </a:rPr>
              <a:t>- Lesson 4  </a:t>
            </a:r>
            <a:r>
              <a:rPr lang="en-US" sz="1600" dirty="0">
                <a:latin typeface="KG Neatly Printed" panose="02000506000000020003" pitchFamily="2" charset="77"/>
              </a:rPr>
              <a:t>Make Arrays to Find Totals</a:t>
            </a:r>
            <a:br>
              <a:rPr lang="en-US" sz="1600" dirty="0">
                <a:latin typeface="KG Neatly Printed" panose="02000506000000020003" pitchFamily="2" charset="77"/>
              </a:rPr>
            </a:br>
            <a:r>
              <a:rPr lang="en-US" sz="1600" dirty="0">
                <a:latin typeface="KG Neatly Printed" panose="02000506000000020003" pitchFamily="2" charset="77"/>
              </a:rPr>
              <a:t> - </a:t>
            </a:r>
            <a:r>
              <a:rPr lang="en-US" sz="1600" b="1" dirty="0">
                <a:latin typeface="KG Neatly Printed" panose="02000506000000020003" pitchFamily="2" charset="77"/>
              </a:rPr>
              <a:t>Lesson 5 </a:t>
            </a:r>
            <a:r>
              <a:rPr lang="en-US" sz="1600" dirty="0">
                <a:latin typeface="KG Neatly Printed" panose="02000506000000020003" pitchFamily="2" charset="77"/>
              </a:rPr>
              <a:t>Problem Solving: Model with </a:t>
            </a:r>
            <a:br>
              <a:rPr lang="en-US" sz="1600" dirty="0">
                <a:latin typeface="KG Neatly Printed" panose="02000506000000020003" pitchFamily="2" charset="77"/>
              </a:rPr>
            </a:br>
            <a:r>
              <a:rPr lang="en-US" sz="1600" dirty="0">
                <a:latin typeface="KG Neatly Printed" panose="02000506000000020003" pitchFamily="2" charset="77"/>
              </a:rPr>
              <a:t>                 Math</a:t>
            </a:r>
            <a:br>
              <a:rPr lang="en-US" sz="1600" dirty="0">
                <a:latin typeface="KG Neatly Printed" panose="02000506000000020003" pitchFamily="2" charset="77"/>
              </a:rPr>
            </a:br>
            <a:r>
              <a:rPr lang="en-US" sz="1600" dirty="0">
                <a:latin typeface="KG Neatly Printed" panose="02000506000000020003" pitchFamily="2" charset="77"/>
              </a:rPr>
              <a:t> </a:t>
            </a:r>
          </a:p>
          <a:p>
            <a:r>
              <a:rPr lang="en-US" sz="1600" b="1" u="sng" dirty="0">
                <a:latin typeface="KG Neatly Printed" panose="02000506000000020003" pitchFamily="2" charset="77"/>
              </a:rPr>
              <a:t>Science</a:t>
            </a:r>
          </a:p>
          <a:p>
            <a:r>
              <a:rPr lang="en-US" sz="1600" dirty="0">
                <a:latin typeface="KG Neatly Printed" panose="02000506000000020003" pitchFamily="2" charset="77"/>
              </a:rPr>
              <a:t>* Land and Water</a:t>
            </a:r>
          </a:p>
        </p:txBody>
      </p:sp>
    </p:spTree>
    <p:extLst>
      <p:ext uri="{BB962C8B-B14F-4D97-AF65-F5344CB8AC3E}">
        <p14:creationId xmlns:p14="http://schemas.microsoft.com/office/powerpoint/2010/main" val="24130216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LATTEN" val="tru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F0C17604-0126-D34A-93C6-CDFC2682CE76}" vid="{2852602A-0944-554C-BD87-500F0D7AEA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123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Calibri</vt:lpstr>
      <vt:lpstr>Arial</vt:lpstr>
      <vt:lpstr>AGBOSSLADY</vt:lpstr>
      <vt:lpstr>AGCASHMEOUSSIDE</vt:lpstr>
      <vt:lpstr>Aptos</vt:lpstr>
      <vt:lpstr>KG Neatly Printed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Nagy, Miranda</dc:creator>
  <cp:lastModifiedBy>Stephanie Rowell</cp:lastModifiedBy>
  <cp:revision>15</cp:revision>
  <cp:lastPrinted>2025-08-22T02:48:07Z</cp:lastPrinted>
  <dcterms:created xsi:type="dcterms:W3CDTF">2021-05-09T22:21:07Z</dcterms:created>
  <dcterms:modified xsi:type="dcterms:W3CDTF">2025-09-02T01:02:20Z</dcterms:modified>
</cp:coreProperties>
</file>