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312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Inflectional endings –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es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-s, -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ed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-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ing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ng,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nk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cause and effect, classify and categorize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sequence, compare and contrast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Helping and linking verbs, subject/predicate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even and odd,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arrays, adding using an 100’s chart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dirty="0"/>
              <a:t>Biodiversity and animal </a:t>
            </a:r>
            <a:r>
              <a:rPr lang="en-US" dirty="0" smtClean="0"/>
              <a:t>classification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Fireboat-9/11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</a:t>
            </a: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Problem based learning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Crew</a:t>
            </a:r>
            <a:endParaRPr lang="en-US" altLang="en-US" sz="28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September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9,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 September 10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- 1.3 phonics, vocabulary, reading comprehension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 September 11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- 1.3 spelling test, writing, grammar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Monday-Minor grade-fact fluency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Tuesday- Topic </a:t>
            </a:r>
            <a:r>
              <a:rPr lang="en-US" altLang="en-US" sz="14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 test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September </a:t>
            </a:r>
            <a:r>
              <a:rPr lang="en-US" sz="1200" dirty="0" smtClean="0"/>
              <a:t>11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Progress Reports go home</a:t>
            </a:r>
          </a:p>
          <a:p>
            <a:r>
              <a:rPr lang="en-US" sz="1200" dirty="0" smtClean="0"/>
              <a:t>September 11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Grandparent’s </a:t>
            </a:r>
            <a:r>
              <a:rPr lang="en-US" sz="1200" dirty="0" smtClean="0"/>
              <a:t>Day-lunch is at 12:06</a:t>
            </a:r>
            <a:endParaRPr lang="en-US" sz="1200" dirty="0" smtClean="0"/>
          </a:p>
          <a:p>
            <a:r>
              <a:rPr lang="en-US" sz="1200" dirty="0" smtClean="0"/>
              <a:t>September 13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special snack</a:t>
            </a:r>
          </a:p>
          <a:p>
            <a:r>
              <a:rPr lang="en-US" sz="1200" dirty="0" smtClean="0"/>
              <a:t>September 16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swim safety field trip-9:00-10:30</a:t>
            </a:r>
          </a:p>
          <a:p>
            <a:r>
              <a:rPr lang="en-US" sz="1200" dirty="0" smtClean="0"/>
              <a:t>September 19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Picture day</a:t>
            </a:r>
          </a:p>
          <a:p>
            <a:r>
              <a:rPr lang="en-US" sz="1200" dirty="0" smtClean="0"/>
              <a:t>September 27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special snack</a:t>
            </a:r>
          </a:p>
          <a:p>
            <a:r>
              <a:rPr lang="en-US" sz="1200" dirty="0" smtClean="0"/>
              <a:t>September 27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spirit day-red, white, and blue</a:t>
            </a:r>
          </a:p>
          <a:p>
            <a:r>
              <a:rPr lang="en-US" sz="1200" dirty="0" smtClean="0"/>
              <a:t>October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- Lead Night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2" ma:contentTypeDescription="Create a new document." ma:contentTypeScope="" ma:versionID="ddee0bf205ebb9481defdb50bf74053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98dbd83d8f083e2b82cbd06b52c94cfa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CC3A9E-5528-4A38-9998-998F43645D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26D1BA-CE3D-43F7-9C6A-291F8574571F}">
  <ds:schemaRefs>
    <ds:schemaRef ds:uri="http://schemas.microsoft.com/office/2006/metadata/properties"/>
    <ds:schemaRef ds:uri="http://purl.org/dc/terms/"/>
    <ds:schemaRef ds:uri="80b9745e-708a-4de7-b76f-403203919f70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987DEA2-EE7E-4DA0-853C-6470269304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1866</TotalTime>
  <Words>174</Words>
  <Application>Microsoft Office PowerPoint</Application>
  <PresentationFormat>Custom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37</cp:revision>
  <cp:lastPrinted>2024-09-06T15:06:11Z</cp:lastPrinted>
  <dcterms:created xsi:type="dcterms:W3CDTF">2016-06-16T14:10:06Z</dcterms:created>
  <dcterms:modified xsi:type="dcterms:W3CDTF">2024-09-06T15:06:28Z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