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542" y="5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58765" y="86080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99341" y="2570464"/>
            <a:ext cx="3660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Attendance Challenge continues this month. The students who are present each day without check ins or check outs earn a pizza party with Mr. Cochran &amp; Mrs. Baxley.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19: Fall pictures. All students will be photographed.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20: Special Snack Slushy $1.00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</a:t>
            </a:r>
            <a:r>
              <a:rPr lang="en-US" sz="8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wll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 be sent home each week to help you practice skills with your child. Also, nightly reading homework will be assigned in your child’s Take Home Binder. Please don’t remove pages.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I will begin teaching your child to take A.R. tests this week. Library books aren’t allowed to go home at this time. A Reading Log was placed in your child’s Take Home Binder. .At this time, we are only recording the books read at school.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86774" y="2517683"/>
            <a:ext cx="305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 Folders will be sent home Tuesday. Please review test papers &amp; return them to school. Sign the sign in sheet. Please don’t keep the test papers at home. I keep them on file for the entire year. You don’t have to sign each test paper, unless I have stamped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If you have questions or concerns, you may email me at 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 or message me on Parent Square.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442863" y="8792735"/>
            <a:ext cx="2655342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Spelling will begin in Unit 7.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71881"/>
              </p:ext>
            </p:extLst>
          </p:nvPr>
        </p:nvGraphicFramePr>
        <p:xfrm>
          <a:off x="1268363" y="5238983"/>
          <a:ext cx="6010251" cy="3007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Review al/all sound (walk, ball), c, ck, k, r, short a, I, o &amp; comprehension: Predicting, Sequencing &amp; Summarizing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9/19 Read the Words Individual Assessment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,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High Frequency Words &amp; Syllables minor grade,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Adjectives, Penmanship (Handwriting), Describing an event.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9/19 Dictation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5087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Continue Topic 2: Fluently Add &amp; Subtract within 10.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9/22 Topic 2 Test (Review pages will be sent home 9/19)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N/A ( We will alternate weeks for SS/Science).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Johnny Appleseed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-9986" y="1992471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848732" y="50000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86200" y="2044669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0" y="252370"/>
            <a:ext cx="750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44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155818" y="1253235"/>
            <a:ext cx="36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September 15-19, 2025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382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Arial</vt:lpstr>
      <vt:lpstr>KG Miss Kindy Chunky</vt:lpstr>
      <vt:lpstr>HelloEtchASketch</vt:lpstr>
      <vt:lpstr>HelloAnnie</vt:lpstr>
      <vt:lpstr>KG Miss Kindergarten</vt:lpstr>
      <vt:lpstr>Calibri Light</vt:lpstr>
      <vt:lpstr>HelloButtons</vt:lpstr>
      <vt:lpstr>HelloBoomerang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23</cp:revision>
  <cp:lastPrinted>2018-11-01T16:30:51Z</cp:lastPrinted>
  <dcterms:created xsi:type="dcterms:W3CDTF">2016-10-11T18:59:43Z</dcterms:created>
  <dcterms:modified xsi:type="dcterms:W3CDTF">2025-09-15T12:00:40Z</dcterms:modified>
</cp:coreProperties>
</file>