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258" r:id="rId3"/>
  </p:sldIdLst>
  <p:sldSz cx="68580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3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B36A3-9E38-4A5A-962D-151E29FA26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6488" y="1143000"/>
            <a:ext cx="2105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D1748-178E-495F-8B3E-DA3F8E7E9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8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E6EBB57-C5BB-7593-8FF9-EA32DAB64F1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65887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25446" algn="l"/>
                <a:tab pos="850890" algn="l"/>
                <a:tab pos="1277953" algn="l"/>
                <a:tab pos="1703399" algn="l"/>
                <a:tab pos="2128844" algn="l"/>
                <a:tab pos="2555907" algn="l"/>
                <a:tab pos="2981352" algn="l"/>
                <a:tab pos="3406797" algn="l"/>
                <a:tab pos="3833860" algn="l"/>
                <a:tab pos="4259306" algn="l"/>
                <a:tab pos="4684751" algn="l"/>
                <a:tab pos="5111814" algn="l"/>
                <a:tab pos="5537259" algn="l"/>
                <a:tab pos="5962704" algn="l"/>
                <a:tab pos="6389767" algn="l"/>
                <a:tab pos="6815213" algn="l"/>
                <a:tab pos="7240657" algn="l"/>
                <a:tab pos="7667720" algn="l"/>
                <a:tab pos="8093166" algn="l"/>
                <a:tab pos="8518611" algn="l"/>
              </a:tabLst>
              <a:defRPr/>
            </a:pPr>
            <a:fld id="{C46B966F-AADA-4FB9-A76F-F1D5CB27F57F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Arial Unicode MS"/>
              </a:rPr>
              <a:pPr marL="0" marR="0" lvl="0" indent="0" algn="r" defTabSz="465887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 typeface="Times New Roman" panose="02020603050405020304" pitchFamily="18" charset="0"/>
                <a:buNone/>
                <a:tabLst>
                  <a:tab pos="0" algn="l"/>
                  <a:tab pos="425446" algn="l"/>
                  <a:tab pos="850890" algn="l"/>
                  <a:tab pos="1277953" algn="l"/>
                  <a:tab pos="1703399" algn="l"/>
                  <a:tab pos="2128844" algn="l"/>
                  <a:tab pos="2555907" algn="l"/>
                  <a:tab pos="2981352" algn="l"/>
                  <a:tab pos="3406797" algn="l"/>
                  <a:tab pos="3833860" algn="l"/>
                  <a:tab pos="4259306" algn="l"/>
                  <a:tab pos="4684751" algn="l"/>
                  <a:tab pos="5111814" algn="l"/>
                  <a:tab pos="5537259" algn="l"/>
                  <a:tab pos="5962704" algn="l"/>
                  <a:tab pos="6389767" algn="l"/>
                  <a:tab pos="6815213" algn="l"/>
                  <a:tab pos="7240657" algn="l"/>
                  <a:tab pos="7667720" algn="l"/>
                  <a:tab pos="8093166" algn="l"/>
                  <a:tab pos="8518611" algn="l"/>
                </a:tabLst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/>
              <a:cs typeface="Arial Unicode MS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9C64804B-4458-650B-BBF0-509E423C1E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4900" y="717550"/>
            <a:ext cx="2416175" cy="35448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6D7F37AE-7D0C-24FC-9914-8D6D49B86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7268" y="4488418"/>
            <a:ext cx="5733274" cy="42527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206" tIns="42602" rIns="85206" bIns="42602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46133"/>
            <a:ext cx="5829300" cy="35018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82989"/>
            <a:ext cx="5143500" cy="242845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4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7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5517"/>
            <a:ext cx="1478756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5517"/>
            <a:ext cx="4350544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98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890" y="1645776"/>
            <a:ext cx="5144220" cy="3502224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6890" y="5282641"/>
            <a:ext cx="5144220" cy="2428272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CD9F39-BAC9-88D7-83B4-1C9887643F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B25F25-AF05-50A6-D16C-C68A8C3B59F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3BD4E1-EE07-D469-DB57-146484F2631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50C7D-34D4-40CE-A2AD-5BD9EEBFE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00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80ECE0-EE5D-9550-E1BB-AAFED680EA3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E44C2-2D32-81CF-C6DD-B88FC3C2E32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372E3D-55F8-B886-7236-7B1B3E945C7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ABA9D-4D41-4770-A57B-45C485D3C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056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49" y="2507473"/>
            <a:ext cx="5914701" cy="4184928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49" y="6732000"/>
            <a:ext cx="5914701" cy="2200176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A7C179-C250-9D7A-C6C4-0B862F43E28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1D8681-0BE7-6386-067F-669629678C6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1D257-249A-10CA-55BF-AA84BF0D9B5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14D50-994F-4BF1-BCE5-07BC8FFEB2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54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756" y="2353824"/>
            <a:ext cx="3015677" cy="6635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687" y="2353824"/>
            <a:ext cx="3015677" cy="6635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C4A2900-9CB6-DC95-48A6-D6D46E7E45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D5BFEC3-3EF5-F182-9481-222AA24080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AAC839F-EB94-B7BC-9852-EDC0E2258B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0C2B2-01B6-441C-8813-D2EDBF3B2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55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70" y="535393"/>
            <a:ext cx="5914701" cy="194356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70" y="2466288"/>
            <a:ext cx="2901905" cy="120859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70" y="3674881"/>
            <a:ext cx="2901905" cy="5403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2205" y="2466288"/>
            <a:ext cx="2914866" cy="120859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2205" y="3674881"/>
            <a:ext cx="2914866" cy="5403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70C32B0-E344-2C51-586F-37AD7D16293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11FE7ED-B010-9FD6-9F87-4E28E93B4F6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711C5F5-F9A6-BD19-5292-F707A6BC3EE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ACF31-1E08-4366-9584-1190CCACAD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293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4A279AA-1B6B-D99E-2C5E-D31B0D2F272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8CBB3E-D255-7972-7FDF-AE24CFEA81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67CA30-CB5F-AAD0-6077-9A5F21A0925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C2E9-F482-45DF-9184-72E434CF37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975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4D60966-E249-41D7-E2EE-945F496FA3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134C3F-BD3E-3F3C-432F-EF1297CE15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6EB6F1-2C88-C963-977E-93DC2BE0FC6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3D073-6EC8-4B79-87D0-5899F31F96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844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70" y="670033"/>
            <a:ext cx="2212072" cy="234748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866" y="1447776"/>
            <a:ext cx="3472205" cy="714859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70" y="3017521"/>
            <a:ext cx="2212072" cy="5589936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065238-CF4C-7B53-FDD6-BEAD5A1904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0626703-2BBC-365A-57C4-737DD79C25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6D16D5D-B654-EB6B-F81E-0BDDE8395C2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5A2CD-CE96-40D9-AAAD-8A1F5BB3F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09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3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70" y="670033"/>
            <a:ext cx="2212072" cy="234748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866" y="1447776"/>
            <a:ext cx="3472205" cy="714859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70" y="3017521"/>
            <a:ext cx="2212072" cy="5589936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28691CB-D0B8-B07E-0AC3-BE342DEC58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1F1B818-7FD4-589E-A9CD-F1E3E9D0AB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8943364-362B-A49C-5176-E66C787044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2BDF0-65EF-4611-8847-735B400F7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97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19EB11-AA18-CBD2-91E3-0AB3978C365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FD654-7F72-EB99-2C05-850A1BFBA4F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95F505-BAA0-D2E8-B06C-B25FA930813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68CE8-013C-48F2-84DF-AD3796189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847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69962" y="400753"/>
            <a:ext cx="1542401" cy="85884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756" y="400753"/>
            <a:ext cx="4488952" cy="85884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B97CDF-E535-5D16-43BE-3A7DA0C88D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AC9CC7-8918-C1C4-3162-9023A576EA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61AB51-9074-77EE-2027-DB9594A44B5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48E2B-E7E5-4A36-8A8F-A715D9C6E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74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56" y="400753"/>
            <a:ext cx="6169608" cy="16758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B1F6901-4B2C-5D87-E458-88B075E74A5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158224-8B0D-DFC5-B864-5FCB9C57035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7EEF84-A4DA-B27E-9300-1BF6103E6FE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8B170-FF6F-4856-9F43-E63A6B91C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41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507618"/>
            <a:ext cx="5915025" cy="418401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731215"/>
            <a:ext cx="5915025" cy="220027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4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77584"/>
            <a:ext cx="291465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77584"/>
            <a:ext cx="291465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0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5519"/>
            <a:ext cx="591502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65706"/>
            <a:ext cx="2901255" cy="120840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74110"/>
            <a:ext cx="290125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65706"/>
            <a:ext cx="2915543" cy="120840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74110"/>
            <a:ext cx="291554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6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2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0560"/>
            <a:ext cx="2211884" cy="23469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48226"/>
            <a:ext cx="3471863" cy="71479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17520"/>
            <a:ext cx="2211884" cy="559032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0560"/>
            <a:ext cx="2211884" cy="23469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48226"/>
            <a:ext cx="3471863" cy="714798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17520"/>
            <a:ext cx="2211884" cy="559032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5519"/>
            <a:ext cx="591502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77584"/>
            <a:ext cx="591502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322649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C9B7C-5279-4F0A-9AD6-33976DDA6D8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322649"/>
            <a:ext cx="231457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322649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C755B-9051-4A57-93AE-116F58135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8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9E229BA-6606-7931-29EA-5E662EEB3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756" y="400753"/>
            <a:ext cx="6169608" cy="167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412D8ED-FC03-56E5-256A-6FE646E3C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756" y="2353824"/>
            <a:ext cx="6169608" cy="663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78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AB4ECAE-C093-F063-A345-3C24EF4DB23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42756" y="9161856"/>
            <a:ext cx="1594248" cy="6906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>
                <a:solidFill>
                  <a:srgbClr val="000000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4B266B-2302-E87D-1CF7-7B5A7F87220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346007" y="9161856"/>
            <a:ext cx="2170307" cy="6906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>
                <a:solidFill>
                  <a:srgbClr val="000000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FCFD04-15AE-E9E5-58E0-5E4CF8D7B50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918117" y="9161856"/>
            <a:ext cx="1594247" cy="6906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>
                <a:solidFill>
                  <a:srgbClr val="000000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ACBA0C8-87F0-4A85-9EB2-F456FCEF28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98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1477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352" kern="1200">
          <a:solidFill>
            <a:srgbClr val="000000"/>
          </a:solidFill>
          <a:latin typeface="+mj-lt"/>
          <a:ea typeface="Arial Unicode MS"/>
          <a:cs typeface="+mj-cs"/>
        </a:defRPr>
      </a:lvl1pPr>
      <a:lvl2pPr algn="ctr" defTabSz="41477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352">
          <a:solidFill>
            <a:srgbClr val="000000"/>
          </a:solidFill>
          <a:latin typeface="Arial" panose="020B0604020202020204" pitchFamily="34" charset="0"/>
          <a:ea typeface="Arial Unicode MS"/>
          <a:cs typeface="Arial Unicode MS" charset="0"/>
        </a:defRPr>
      </a:lvl2pPr>
      <a:lvl3pPr algn="ctr" defTabSz="41477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352">
          <a:solidFill>
            <a:srgbClr val="000000"/>
          </a:solidFill>
          <a:latin typeface="Arial" panose="020B0604020202020204" pitchFamily="34" charset="0"/>
          <a:ea typeface="Arial Unicode MS"/>
          <a:cs typeface="Arial Unicode MS" charset="0"/>
        </a:defRPr>
      </a:lvl3pPr>
      <a:lvl4pPr algn="ctr" defTabSz="41477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352">
          <a:solidFill>
            <a:srgbClr val="000000"/>
          </a:solidFill>
          <a:latin typeface="Arial" panose="020B0604020202020204" pitchFamily="34" charset="0"/>
          <a:ea typeface="Arial Unicode MS"/>
          <a:cs typeface="Arial Unicode MS" charset="0"/>
        </a:defRPr>
      </a:lvl4pPr>
      <a:lvl5pPr algn="ctr" defTabSz="414772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352">
          <a:solidFill>
            <a:srgbClr val="000000"/>
          </a:solidFill>
          <a:latin typeface="Arial" panose="020B0604020202020204" pitchFamily="34" charset="0"/>
          <a:ea typeface="Arial Unicode MS"/>
          <a:cs typeface="Arial Unicode MS" charset="0"/>
        </a:defRPr>
      </a:lvl5pPr>
      <a:lvl6pPr marL="2281245" indent="-207386" algn="ctr" defTabSz="4147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352">
          <a:solidFill>
            <a:srgbClr val="000000"/>
          </a:solidFill>
          <a:latin typeface="Arial" panose="020B0604020202020204" pitchFamily="34" charset="0"/>
          <a:cs typeface="Arial Unicode MS" charset="0"/>
        </a:defRPr>
      </a:lvl6pPr>
      <a:lvl7pPr marL="2696017" indent="-207386" algn="ctr" defTabSz="4147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352">
          <a:solidFill>
            <a:srgbClr val="000000"/>
          </a:solidFill>
          <a:latin typeface="Arial" panose="020B0604020202020204" pitchFamily="34" charset="0"/>
          <a:cs typeface="Arial Unicode MS" charset="0"/>
        </a:defRPr>
      </a:lvl7pPr>
      <a:lvl8pPr marL="3110789" indent="-207386" algn="ctr" defTabSz="4147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352">
          <a:solidFill>
            <a:srgbClr val="000000"/>
          </a:solidFill>
          <a:latin typeface="Arial" panose="020B0604020202020204" pitchFamily="34" charset="0"/>
          <a:cs typeface="Arial Unicode MS" charset="0"/>
        </a:defRPr>
      </a:lvl8pPr>
      <a:lvl9pPr marL="3525561" indent="-207386" algn="ctr" defTabSz="4147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352">
          <a:solidFill>
            <a:srgbClr val="000000"/>
          </a:solidFill>
          <a:latin typeface="Arial" panose="020B0604020202020204" pitchFamily="34" charset="0"/>
          <a:cs typeface="Arial Unicode MS" charset="0"/>
        </a:defRPr>
      </a:lvl9pPr>
    </p:titleStyle>
    <p:bodyStyle>
      <a:lvl1pPr marL="311079" indent="-311079" algn="l" defTabSz="414772" rtl="0" eaLnBrk="0" fontAlgn="base" hangingPunct="0">
        <a:lnSpc>
          <a:spcPct val="93000"/>
        </a:lnSpc>
        <a:spcBef>
          <a:spcPct val="0"/>
        </a:spcBef>
        <a:spcAft>
          <a:spcPts val="1713"/>
        </a:spcAft>
        <a:buClr>
          <a:srgbClr val="000000"/>
        </a:buClr>
        <a:buSzPct val="100000"/>
        <a:buFont typeface="Times New Roman" panose="02020603050405020304" pitchFamily="18" charset="0"/>
        <a:defRPr sz="3901" kern="1200">
          <a:solidFill>
            <a:srgbClr val="000000"/>
          </a:solidFill>
          <a:latin typeface="+mn-lt"/>
          <a:ea typeface="Arial Unicode MS"/>
          <a:cs typeface="+mn-cs"/>
        </a:defRPr>
      </a:lvl1pPr>
      <a:lvl2pPr marL="674004" indent="-259232" algn="l" defTabSz="414772" rtl="0" eaLnBrk="0" fontAlgn="base" hangingPunct="0">
        <a:lnSpc>
          <a:spcPct val="93000"/>
        </a:lnSpc>
        <a:spcBef>
          <a:spcPct val="0"/>
        </a:spcBef>
        <a:spcAft>
          <a:spcPts val="1373"/>
        </a:spcAft>
        <a:buClr>
          <a:srgbClr val="000000"/>
        </a:buClr>
        <a:buSzPct val="100000"/>
        <a:buFont typeface="Times New Roman" panose="02020603050405020304" pitchFamily="18" charset="0"/>
        <a:defRPr sz="3357" kern="1200">
          <a:solidFill>
            <a:srgbClr val="000000"/>
          </a:solidFill>
          <a:latin typeface="+mn-lt"/>
          <a:ea typeface="Arial Unicode MS"/>
          <a:cs typeface="+mn-cs"/>
        </a:defRPr>
      </a:lvl2pPr>
      <a:lvl3pPr marL="1036930" indent="-207386" algn="l" defTabSz="414772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anose="02020603050405020304" pitchFamily="18" charset="0"/>
        <a:defRPr sz="2903" kern="1200">
          <a:solidFill>
            <a:srgbClr val="000000"/>
          </a:solidFill>
          <a:latin typeface="+mn-lt"/>
          <a:ea typeface="Arial Unicode MS"/>
          <a:cs typeface="+mn-cs"/>
        </a:defRPr>
      </a:lvl3pPr>
      <a:lvl4pPr marL="1451701" indent="-207386" algn="l" defTabSz="414772" rtl="0" eaLnBrk="0" fontAlgn="base" hangingPunct="0">
        <a:lnSpc>
          <a:spcPct val="93000"/>
        </a:lnSpc>
        <a:spcBef>
          <a:spcPct val="0"/>
        </a:spcBef>
        <a:spcAft>
          <a:spcPts val="692"/>
        </a:spcAft>
        <a:buClr>
          <a:srgbClr val="000000"/>
        </a:buClr>
        <a:buSzPct val="100000"/>
        <a:buFont typeface="Times New Roman" panose="02020603050405020304" pitchFamily="18" charset="0"/>
        <a:defRPr sz="2449" kern="1200">
          <a:solidFill>
            <a:srgbClr val="000000"/>
          </a:solidFill>
          <a:latin typeface="+mn-lt"/>
          <a:ea typeface="Arial Unicode MS"/>
          <a:cs typeface="+mn-cs"/>
        </a:defRPr>
      </a:lvl4pPr>
      <a:lvl5pPr marL="1866473" indent="-207386" algn="l" defTabSz="414772" rtl="0" eaLnBrk="0" fontAlgn="base" hangingPunct="0">
        <a:lnSpc>
          <a:spcPct val="93000"/>
        </a:lnSpc>
        <a:spcBef>
          <a:spcPct val="0"/>
        </a:spcBef>
        <a:spcAft>
          <a:spcPts val="340"/>
        </a:spcAft>
        <a:buClr>
          <a:srgbClr val="000000"/>
        </a:buClr>
        <a:buSzPct val="100000"/>
        <a:buFont typeface="Times New Roman" panose="02020603050405020304" pitchFamily="18" charset="0"/>
        <a:defRPr sz="2449" kern="1200">
          <a:solidFill>
            <a:srgbClr val="000000"/>
          </a:solidFill>
          <a:latin typeface="+mn-lt"/>
          <a:ea typeface="Arial Unicode MS"/>
          <a:cs typeface="+mn-cs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17E49940-512F-D660-DCCE-8CE07F0F6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818" y="2323156"/>
            <a:ext cx="2281199" cy="103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AutoShape 2">
            <a:extLst>
              <a:ext uri="{FF2B5EF4-FFF2-40B4-BE49-F238E27FC236}">
                <a16:creationId xmlns:a16="http://schemas.microsoft.com/office/drawing/2014/main" id="{54091E4D-A59A-0EFC-FDC0-BEE25E263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3345" y="6205804"/>
            <a:ext cx="3732872" cy="25461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1477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altLang="en-US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960684B2-79A7-D9D9-E8F5-AF1B1692B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528" y="1078866"/>
            <a:ext cx="5391926" cy="12442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1477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altLang="en-US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A909240E-1225-AF13-47CB-614C15640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3345" y="3360065"/>
            <a:ext cx="3732872" cy="25461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1477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altLang="en-US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BAF275E-C6B3-4E56-F591-1A52E23C8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82" y="3360065"/>
            <a:ext cx="2488581" cy="414763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14772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altLang="en-US" sz="163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A0B7D43B-308A-14D3-A698-503A08B1B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84" y="1078866"/>
            <a:ext cx="6636217" cy="1094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lnSpc>
                <a:spcPct val="93000"/>
              </a:lnSpc>
              <a:spcAft>
                <a:spcPts val="18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3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>
              <a:lnSpc>
                <a:spcPct val="93000"/>
              </a:lnSpc>
              <a:spcAft>
                <a:spcPts val="15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>
              <a:lnSpc>
                <a:spcPct val="93000"/>
              </a:lnSpc>
              <a:spcAft>
                <a:spcPts val="7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marL="0" marR="0" lvl="0" indent="0" algn="ctr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kumimoji="0" lang="en-US" altLang="en-US" sz="3992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Preschool Newsletter</a:t>
            </a:r>
          </a:p>
          <a:p>
            <a:pPr marL="0" marR="0" lvl="0" indent="0" algn="ctr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lang="en-US" altLang="en-US" sz="1633" dirty="0">
                <a:latin typeface="CK Handprint"/>
              </a:rPr>
              <a:t>January 8</a:t>
            </a:r>
            <a:r>
              <a:rPr kumimoji="0" lang="en-US" altLang="en-US" sz="1633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th</a:t>
            </a:r>
            <a:r>
              <a:rPr kumimoji="0" lang="en-US" altLang="en-US" sz="16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 – </a:t>
            </a:r>
            <a:r>
              <a:rPr lang="en-US" altLang="en-US" sz="1633" dirty="0">
                <a:latin typeface="CK Handprint"/>
              </a:rPr>
              <a:t>13</a:t>
            </a:r>
            <a:r>
              <a:rPr kumimoji="0" lang="en-US" altLang="en-US" sz="1633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th</a:t>
            </a:r>
            <a:r>
              <a:rPr kumimoji="0" lang="en-US" altLang="en-US" sz="16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 </a:t>
            </a:r>
          </a:p>
        </p:txBody>
      </p:sp>
      <p:sp>
        <p:nvSpPr>
          <p:cNvPr id="3080" name="Text Box 7">
            <a:extLst>
              <a:ext uri="{FF2B5EF4-FFF2-40B4-BE49-F238E27FC236}">
                <a16:creationId xmlns:a16="http://schemas.microsoft.com/office/drawing/2014/main" id="{5C9E85EF-1039-5DE1-2AFB-5FF650E0A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31" y="3728743"/>
            <a:ext cx="2073818" cy="4355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lnSpc>
                <a:spcPct val="93000"/>
              </a:lnSpc>
              <a:spcAft>
                <a:spcPts val="18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3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>
              <a:lnSpc>
                <a:spcPct val="93000"/>
              </a:lnSpc>
              <a:spcAft>
                <a:spcPts val="15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>
              <a:lnSpc>
                <a:spcPct val="93000"/>
              </a:lnSpc>
              <a:spcAft>
                <a:spcPts val="7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marL="0" marR="0" lvl="0" indent="0" algn="ctr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kumimoji="0" lang="en-US" altLang="en-US" sz="16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Themes &amp; Activities</a:t>
            </a:r>
          </a:p>
          <a:p>
            <a:pPr marL="0" marR="0" lvl="0" indent="0" algn="l" defTabSz="414772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lang="en-US" altLang="en-US" sz="1600" dirty="0">
                <a:latin typeface="CK Handprint"/>
              </a:rPr>
              <a:t>Snowmen</a:t>
            </a:r>
            <a:endParaRPr kumimoji="0" lang="en-US" altLang="en-US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Letter of the week</a:t>
            </a:r>
            <a:r>
              <a:rPr kumimoji="0" lang="en-US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: </a:t>
            </a:r>
            <a:r>
              <a:rPr lang="en-US" altLang="en-US" sz="1600" dirty="0">
                <a:latin typeface="CK Handprint"/>
              </a:rPr>
              <a:t>Kk</a:t>
            </a:r>
            <a:endParaRPr kumimoji="0" lang="en-US" altLang="en-US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Number of the Week</a:t>
            </a:r>
            <a:r>
              <a:rPr kumimoji="0" lang="en-US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: </a:t>
            </a:r>
            <a:r>
              <a:rPr lang="en-US" altLang="en-US" sz="1600" dirty="0">
                <a:latin typeface="CK Handprint"/>
              </a:rPr>
              <a:t>Review </a:t>
            </a:r>
            <a:r>
              <a:rPr kumimoji="0" lang="en-US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  </a:t>
            </a:r>
          </a:p>
          <a:p>
            <a:pPr marL="0" marR="0" lvl="0" indent="0" algn="l" defTabSz="414772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lang="en-US" altLang="en-US" sz="1600" b="1" dirty="0">
                <a:latin typeface="CK Handprint"/>
              </a:rPr>
              <a:t>Math</a:t>
            </a:r>
            <a:r>
              <a:rPr lang="en-US" altLang="en-US" sz="1600" dirty="0">
                <a:latin typeface="CK Handprint"/>
              </a:rPr>
              <a:t>: Graphing &amp; Sorting </a:t>
            </a:r>
            <a:endParaRPr kumimoji="0" lang="en-US" altLang="en-US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lang="en-US" altLang="en-US" sz="2000" b="1" dirty="0">
                <a:latin typeface="CK Handprint"/>
              </a:rPr>
              <a:t>Little Learners Science: </a:t>
            </a:r>
            <a:r>
              <a:rPr lang="en-US" altLang="en-US" sz="2000" dirty="0">
                <a:latin typeface="CK Handprint"/>
              </a:rPr>
              <a:t> Ice &amp; Snow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</p:txBody>
      </p:sp>
      <p:sp>
        <p:nvSpPr>
          <p:cNvPr id="3081" name="Text Box 8">
            <a:extLst>
              <a:ext uri="{FF2B5EF4-FFF2-40B4-BE49-F238E27FC236}">
                <a16:creationId xmlns:a16="http://schemas.microsoft.com/office/drawing/2014/main" id="{010C27EC-B6DB-89FB-6676-181B2EEF4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747" y="3463756"/>
            <a:ext cx="3525490" cy="274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lnSpc>
                <a:spcPct val="93000"/>
              </a:lnSpc>
              <a:spcAft>
                <a:spcPts val="18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3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>
              <a:lnSpc>
                <a:spcPct val="93000"/>
              </a:lnSpc>
              <a:spcAft>
                <a:spcPts val="15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>
              <a:lnSpc>
                <a:spcPct val="93000"/>
              </a:lnSpc>
              <a:spcAft>
                <a:spcPts val="7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marL="0" marR="0" lvl="0" indent="0" algn="ctr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kumimoji="0" lang="en-US" altLang="en-US" sz="16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Dates to Remember</a:t>
            </a:r>
          </a:p>
          <a:p>
            <a:pPr marL="0" marR="0" lvl="0" indent="0" algn="ctr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endParaRPr kumimoji="0" lang="en-US" altLang="en-US" sz="163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kumimoji="0" lang="en-US" altLang="en-US" sz="16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Million Cans Recycling Contest </a:t>
            </a:r>
            <a:r>
              <a:rPr lang="en-US" altLang="en-US" sz="1633" b="1" dirty="0">
                <a:latin typeface="CK Handprint"/>
              </a:rPr>
              <a:t>Continued</a:t>
            </a: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endParaRPr kumimoji="0" lang="en-US" altLang="en-US" sz="163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lang="en-US" altLang="en-US" sz="1633" b="1" dirty="0">
                <a:latin typeface="CK Handprint"/>
              </a:rPr>
              <a:t>1/5 Report Cards go home </a:t>
            </a: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kumimoji="0" lang="en-US" altLang="en-US" sz="16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1/15 MLK Day </a:t>
            </a: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kumimoji="0" lang="en-US" altLang="en-US" sz="16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 </a:t>
            </a: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endParaRPr kumimoji="0" lang="en-US" altLang="en-US" sz="12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</p:txBody>
      </p:sp>
      <p:sp>
        <p:nvSpPr>
          <p:cNvPr id="3082" name="Text Box 9">
            <a:extLst>
              <a:ext uri="{FF2B5EF4-FFF2-40B4-BE49-F238E27FC236}">
                <a16:creationId xmlns:a16="http://schemas.microsoft.com/office/drawing/2014/main" id="{6705F561-4A47-AD8E-42F6-DEDC911C4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345" y="6413186"/>
            <a:ext cx="3732872" cy="25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lnSpc>
                <a:spcPct val="93000"/>
              </a:lnSpc>
              <a:spcAft>
                <a:spcPts val="18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3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>
              <a:lnSpc>
                <a:spcPct val="93000"/>
              </a:lnSpc>
              <a:spcAft>
                <a:spcPts val="15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>
              <a:lnSpc>
                <a:spcPct val="93000"/>
              </a:lnSpc>
              <a:spcAft>
                <a:spcPts val="7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solidFill>
                  <a:srgbClr val="000000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endParaRPr kumimoji="0" lang="en-US" altLang="en-US" sz="12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endParaRPr kumimoji="0" lang="en-US" altLang="en-US" sz="12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endParaRPr kumimoji="0" lang="en-US" altLang="en-US" sz="12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endParaRPr kumimoji="0" lang="en-US" altLang="en-US" sz="12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endParaRPr kumimoji="0" lang="en-US" altLang="en-US" sz="12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l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endParaRPr kumimoji="0" lang="en-US" altLang="en-US" sz="12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  <a:p>
            <a:pPr marL="0" marR="0" lvl="0" indent="0" algn="ctr" defTabSz="414772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  <a:defRPr/>
            </a:pPr>
            <a:r>
              <a:rPr kumimoji="0" lang="en-US" altLang="en-US" sz="127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K Handprint"/>
              </a:rPr>
              <a:t>Ice Cream is sold weekly for $1. </a:t>
            </a:r>
            <a:endParaRPr kumimoji="0" lang="en-US" altLang="en-US" sz="163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K Handprint"/>
            </a:endParaRPr>
          </a:p>
        </p:txBody>
      </p:sp>
      <p:pic>
        <p:nvPicPr>
          <p:cNvPr id="3083" name="Picture 10">
            <a:extLst>
              <a:ext uri="{FF2B5EF4-FFF2-40B4-BE49-F238E27FC236}">
                <a16:creationId xmlns:a16="http://schemas.microsoft.com/office/drawing/2014/main" id="{CB629FB8-58BD-B87D-7D05-AB67425F1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65" y="7922464"/>
            <a:ext cx="2273999" cy="1244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1">
            <a:extLst>
              <a:ext uri="{FF2B5EF4-FFF2-40B4-BE49-F238E27FC236}">
                <a16:creationId xmlns:a16="http://schemas.microsoft.com/office/drawing/2014/main" id="{F375C899-153E-E0F1-3B65-DB82D33D4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638" y="6395904"/>
            <a:ext cx="1466074" cy="623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61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CK Handprint</vt:lpstr>
      <vt:lpstr>Times New Roman</vt:lpstr>
      <vt:lpstr>Office Theme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Norwood</dc:creator>
  <cp:lastModifiedBy>Ashley Norwood</cp:lastModifiedBy>
  <cp:revision>2</cp:revision>
  <dcterms:created xsi:type="dcterms:W3CDTF">2024-01-02T14:36:12Z</dcterms:created>
  <dcterms:modified xsi:type="dcterms:W3CDTF">2024-01-02T14:55:19Z</dcterms:modified>
</cp:coreProperties>
</file>