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3"/>
    <p:restoredTop sz="94862"/>
  </p:normalViewPr>
  <p:slideViewPr>
    <p:cSldViewPr>
      <p:cViewPr varScale="1">
        <p:scale>
          <a:sx n="98" d="100"/>
          <a:sy n="98" d="100"/>
        </p:scale>
        <p:origin x="1470" y="35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37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16EE0B-38A4-914A-87CD-FEB401472945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6EA315-D09E-4F48-A2A0-044170E57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6EA315-D09E-4F48-A2A0-044170E57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xmlns="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3340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“Gear Up” Monthly Menu Calendar – </a:t>
            </a:r>
            <a:r>
              <a:rPr lang="en-US" baseline="0" dirty="0"/>
              <a:t>December</a:t>
            </a:r>
            <a:r>
              <a:rPr lang="en-US" dirty="0"/>
              <a:t> 2022</a:t>
            </a:r>
          </a:p>
        </p:txBody>
      </p:sp>
      <p:pic>
        <p:nvPicPr>
          <p:cNvPr id="3" name="Monthly Layout" descr="Gear Up - December 2022 Monthly Menu Calendar">
            <a:extLst>
              <a:ext uri="{FF2B5EF4-FFF2-40B4-BE49-F238E27FC236}">
                <a16:creationId xmlns:a16="http://schemas.microsoft.com/office/drawing/2014/main" xmlns="" id="{B22242DC-3E5C-BF4A-BD90-D14D684B6EC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7503" cy="7772400"/>
          </a:xfrm>
          <a:prstGeom prst="rect">
            <a:avLst/>
          </a:prstGeom>
        </p:spPr>
      </p:pic>
      <p:sp>
        <p:nvSpPr>
          <p:cNvPr id="29" name="School Name Placeholder" descr="This is our district's menu calendar for the Month of December 2022.">
            <a:extLst>
              <a:ext uri="{FF2B5EF4-FFF2-40B4-BE49-F238E27FC236}">
                <a16:creationId xmlns:a16="http://schemas.microsoft.com/office/drawing/2014/main" xmlns="" id="{2CE6B50E-9B45-634A-8D53-28F510BBD6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74" name="Announcement Placeholder" descr="Announcements: ">
            <a:extLst>
              <a:ext uri="{FF2B5EF4-FFF2-40B4-BE49-F238E27FC236}">
                <a16:creationId xmlns:a16="http://schemas.microsoft.com/office/drawing/2014/main" xmlns="" id="{ECACDBD1-C579-9C4C-9307-D27A9308EE6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58200" y="3886200"/>
            <a:ext cx="1490272" cy="289322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" descr="Thursday - December first">
            <a:extLst>
              <a:ext uri="{FF2B5EF4-FFF2-40B4-BE49-F238E27FC236}">
                <a16:creationId xmlns:a16="http://schemas.microsoft.com/office/drawing/2014/main" xmlns="" id="{8D88C088-CEE1-774F-B3B3-ADD1E63DD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200" y="683524"/>
            <a:ext cx="16002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2" descr="Friday - December second">
            <a:extLst>
              <a:ext uri="{FF2B5EF4-FFF2-40B4-BE49-F238E27FC236}">
                <a16:creationId xmlns:a16="http://schemas.microsoft.com/office/drawing/2014/main" xmlns="" id="{8EEFCBB0-65CB-D94B-BF96-70FD5335B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600" y="681247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4" descr="Tuesday - December sixth">
            <a:extLst>
              <a:ext uri="{FF2B5EF4-FFF2-40B4-BE49-F238E27FC236}">
                <a16:creationId xmlns:a16="http://schemas.microsoft.com/office/drawing/2014/main" xmlns="" id="{5876D51D-8643-8F49-B27C-FFF730E13B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2600" y="1905000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5" descr="Wednesday - December seventh">
            <a:extLst>
              <a:ext uri="{FF2B5EF4-FFF2-40B4-BE49-F238E27FC236}">
                <a16:creationId xmlns:a16="http://schemas.microsoft.com/office/drawing/2014/main" xmlns="" id="{032DC542-EDE0-3040-A3CF-4E28F158B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0900" y="1904999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6" descr="Thursday - December eighth">
            <a:extLst>
              <a:ext uri="{FF2B5EF4-FFF2-40B4-BE49-F238E27FC236}">
                <a16:creationId xmlns:a16="http://schemas.microsoft.com/office/drawing/2014/main" xmlns="" id="{581CC68D-0740-4846-AA2A-20E443A147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29200" y="1901606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7" descr="Friday - December ninth">
            <a:extLst>
              <a:ext uri="{FF2B5EF4-FFF2-40B4-BE49-F238E27FC236}">
                <a16:creationId xmlns:a16="http://schemas.microsoft.com/office/drawing/2014/main" xmlns="" id="{88E4FDE0-2407-4848-AE7D-3A6246DD36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08097" y="1901606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8" descr="Monday - December fifth">
            <a:extLst>
              <a:ext uri="{FF2B5EF4-FFF2-40B4-BE49-F238E27FC236}">
                <a16:creationId xmlns:a16="http://schemas.microsoft.com/office/drawing/2014/main" xmlns="" id="{D8F982BE-339C-154F-8A59-1744AA1F9F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18" y="1901606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9" descr="Tuesday - December thirteenth">
            <a:extLst>
              <a:ext uri="{FF2B5EF4-FFF2-40B4-BE49-F238E27FC236}">
                <a16:creationId xmlns:a16="http://schemas.microsoft.com/office/drawing/2014/main" xmlns="" id="{5FDCBFF6-2707-0643-9AEA-1E5C792D3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2600" y="3122324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10" descr="Wednesday - December fourteenth">
            <a:extLst>
              <a:ext uri="{FF2B5EF4-FFF2-40B4-BE49-F238E27FC236}">
                <a16:creationId xmlns:a16="http://schemas.microsoft.com/office/drawing/2014/main" xmlns="" id="{918ACE6A-D7D2-BA45-ACF0-53751F9980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370" y="3120171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11" descr="Thursday - December fifteenth">
            <a:extLst>
              <a:ext uri="{FF2B5EF4-FFF2-40B4-BE49-F238E27FC236}">
                <a16:creationId xmlns:a16="http://schemas.microsoft.com/office/drawing/2014/main" xmlns="" id="{CC0CF0FB-0787-9845-8F38-B05E774A42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9200" y="3119686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12" descr="Friday - December sixteenth">
            <a:extLst>
              <a:ext uri="{FF2B5EF4-FFF2-40B4-BE49-F238E27FC236}">
                <a16:creationId xmlns:a16="http://schemas.microsoft.com/office/drawing/2014/main" xmlns="" id="{165DB8EC-081D-6648-989C-CC2487BB27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08097" y="3119686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13" descr="Monday - December twelfth">
            <a:extLst>
              <a:ext uri="{FF2B5EF4-FFF2-40B4-BE49-F238E27FC236}">
                <a16:creationId xmlns:a16="http://schemas.microsoft.com/office/drawing/2014/main" xmlns="" id="{B84AB6DD-A1D8-CD45-A45A-8221E883EA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318" y="3119685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14" descr="Tuesday - December twentieth">
            <a:extLst>
              <a:ext uri="{FF2B5EF4-FFF2-40B4-BE49-F238E27FC236}">
                <a16:creationId xmlns:a16="http://schemas.microsoft.com/office/drawing/2014/main" xmlns="" id="{E3726A1D-4B99-524A-84BA-6C988F9644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52600" y="4343398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5" descr="Wednesday - December twenty-first">
            <a:extLst>
              <a:ext uri="{FF2B5EF4-FFF2-40B4-BE49-F238E27FC236}">
                <a16:creationId xmlns:a16="http://schemas.microsoft.com/office/drawing/2014/main" xmlns="" id="{1C181773-DF99-AC49-BDF5-2934F47A25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81233" y="4336718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6" descr="Thursday - December twenty-second">
            <a:extLst>
              <a:ext uri="{FF2B5EF4-FFF2-40B4-BE49-F238E27FC236}">
                <a16:creationId xmlns:a16="http://schemas.microsoft.com/office/drawing/2014/main" xmlns="" id="{28D7FC82-271C-4443-B728-38497D7EBA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29200" y="4336718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17" descr="Friday - December twenty-third">
            <a:extLst>
              <a:ext uri="{FF2B5EF4-FFF2-40B4-BE49-F238E27FC236}">
                <a16:creationId xmlns:a16="http://schemas.microsoft.com/office/drawing/2014/main" xmlns="" id="{4E9EB384-767E-474F-B524-C715B7F62E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95364" y="4343398"/>
            <a:ext cx="1610436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8" descr="Monday - December nineteenth">
            <a:extLst>
              <a:ext uri="{FF2B5EF4-FFF2-40B4-BE49-F238E27FC236}">
                <a16:creationId xmlns:a16="http://schemas.microsoft.com/office/drawing/2014/main" xmlns="" id="{87553740-3657-FD43-A40E-583651A84D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82" y="4336718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19" descr="Tuesday - December twenty-seventh">
            <a:extLst>
              <a:ext uri="{FF2B5EF4-FFF2-40B4-BE49-F238E27FC236}">
                <a16:creationId xmlns:a16="http://schemas.microsoft.com/office/drawing/2014/main" xmlns="" id="{A985FCB2-1C2D-E342-9DF6-0B654262BA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52600" y="5554540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0" descr="Wednesday - December twenty-eighth">
            <a:extLst>
              <a:ext uri="{FF2B5EF4-FFF2-40B4-BE49-F238E27FC236}">
                <a16:creationId xmlns:a16="http://schemas.microsoft.com/office/drawing/2014/main" xmlns="" id="{546188CC-CA22-CD48-9E6B-472B51F267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81233" y="5552167"/>
            <a:ext cx="157063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21" descr="Thursday - December twenty-ninth">
            <a:extLst>
              <a:ext uri="{FF2B5EF4-FFF2-40B4-BE49-F238E27FC236}">
                <a16:creationId xmlns:a16="http://schemas.microsoft.com/office/drawing/2014/main" xmlns="" id="{8812DD20-6A50-7B41-90A0-9F6050B8F3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8396" y="5562309"/>
            <a:ext cx="1611004" cy="122725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22" descr="Friday - December thirtieth">
            <a:extLst>
              <a:ext uri="{FF2B5EF4-FFF2-40B4-BE49-F238E27FC236}">
                <a16:creationId xmlns:a16="http://schemas.microsoft.com/office/drawing/2014/main" xmlns="" id="{A6CDDCF9-3A28-6247-90BE-098E825F17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0482" y="5552166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3" descr="Monday - December thirty-sixth">
            <a:extLst>
              <a:ext uri="{FF2B5EF4-FFF2-40B4-BE49-F238E27FC236}">
                <a16:creationId xmlns:a16="http://schemas.microsoft.com/office/drawing/2014/main" xmlns="" id="{2AF2D642-8E89-6743-B6C4-E149534875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318" y="5549362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8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xmlns="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0292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“Gear Up” Weekly Menu Calendar – </a:t>
            </a:r>
            <a:r>
              <a:rPr lang="en-US" baseline="0" dirty="0"/>
              <a:t>December</a:t>
            </a:r>
            <a:r>
              <a:rPr lang="en-US" dirty="0"/>
              <a:t> 2022</a:t>
            </a:r>
          </a:p>
        </p:txBody>
      </p:sp>
      <p:pic>
        <p:nvPicPr>
          <p:cNvPr id="5" name="Weekly Layout" descr="Gear Up - December 2022 Weekly Menu Calendar">
            <a:extLst>
              <a:ext uri="{FF2B5EF4-FFF2-40B4-BE49-F238E27FC236}">
                <a16:creationId xmlns:a16="http://schemas.microsoft.com/office/drawing/2014/main" xmlns="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" y="0"/>
            <a:ext cx="10057503" cy="7772400"/>
          </a:xfrm>
          <a:prstGeom prst="rect">
            <a:avLst/>
          </a:prstGeom>
        </p:spPr>
      </p:pic>
      <p:sp>
        <p:nvSpPr>
          <p:cNvPr id="11" name="School Name Placeholder" descr="This is our district's menu calendar for the Month of December 2022.">
            <a:extLst>
              <a:ext uri="{FF2B5EF4-FFF2-40B4-BE49-F238E27FC236}">
                <a16:creationId xmlns:a16="http://schemas.microsoft.com/office/drawing/2014/main" xmlns="" id="{BB12E09C-B2D8-A94C-92EA-E1519115F5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3" name="Date Placeholder" descr="Week of: ">
            <a:extLst>
              <a:ext uri="{FF2B5EF4-FFF2-40B4-BE49-F238E27FC236}">
                <a16:creationId xmlns:a16="http://schemas.microsoft.com/office/drawing/2014/main" xmlns="" id="{D36AB489-EBDF-954B-8A15-E063951A35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4858" y="1066800"/>
            <a:ext cx="1627145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Announcement Placeholder" descr="Announcements: ">
            <a:extLst>
              <a:ext uri="{FF2B5EF4-FFF2-40B4-BE49-F238E27FC236}">
                <a16:creationId xmlns:a16="http://schemas.microsoft.com/office/drawing/2014/main" xmlns="" id="{3AE210FD-C257-C841-8C84-1BAF9C4C02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74790"/>
            <a:ext cx="5638800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Monday" descr="Monday">
            <a:extLst>
              <a:ext uri="{FF2B5EF4-FFF2-40B4-BE49-F238E27FC236}">
                <a16:creationId xmlns:a16="http://schemas.microsoft.com/office/drawing/2014/main" xmlns="" id="{31040BB4-848F-FB46-9AF8-5D87D64D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86000"/>
            <a:ext cx="14478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uesday" descr="Tuesday">
            <a:extLst>
              <a:ext uri="{FF2B5EF4-FFF2-40B4-BE49-F238E27FC236}">
                <a16:creationId xmlns:a16="http://schemas.microsoft.com/office/drawing/2014/main" xmlns="" id="{11E2A7B0-9E8E-7F4F-820E-91B30B842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19300" y="2286000"/>
            <a:ext cx="14478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Wednesday" descr="Wednesday">
            <a:extLst>
              <a:ext uri="{FF2B5EF4-FFF2-40B4-BE49-F238E27FC236}">
                <a16:creationId xmlns:a16="http://schemas.microsoft.com/office/drawing/2014/main" xmlns="" id="{B8CA4144-D7FF-1749-AC7C-4464CF25F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228" y="2286000"/>
            <a:ext cx="1490272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hursday" descr="Thursday">
            <a:extLst>
              <a:ext uri="{FF2B5EF4-FFF2-40B4-BE49-F238E27FC236}">
                <a16:creationId xmlns:a16="http://schemas.microsoft.com/office/drawing/2014/main" xmlns="" id="{2CB924C1-F770-5942-A840-42C24FD19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9628" y="2286000"/>
            <a:ext cx="1490272" cy="388315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iday" descr="Friday">
            <a:extLst>
              <a:ext uri="{FF2B5EF4-FFF2-40B4-BE49-F238E27FC236}">
                <a16:creationId xmlns:a16="http://schemas.microsoft.com/office/drawing/2014/main" xmlns="" id="{C06F4BB8-3346-AC45-AA64-8D5299508F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8500" y="2282952"/>
            <a:ext cx="17907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9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xmlns="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4724400" cy="369990"/>
          </a:xfrm>
        </p:spPr>
        <p:txBody>
          <a:bodyPr/>
          <a:lstStyle>
            <a:lvl1pPr algn="l">
              <a:defRPr sz="1200"/>
            </a:lvl1pPr>
          </a:lstStyle>
          <a:p>
            <a:r>
              <a:rPr lang="en-US" dirty="0"/>
              <a:t>“Gear Up” Daily Menu Calendar – </a:t>
            </a:r>
            <a:r>
              <a:rPr lang="en-US" baseline="0" dirty="0"/>
              <a:t>December</a:t>
            </a:r>
            <a:r>
              <a:rPr lang="en-US" dirty="0"/>
              <a:t> 2022</a:t>
            </a:r>
          </a:p>
        </p:txBody>
      </p:sp>
      <p:pic>
        <p:nvPicPr>
          <p:cNvPr id="7" name="Daily Layout" descr="Gear Up - December 2022 Daily Menu Calendar">
            <a:extLst>
              <a:ext uri="{FF2B5EF4-FFF2-40B4-BE49-F238E27FC236}">
                <a16:creationId xmlns:a16="http://schemas.microsoft.com/office/drawing/2014/main" xmlns="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" y="0"/>
            <a:ext cx="10057503" cy="7772400"/>
          </a:xfrm>
          <a:prstGeom prst="rect">
            <a:avLst/>
          </a:prstGeom>
        </p:spPr>
      </p:pic>
      <p:sp>
        <p:nvSpPr>
          <p:cNvPr id="12" name="School Name Placeholder" descr="This is our district's menu calendar for the Month of December 2022.">
            <a:extLst>
              <a:ext uri="{FF2B5EF4-FFF2-40B4-BE49-F238E27FC236}">
                <a16:creationId xmlns:a16="http://schemas.microsoft.com/office/drawing/2014/main" xmlns="" id="{3A0F6D83-71AC-D443-99CE-94EA6D85D8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school name</a:t>
            </a:r>
          </a:p>
        </p:txBody>
      </p:sp>
      <p:sp>
        <p:nvSpPr>
          <p:cNvPr id="10" name="Date Placeholder" descr="Day's date:">
            <a:extLst>
              <a:ext uri="{FF2B5EF4-FFF2-40B4-BE49-F238E27FC236}">
                <a16:creationId xmlns:a16="http://schemas.microsoft.com/office/drawing/2014/main" xmlns="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7600" y="304800"/>
            <a:ext cx="4572000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9" name="Announcement Placeholder" descr="Announcements:">
            <a:extLst>
              <a:ext uri="{FF2B5EF4-FFF2-40B4-BE49-F238E27FC236}">
                <a16:creationId xmlns:a16="http://schemas.microsoft.com/office/drawing/2014/main" xmlns="" id="{E6DC03E6-5506-E349-9F60-55BA82AED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4600" y="2590800"/>
            <a:ext cx="24384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ily Menu Placeholder" descr="Today's menu:">
            <a:extLst>
              <a:ext uri="{FF2B5EF4-FFF2-40B4-BE49-F238E27FC236}">
                <a16:creationId xmlns:a16="http://schemas.microsoft.com/office/drawing/2014/main" xmlns="" id="{B03CA542-451D-3D4C-85B2-B44F11064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8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Month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xmlns="" id="{FE62ACB0-CF66-1E48-B3E8-E97799DBB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334000" cy="369990"/>
          </a:xfrm>
        </p:spPr>
        <p:txBody>
          <a:bodyPr>
            <a:normAutofit/>
          </a:bodyPr>
          <a:lstStyle>
            <a:lvl1pPr algn="l">
              <a:defRPr lang="en-US" sz="1200" b="0" i="0" smtClean="0">
                <a:effectLst/>
              </a:defRPr>
            </a:lvl1pPr>
          </a:lstStyle>
          <a:p>
            <a:r>
              <a:rPr lang="en-US" dirty="0"/>
              <a:t>“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Equípate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Mensual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2022</a:t>
            </a:r>
          </a:p>
        </p:txBody>
      </p:sp>
      <p:pic>
        <p:nvPicPr>
          <p:cNvPr id="3" name="Monthly Layout" descr="Gear Up - December 2022 Monthly Menu Calendar - Spanish">
            <a:extLst>
              <a:ext uri="{FF2B5EF4-FFF2-40B4-BE49-F238E27FC236}">
                <a16:creationId xmlns:a16="http://schemas.microsoft.com/office/drawing/2014/main" xmlns="" id="{B22242DC-3E5C-BF4A-BD90-D14D684B6EC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" y="0"/>
            <a:ext cx="10057503" cy="7772400"/>
          </a:xfrm>
          <a:prstGeom prst="rect">
            <a:avLst/>
          </a:prstGeom>
        </p:spPr>
      </p:pic>
      <p:sp>
        <p:nvSpPr>
          <p:cNvPr id="29" name="School Name Placeholder" descr="Este es el calendario de menú de nuestro distrito escolar para el mes de diciembre, 2022.">
            <a:extLst>
              <a:ext uri="{FF2B5EF4-FFF2-40B4-BE49-F238E27FC236}">
                <a16:creationId xmlns:a16="http://schemas.microsoft.com/office/drawing/2014/main" xmlns="" id="{E36D28B8-D3F4-8D49-8BF1-47D4F362E7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74" name="Announcement Placeholder" descr="Anuncios: ">
            <a:extLst>
              <a:ext uri="{FF2B5EF4-FFF2-40B4-BE49-F238E27FC236}">
                <a16:creationId xmlns:a16="http://schemas.microsoft.com/office/drawing/2014/main" xmlns="" id="{ECACDBD1-C579-9C4C-9307-D27A9308EE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8200" y="3886200"/>
            <a:ext cx="1490272" cy="289322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4" name="Text Placeholder 1" descr="Jueves - uno de diciembre">
            <a:extLst>
              <a:ext uri="{FF2B5EF4-FFF2-40B4-BE49-F238E27FC236}">
                <a16:creationId xmlns:a16="http://schemas.microsoft.com/office/drawing/2014/main" xmlns="" id="{8D88C088-CEE1-774F-B3B3-ADD1E63DD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8846" y="754485"/>
            <a:ext cx="16002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5" name="Text Placeholder 2" descr="Viernes - dos de diciembre">
            <a:extLst>
              <a:ext uri="{FF2B5EF4-FFF2-40B4-BE49-F238E27FC236}">
                <a16:creationId xmlns:a16="http://schemas.microsoft.com/office/drawing/2014/main" xmlns="" id="{8EEFCBB0-65CB-D94B-BF96-70FD5335B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5246" y="752208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8" name="Text Placeholder 4" descr="Martes - seis de diciembre">
            <a:extLst>
              <a:ext uri="{FF2B5EF4-FFF2-40B4-BE49-F238E27FC236}">
                <a16:creationId xmlns:a16="http://schemas.microsoft.com/office/drawing/2014/main" xmlns="" id="{5876D51D-8643-8F49-B27C-FFF730E13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2246" y="1975961"/>
            <a:ext cx="1562100" cy="1143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9" name="Text Placeholder 5" descr="Miércoles - siete de diciembre">
            <a:extLst>
              <a:ext uri="{FF2B5EF4-FFF2-40B4-BE49-F238E27FC236}">
                <a16:creationId xmlns:a16="http://schemas.microsoft.com/office/drawing/2014/main" xmlns="" id="{032DC542-EDE0-3040-A3CF-4E28F158B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0546" y="1975960"/>
            <a:ext cx="156210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0" name="Text Placeholder 6" descr="Jueves - ocho de diciembre">
            <a:extLst>
              <a:ext uri="{FF2B5EF4-FFF2-40B4-BE49-F238E27FC236}">
                <a16:creationId xmlns:a16="http://schemas.microsoft.com/office/drawing/2014/main" xmlns="" id="{581CC68D-0740-4846-AA2A-20E443A14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38846" y="1972567"/>
            <a:ext cx="1600200" cy="114299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1" name="Text Placeholder 7" descr="Viernes - nueve de diciembre">
            <a:extLst>
              <a:ext uri="{FF2B5EF4-FFF2-40B4-BE49-F238E27FC236}">
                <a16:creationId xmlns:a16="http://schemas.microsoft.com/office/drawing/2014/main" xmlns="" id="{88E4FDE0-2407-4848-AE7D-3A6246DD3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7743" y="1972567"/>
            <a:ext cx="1597703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2" name="Text Placeholder 8" descr="Lunes - cinco de diciembre">
            <a:extLst>
              <a:ext uri="{FF2B5EF4-FFF2-40B4-BE49-F238E27FC236}">
                <a16:creationId xmlns:a16="http://schemas.microsoft.com/office/drawing/2014/main" xmlns="" id="{D8F982BE-339C-154F-8A59-1744AA1F9F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201" y="1972567"/>
            <a:ext cx="1600200" cy="114299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3" name="Text Placeholder 9" descr="Martes - trece de diciembre">
            <a:extLst>
              <a:ext uri="{FF2B5EF4-FFF2-40B4-BE49-F238E27FC236}">
                <a16:creationId xmlns:a16="http://schemas.microsoft.com/office/drawing/2014/main" xmlns="" id="{5FDCBFF6-2707-0643-9AEA-1E5C792D34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62246" y="3193285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4" name="Text Placeholder 10" descr="Miércoles - catorce de diciembre">
            <a:extLst>
              <a:ext uri="{FF2B5EF4-FFF2-40B4-BE49-F238E27FC236}">
                <a16:creationId xmlns:a16="http://schemas.microsoft.com/office/drawing/2014/main" xmlns="" id="{918ACE6A-D7D2-BA45-ACF0-53751F998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92016" y="3191132"/>
            <a:ext cx="1570630" cy="11429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5" name="Text Placeholder 11" descr="Jueves - quince de diciembre">
            <a:extLst>
              <a:ext uri="{FF2B5EF4-FFF2-40B4-BE49-F238E27FC236}">
                <a16:creationId xmlns:a16="http://schemas.microsoft.com/office/drawing/2014/main" xmlns="" id="{CC0CF0FB-0787-9845-8F38-B05E774A42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8846" y="3190647"/>
            <a:ext cx="1600200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6" name="Text Placeholder 12" descr="Viernes - dieciséis de diciembre">
            <a:extLst>
              <a:ext uri="{FF2B5EF4-FFF2-40B4-BE49-F238E27FC236}">
                <a16:creationId xmlns:a16="http://schemas.microsoft.com/office/drawing/2014/main" xmlns="" id="{165DB8EC-081D-6648-989C-CC2487BB2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7743" y="3190647"/>
            <a:ext cx="1597703" cy="114751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7" name="Text Placeholder 13" descr="Lunes - doce de diciembre">
            <a:extLst>
              <a:ext uri="{FF2B5EF4-FFF2-40B4-BE49-F238E27FC236}">
                <a16:creationId xmlns:a16="http://schemas.microsoft.com/office/drawing/2014/main" xmlns="" id="{B84AB6DD-A1D8-CD45-A45A-8221E883EA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01" y="3190646"/>
            <a:ext cx="1597703" cy="114299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8" name="Text Placeholder 14" descr="Martes - veinte de diciembre">
            <a:extLst>
              <a:ext uri="{FF2B5EF4-FFF2-40B4-BE49-F238E27FC236}">
                <a16:creationId xmlns:a16="http://schemas.microsoft.com/office/drawing/2014/main" xmlns="" id="{E3726A1D-4B99-524A-84BA-6C988F9644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62246" y="4414359"/>
            <a:ext cx="1562100" cy="1144876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9" name="Text Placeholder 15" descr="Miércoles - veintiuno de diciembre">
            <a:extLst>
              <a:ext uri="{FF2B5EF4-FFF2-40B4-BE49-F238E27FC236}">
                <a16:creationId xmlns:a16="http://schemas.microsoft.com/office/drawing/2014/main" xmlns="" id="{1C181773-DF99-AC49-BDF5-2934F47A25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90879" y="4407679"/>
            <a:ext cx="1570630" cy="115155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0" name="Text Placeholder 16" descr="Jueves - veintidós de diciembre">
            <a:extLst>
              <a:ext uri="{FF2B5EF4-FFF2-40B4-BE49-F238E27FC236}">
                <a16:creationId xmlns:a16="http://schemas.microsoft.com/office/drawing/2014/main" xmlns="" id="{28D7FC82-271C-4443-B728-38497D7EBA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38846" y="4407679"/>
            <a:ext cx="1600200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1" name="Text Placeholder 17" descr="Viernes - veintitrés de diciembre">
            <a:extLst>
              <a:ext uri="{FF2B5EF4-FFF2-40B4-BE49-F238E27FC236}">
                <a16:creationId xmlns:a16="http://schemas.microsoft.com/office/drawing/2014/main" xmlns="" id="{4E9EB384-767E-474F-B524-C715B7F62E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05010" y="4414359"/>
            <a:ext cx="1610436" cy="115155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2" name="Text Placeholder 18" descr="Lunes - diecinueve de diciembre">
            <a:extLst>
              <a:ext uri="{FF2B5EF4-FFF2-40B4-BE49-F238E27FC236}">
                <a16:creationId xmlns:a16="http://schemas.microsoft.com/office/drawing/2014/main" xmlns="" id="{87553740-3657-FD43-A40E-583651A84D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965" y="4407679"/>
            <a:ext cx="1607939" cy="1158234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3" name="Text Placeholder 19" descr="Martes - veintisiete de diciembre">
            <a:extLst>
              <a:ext uri="{FF2B5EF4-FFF2-40B4-BE49-F238E27FC236}">
                <a16:creationId xmlns:a16="http://schemas.microsoft.com/office/drawing/2014/main" xmlns="" id="{A985FCB2-1C2D-E342-9DF6-0B654262BA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2246" y="5625501"/>
            <a:ext cx="156210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8" name="Text Placeholder 20" descr="Miércoles - veintiocho de diciembre">
            <a:extLst>
              <a:ext uri="{FF2B5EF4-FFF2-40B4-BE49-F238E27FC236}">
                <a16:creationId xmlns:a16="http://schemas.microsoft.com/office/drawing/2014/main" xmlns="" id="{546188CC-CA22-CD48-9E6B-472B51F267F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90879" y="5623128"/>
            <a:ext cx="1570630" cy="122725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1" name="Text Placeholder 21" descr="Jueves - veintinueve de diciembre">
            <a:extLst>
              <a:ext uri="{FF2B5EF4-FFF2-40B4-BE49-F238E27FC236}">
                <a16:creationId xmlns:a16="http://schemas.microsoft.com/office/drawing/2014/main" xmlns="" id="{8812DD20-6A50-7B41-90A0-9F6050B8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8042" y="5633270"/>
            <a:ext cx="1611004" cy="122725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53" name="Text Placeholder 22" descr="Viernes - treinta de diciembre">
            <a:extLst>
              <a:ext uri="{FF2B5EF4-FFF2-40B4-BE49-F238E27FC236}">
                <a16:creationId xmlns:a16="http://schemas.microsoft.com/office/drawing/2014/main" xmlns="" id="{A6CDDCF9-3A28-6247-90BE-098E825F1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0128" y="5623127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7" name="Text Placeholder 23" descr="Lunes - veintiseis de diciembre">
            <a:extLst>
              <a:ext uri="{FF2B5EF4-FFF2-40B4-BE49-F238E27FC236}">
                <a16:creationId xmlns:a16="http://schemas.microsoft.com/office/drawing/2014/main" xmlns="" id="{2AF2D642-8E89-6743-B6C4-E149534875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201" y="5620323"/>
            <a:ext cx="1600200" cy="12415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Week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Title">
            <a:extLst>
              <a:ext uri="{FF2B5EF4-FFF2-40B4-BE49-F238E27FC236}">
                <a16:creationId xmlns:a16="http://schemas.microsoft.com/office/drawing/2014/main" xmlns="" id="{059DB87A-A2FD-7C41-81B3-C976167E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029200" cy="369990"/>
          </a:xfrm>
        </p:spPr>
        <p:txBody>
          <a:bodyPr>
            <a:normAutofit/>
          </a:bodyPr>
          <a:lstStyle>
            <a:lvl1pPr algn="l">
              <a:defRPr lang="en-US" sz="1200" b="0" i="0" smtClean="0">
                <a:effectLst/>
              </a:defRPr>
            </a:lvl1pPr>
          </a:lstStyle>
          <a:p>
            <a:r>
              <a:rPr lang="en-US" dirty="0"/>
              <a:t>“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Equípate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Semenal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2022</a:t>
            </a:r>
          </a:p>
        </p:txBody>
      </p:sp>
      <p:pic>
        <p:nvPicPr>
          <p:cNvPr id="5" name="Weekly Layout" descr="Gear Up - December 2022 Weekly Menu Calendar - Spanish">
            <a:extLst>
              <a:ext uri="{FF2B5EF4-FFF2-40B4-BE49-F238E27FC236}">
                <a16:creationId xmlns:a16="http://schemas.microsoft.com/office/drawing/2014/main" xmlns="" id="{5BCD8E67-52AF-E947-9D52-E1B18108F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" y="0"/>
            <a:ext cx="10057503" cy="7772400"/>
          </a:xfrm>
          <a:prstGeom prst="rect">
            <a:avLst/>
          </a:prstGeom>
        </p:spPr>
      </p:pic>
      <p:sp>
        <p:nvSpPr>
          <p:cNvPr id="11" name="School Name Placeholder" descr="Este es el calendario de menú de nuestro distrito escolar para el mes de diciembre, 2022.">
            <a:extLst>
              <a:ext uri="{FF2B5EF4-FFF2-40B4-BE49-F238E27FC236}">
                <a16:creationId xmlns:a16="http://schemas.microsoft.com/office/drawing/2014/main" xmlns="" id="{1F40D5FA-554E-9E42-9454-EB64965308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3" name="Date Placeholder" descr="Semana de: ">
            <a:extLst>
              <a:ext uri="{FF2B5EF4-FFF2-40B4-BE49-F238E27FC236}">
                <a16:creationId xmlns:a16="http://schemas.microsoft.com/office/drawing/2014/main" xmlns="" id="{D36AB489-EBDF-954B-8A15-E063951A35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57400" y="1066800"/>
            <a:ext cx="1676400" cy="381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2" name="Announcement Placeholder" descr="Anuncios: ">
            <a:extLst>
              <a:ext uri="{FF2B5EF4-FFF2-40B4-BE49-F238E27FC236}">
                <a16:creationId xmlns:a16="http://schemas.microsoft.com/office/drawing/2014/main" xmlns="" id="{3AE210FD-C257-C841-8C84-1BAF9C4C02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00500" y="674790"/>
            <a:ext cx="5638800" cy="838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6" name="Monday" descr="Lunes">
            <a:extLst>
              <a:ext uri="{FF2B5EF4-FFF2-40B4-BE49-F238E27FC236}">
                <a16:creationId xmlns:a16="http://schemas.microsoft.com/office/drawing/2014/main" xmlns="" id="{31040BB4-848F-FB46-9AF8-5D87D64DDE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86000"/>
            <a:ext cx="14478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7" name="Tuesday" descr="Martes">
            <a:extLst>
              <a:ext uri="{FF2B5EF4-FFF2-40B4-BE49-F238E27FC236}">
                <a16:creationId xmlns:a16="http://schemas.microsoft.com/office/drawing/2014/main" xmlns="" id="{11E2A7B0-9E8E-7F4F-820E-91B30B842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2286000"/>
            <a:ext cx="14097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Wednesday" descr="Miercoles">
            <a:extLst>
              <a:ext uri="{FF2B5EF4-FFF2-40B4-BE49-F238E27FC236}">
                <a16:creationId xmlns:a16="http://schemas.microsoft.com/office/drawing/2014/main" xmlns="" id="{B8CA4144-D7FF-1749-AC7C-4464CF25F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0" y="2286000"/>
            <a:ext cx="14478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Thursday" descr="Jueves">
            <a:extLst>
              <a:ext uri="{FF2B5EF4-FFF2-40B4-BE49-F238E27FC236}">
                <a16:creationId xmlns:a16="http://schemas.microsoft.com/office/drawing/2014/main" xmlns="" id="{2CB924C1-F770-5942-A840-42C24FD19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0" y="2286000"/>
            <a:ext cx="1447800" cy="388315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Friday" descr="Viernes">
            <a:extLst>
              <a:ext uri="{FF2B5EF4-FFF2-40B4-BE49-F238E27FC236}">
                <a16:creationId xmlns:a16="http://schemas.microsoft.com/office/drawing/2014/main" xmlns="" id="{C06F4BB8-3346-AC45-AA64-8D5299508F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8500" y="2282952"/>
            <a:ext cx="1866900" cy="38862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9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Daily Calenda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xmlns="" id="{2A2EE849-507B-A544-BE0E-DE568F35D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57200"/>
            <a:ext cx="5410200" cy="369990"/>
          </a:xfrm>
        </p:spPr>
        <p:txBody>
          <a:bodyPr>
            <a:normAutofit/>
          </a:bodyPr>
          <a:lstStyle>
            <a:lvl1pPr algn="l">
              <a:defRPr lang="en-US" sz="1200" b="0" i="0" smtClean="0">
                <a:effectLst/>
              </a:defRPr>
            </a:lvl1pPr>
          </a:lstStyle>
          <a:p>
            <a:r>
              <a:rPr lang="en-US" dirty="0"/>
              <a:t>“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Equípate</a:t>
            </a:r>
            <a:r>
              <a:rPr lang="en-US" dirty="0"/>
              <a:t>” </a:t>
            </a:r>
            <a:r>
              <a:rPr lang="en-US" dirty="0" err="1"/>
              <a:t>Calendario</a:t>
            </a:r>
            <a:r>
              <a:rPr lang="en-US" dirty="0"/>
              <a:t> de </a:t>
            </a:r>
            <a:r>
              <a:rPr lang="en-US" dirty="0" err="1"/>
              <a:t>Menú</a:t>
            </a:r>
            <a:r>
              <a:rPr lang="en-US" dirty="0"/>
              <a:t> </a:t>
            </a:r>
            <a:r>
              <a:rPr lang="en-US" dirty="0" err="1"/>
              <a:t>Diario</a:t>
            </a:r>
            <a:r>
              <a:rPr lang="en-US" dirty="0"/>
              <a:t> – </a:t>
            </a:r>
            <a:r>
              <a:rPr lang="en-US" dirty="0" err="1"/>
              <a:t>Diciembre</a:t>
            </a:r>
            <a:r>
              <a:rPr lang="en-US" dirty="0"/>
              <a:t> 2022</a:t>
            </a:r>
          </a:p>
        </p:txBody>
      </p:sp>
      <p:pic>
        <p:nvPicPr>
          <p:cNvPr id="7" name="Daily Layout" descr="Gear Up - December 2022 Daily Menu Calendar - Spanish">
            <a:extLst>
              <a:ext uri="{FF2B5EF4-FFF2-40B4-BE49-F238E27FC236}">
                <a16:creationId xmlns:a16="http://schemas.microsoft.com/office/drawing/2014/main" xmlns="" id="{14D4B9DA-47BF-A74F-B597-B41A458145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" y="0"/>
            <a:ext cx="10057503" cy="7772400"/>
          </a:xfrm>
          <a:prstGeom prst="rect">
            <a:avLst/>
          </a:prstGeom>
        </p:spPr>
      </p:pic>
      <p:sp>
        <p:nvSpPr>
          <p:cNvPr id="12" name="School Name Placeholder" descr="Este es el calendario de menú de nuestro distrito escolar para el mes de diciembre, 2022.">
            <a:extLst>
              <a:ext uri="{FF2B5EF4-FFF2-40B4-BE49-F238E27FC236}">
                <a16:creationId xmlns:a16="http://schemas.microsoft.com/office/drawing/2014/main" xmlns="" id="{68A82878-4D83-054A-9E00-BA6DA6E202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0" y="0"/>
            <a:ext cx="3886200" cy="3048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</a:defRPr>
            </a:lvl1pPr>
            <a:lvl2pPr algn="r">
              <a:buNone/>
              <a:defRPr sz="1200">
                <a:solidFill>
                  <a:schemeClr val="bg1"/>
                </a:solidFill>
              </a:defRPr>
            </a:lvl2pPr>
            <a:lvl3pPr algn="r">
              <a:buNone/>
              <a:defRPr sz="1200">
                <a:solidFill>
                  <a:schemeClr val="bg1"/>
                </a:solidFill>
              </a:defRPr>
            </a:lvl3pPr>
            <a:lvl4pPr algn="r">
              <a:buNone/>
              <a:defRPr sz="1200">
                <a:solidFill>
                  <a:schemeClr val="bg1"/>
                </a:solidFill>
              </a:defRPr>
            </a:lvl4pPr>
            <a:lvl5pPr algn="r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escuela</a:t>
            </a:r>
            <a:endParaRPr lang="en-US" dirty="0"/>
          </a:p>
        </p:txBody>
      </p:sp>
      <p:sp>
        <p:nvSpPr>
          <p:cNvPr id="10" name="Date Placeholder" descr="Fecha:">
            <a:extLst>
              <a:ext uri="{FF2B5EF4-FFF2-40B4-BE49-F238E27FC236}">
                <a16:creationId xmlns:a16="http://schemas.microsoft.com/office/drawing/2014/main" xmlns="" id="{D210BEB1-DDC6-B140-87B8-43B8B11489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7600" y="304800"/>
            <a:ext cx="4114800" cy="72390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Announcement Placeholder" descr="Anuncios:">
            <a:extLst>
              <a:ext uri="{FF2B5EF4-FFF2-40B4-BE49-F238E27FC236}">
                <a16:creationId xmlns:a16="http://schemas.microsoft.com/office/drawing/2014/main" xmlns="" id="{E6DC03E6-5506-E349-9F60-55BA82AED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2667000"/>
            <a:ext cx="2514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8" name="Daily Menu Placeholder" descr="Menú del día:">
            <a:extLst>
              <a:ext uri="{FF2B5EF4-FFF2-40B4-BE49-F238E27FC236}">
                <a16:creationId xmlns:a16="http://schemas.microsoft.com/office/drawing/2014/main" xmlns="" id="{B03CA542-451D-3D4C-85B2-B44F110648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33600"/>
            <a:ext cx="4800600" cy="36576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509412" indent="0">
              <a:buNone/>
              <a:defRPr sz="1000"/>
            </a:lvl2pPr>
            <a:lvl3pPr marL="1018825" indent="0">
              <a:buNone/>
              <a:defRPr sz="10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C61C-EAD9-472D-938C-725D4D97AE7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04BF-7850-4CBB-8D16-7215C314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>
            <a:extLst>
              <a:ext uri="{FF2B5EF4-FFF2-40B4-BE49-F238E27FC236}">
                <a16:creationId xmlns:a16="http://schemas.microsoft.com/office/drawing/2014/main" xmlns="" id="{89A90622-7212-0945-8A3B-778575F1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”Gear Up” Monthly</a:t>
            </a:r>
            <a:r>
              <a:rPr lang="en-US" baseline="0" dirty="0"/>
              <a:t> Menu Calendars – December 2022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DA147F68-4DD5-0F41-A32C-C7D4C65053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/>
              <a:t>Robert Lee ISD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31B4542B-3B6A-1241-A7E1-8903CF5FDC3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0C00D4-D43D-6948-8A13-B08782BFD2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Cereal and Toast</a:t>
            </a:r>
          </a:p>
          <a:p>
            <a:r>
              <a:rPr lang="en-US" dirty="0" smtClean="0"/>
              <a:t>Mexican Combo plate, beans, peaches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CAF949-C839-254A-B03A-5FF8B96AF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Cinnamon Roll and Sausage</a:t>
            </a:r>
          </a:p>
          <a:p>
            <a:r>
              <a:rPr lang="en-US" dirty="0" smtClean="0"/>
              <a:t>Pizza, Salad, green beans, apples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D51E4BD-550D-DF45-B48A-848D1E2E9F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French Toast and bacon</a:t>
            </a:r>
          </a:p>
          <a:p>
            <a:r>
              <a:rPr lang="en-US" dirty="0" smtClean="0"/>
              <a:t>Chicken Spaghetti, Vegetable Medley, Salad, Breadstick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D15025B-6D30-9340-95F4-4846347E9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Taquito</a:t>
            </a:r>
          </a:p>
          <a:p>
            <a:r>
              <a:rPr lang="en-US" dirty="0" smtClean="0"/>
              <a:t>Taco Soup, cornbread, beans, bell pepper strips, Applesauce , fro-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BD4E88F0-CAFF-1349-B364-A315637F0E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Cereal and Toast</a:t>
            </a:r>
          </a:p>
          <a:p>
            <a:r>
              <a:rPr lang="en-US" dirty="0" smtClean="0"/>
              <a:t>Raviolis, Breadstick, Salad, California Blend, Mixed Fruit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5D06610-9023-454E-AD87-00D9BD966B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</a:p>
          <a:p>
            <a:r>
              <a:rPr lang="en-US" dirty="0" smtClean="0"/>
              <a:t>Fish Tacos, Mac and Cheese, Coleslaw, green </a:t>
            </a:r>
            <a:r>
              <a:rPr lang="en-US" dirty="0" err="1" smtClean="0"/>
              <a:t>beansBrownies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FEE3485-0DE8-8F47-B5B8-77F670158D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Sausage and Biscuit</a:t>
            </a:r>
          </a:p>
          <a:p>
            <a:r>
              <a:rPr lang="en-US" dirty="0" smtClean="0"/>
              <a:t>Frito Pie, Cucumbers, Beans, Salsa, oranges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9A59764-4156-CA44-AE5B-5E7E633B5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Oatmeal and Toast</a:t>
            </a:r>
          </a:p>
          <a:p>
            <a:r>
              <a:rPr lang="en-US" dirty="0" smtClean="0"/>
              <a:t>Chicken Tortilla Soup, Cornbread, beans, cucumbers, Ice cream, Peaches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80A35E6C-53A8-FC41-A3FD-182BDE6B87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Pancake Wrap, and Yogurt</a:t>
            </a:r>
          </a:p>
          <a:p>
            <a:r>
              <a:rPr lang="en-US" dirty="0" smtClean="0"/>
              <a:t>Asian Bowl, Broccoli, Grapes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B93D2DF-79A7-1545-9BF7-C371ABDA99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Cereal and Toast</a:t>
            </a:r>
          </a:p>
          <a:p>
            <a:r>
              <a:rPr lang="en-US" dirty="0" smtClean="0"/>
              <a:t>Tuna Salad Sandwich, Chips, tomato cup, fresh fruit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2EC1E12-9C39-5B45-B61F-2E35916855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Corn Dog, </a:t>
            </a:r>
            <a:r>
              <a:rPr lang="en-US" dirty="0" err="1" smtClean="0"/>
              <a:t>tator</a:t>
            </a:r>
            <a:r>
              <a:rPr lang="en-US" dirty="0" smtClean="0"/>
              <a:t> tots, baked beans, fruit choice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6DD89A7A-478B-9546-A00C-B4DC4FFCDC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Chicken N Biscuit</a:t>
            </a:r>
          </a:p>
          <a:p>
            <a:r>
              <a:rPr lang="en-US" dirty="0" smtClean="0"/>
              <a:t>Pulled Pork Sliders, Green Beans, Salad, Pineapples, Rice Crispy treat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8AC7EBC-3C08-8A46-9A42-D1FB5AB4D9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HOLIDAY							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23C94F3-CB5B-1F46-8D5E-6F9AEE97A8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A27E58A7-A195-CD41-90C8-4D934A169DF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C48EFA0B-788A-F349-9F96-16A31CF2F34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8D1AD6B-5156-964D-932D-F216DB410B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19B1B0EB-D79C-C141-8D27-C13DDA6695A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A272A476-B530-284B-85F7-00257C8C38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1B74F31-0AD0-5148-974E-692A4BFC2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305693-79B7-FD46-9DE7-1972A5365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36E82838-F8FA-9F4B-89C0-29F6E812ED4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Holiday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7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9422</TotalTime>
  <Words>183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Office Theme</vt:lpstr>
      <vt:lpstr>”Gear Up” Monthly Menu Calendars – December 2022</vt:lpstr>
    </vt:vector>
  </TitlesOfParts>
  <Company>Texas Department of Agriculture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Kellen Cantrell</dc:creator>
  <cp:lastModifiedBy>Samantha Burns</cp:lastModifiedBy>
  <cp:revision>59</cp:revision>
  <cp:lastPrinted>2022-11-03T13:44:44Z</cp:lastPrinted>
  <dcterms:created xsi:type="dcterms:W3CDTF">2019-02-12T20:58:48Z</dcterms:created>
  <dcterms:modified xsi:type="dcterms:W3CDTF">2022-11-04T14:42:21Z</dcterms:modified>
</cp:coreProperties>
</file>