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59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gn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4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wr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4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kn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and inflectional endings-</a:t>
            </a:r>
            <a:r>
              <a:rPr lang="en-US" altLang="en-US" sz="14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er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-</a:t>
            </a:r>
            <a:r>
              <a:rPr lang="en-US" altLang="en-US" sz="14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est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Compare/contrast, sequence, visualizing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Capitalization- Proper nouns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subtracting 2 digit plus 2 digit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numbers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  <a:endParaRPr lang="en-US" altLang="en-US" sz="2400" b="1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safari virtual field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trip, dancing ghosts experiment 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Developing big rocks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  <a:endParaRPr lang="en-US" altLang="en-US" sz="28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leader this week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October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28,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Friday- 2.3 reading comprehension test, grammar test, and spelling test</a:t>
            </a:r>
            <a:endParaRPr lang="en-US" altLang="en-US" sz="1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6 minor grade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October 29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picture retakes</a:t>
            </a:r>
          </a:p>
          <a:p>
            <a:r>
              <a:rPr lang="en-US" sz="1100" dirty="0" smtClean="0"/>
              <a:t>October 30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American Village field trip money due</a:t>
            </a:r>
            <a:endParaRPr lang="en-US" sz="1100" dirty="0" smtClean="0"/>
          </a:p>
          <a:p>
            <a:r>
              <a:rPr lang="en-US" sz="1100" dirty="0" smtClean="0"/>
              <a:t>October 31</a:t>
            </a:r>
            <a:r>
              <a:rPr lang="en-US" sz="1100" baseline="30000" dirty="0" smtClean="0"/>
              <a:t>st</a:t>
            </a:r>
            <a:r>
              <a:rPr lang="en-US" sz="1100" dirty="0" smtClean="0"/>
              <a:t>- monster mash-wear your costume (nothing scary)</a:t>
            </a:r>
          </a:p>
          <a:p>
            <a:r>
              <a:rPr lang="en-US" sz="1100" dirty="0" smtClean="0"/>
              <a:t>October 31</a:t>
            </a:r>
            <a:r>
              <a:rPr lang="en-US" sz="1100" baseline="30000" dirty="0" smtClean="0"/>
              <a:t>st</a:t>
            </a:r>
            <a:r>
              <a:rPr lang="en-US" sz="1100" dirty="0" smtClean="0"/>
              <a:t>- send in your item for the party by 8:00 a.m. if you signed up</a:t>
            </a:r>
          </a:p>
          <a:p>
            <a:r>
              <a:rPr lang="en-US" sz="1100" dirty="0" smtClean="0"/>
              <a:t>November 8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Veteran’s Day program-10:45 a.m.</a:t>
            </a:r>
          </a:p>
          <a:p>
            <a:r>
              <a:rPr lang="en-US" sz="1100" dirty="0" smtClean="0"/>
              <a:t>November 11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no school</a:t>
            </a:r>
          </a:p>
          <a:p>
            <a:r>
              <a:rPr lang="en-US" sz="1100" dirty="0" smtClean="0"/>
              <a:t>November 13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progress </a:t>
            </a:r>
            <a:r>
              <a:rPr lang="en-US" sz="1100" smtClean="0"/>
              <a:t>reports go home 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2" ma:contentTypeDescription="Create a new document." ma:contentTypeScope="" ma:versionID="ddee0bf205ebb9481defdb50bf74053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98dbd83d8f083e2b82cbd06b52c94cfa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Props1.xml><?xml version="1.0" encoding="utf-8"?>
<ds:datastoreItem xmlns:ds="http://schemas.openxmlformats.org/officeDocument/2006/customXml" ds:itemID="{B987DEA2-EE7E-4DA0-853C-6470269304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CC3A9E-5528-4A38-9998-998F43645D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26D1BA-CE3D-43F7-9C6A-291F8574571F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80b9745e-708a-4de7-b76f-403203919f7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1957</TotalTime>
  <Words>159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47</cp:revision>
  <cp:lastPrinted>2024-10-24T16:41:26Z</cp:lastPrinted>
  <dcterms:created xsi:type="dcterms:W3CDTF">2016-06-16T14:10:06Z</dcterms:created>
  <dcterms:modified xsi:type="dcterms:W3CDTF">2024-10-24T16:41:44Z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