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9236075" cy="7010400"/>
  <p:embeddedFontLst>
    <p:embeddedFont>
      <p:font typeface="Economica"/>
      <p:regular r:id="rId21"/>
      <p:bold r:id="rId22"/>
      <p:italic r:id="rId23"/>
      <p:boldItalic r:id="rId24"/>
    </p:embeddedFont>
    <p:embeddedFont>
      <p:font typeface="Garamond"/>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Economica-bold.fntdata"/><Relationship Id="rId21" Type="http://schemas.openxmlformats.org/officeDocument/2006/relationships/font" Target="fonts/Economica-regular.fntdata"/><Relationship Id="rId24" Type="http://schemas.openxmlformats.org/officeDocument/2006/relationships/font" Target="fonts/Economica-boldItalic.fntdata"/><Relationship Id="rId23" Type="http://schemas.openxmlformats.org/officeDocument/2006/relationships/font" Target="fonts/Economic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002299" cy="3517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31639" y="2"/>
            <a:ext cx="4002299" cy="35173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8664"/>
            <a:ext cx="4002299" cy="35173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rPr lang="es"/>
              <a:t>Bienvenidos a la Reunión Anual de Padres del Título I. Agradezco a todos los que se tomaron el tiempo de sus apretadas agendas para acompañarnos en esta presentación. Por favor, tómense un momento para registrarse usando el enlace "Iniciar sesión en el evento" en la pantalla.</a:t>
            </a:r>
            <a:endParaRPr xmlns:a="http://schemas.openxmlformats.org/drawingml/2006/main"/>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a:p>
            <a:pPr xmlns:a="http://schemas.openxmlformats.org/drawingml/2006/main" indent="0" lvl="0" marL="0" rtl="0" algn="l">
              <a:spcBef>
                <a:spcPts val="0"/>
              </a:spcBef>
              <a:spcAft>
                <a:spcPts val="0"/>
              </a:spcAft>
              <a:buNone/>
            </a:pPr>
            <a:r xmlns:a="http://schemas.openxmlformats.org/drawingml/2006/main">
              <a:rPr lang="es"/>
              <a:t>Por favor, permita que los padres se registren con el código QR o la hoja. Proporcione instrucciones de uso si es necesario.</a:t>
            </a:r>
            <a:endParaRPr xmlns:a="http://schemas.openxmlformats.org/drawingml/2006/main"/>
          </a:p>
        </p:txBody>
      </p:sp>
      <p:sp>
        <p:nvSpPr>
          <p:cNvPr id="80" name="Google Shape;80;p1: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44" name="Google Shape;144;p9: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50" name="Google Shape;150;p10: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56" name="Google Shape;156;p11: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62" name="Google Shape;162;p12: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68" name="Google Shape;168;p13: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75" name="Google Shape;175;p14: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82" name="Google Shape;182;p15: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2: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rPr lang="es"/>
              <a:t>¡Bienvenidos todos los padres a la reunión!</a:t>
            </a:r>
            <a:endParaRPr xmlns:a="http://schemas.openxmlformats.org/drawingml/2006/main"/>
          </a:p>
          <a:p>
            <a:pPr xmlns:a="http://schemas.openxmlformats.org/drawingml/2006/main" indent="0" lvl="0" marL="0" rtl="0" algn="l">
              <a:spcBef>
                <a:spcPts val="0"/>
              </a:spcBef>
              <a:spcAft>
                <a:spcPts val="0"/>
              </a:spcAft>
              <a:buNone/>
            </a:pPr>
            <a:r xmlns:a="http://schemas.openxmlformats.org/drawingml/2006/main">
              <a:rPr lang="es"/>
              <a:t>Artículos de limpieza</a:t>
            </a:r>
            <a:endParaRPr xmlns:a="http://schemas.openxmlformats.org/drawingml/2006/main"/>
          </a:p>
          <a:p>
            <a:pPr xmlns:a="http://schemas.openxmlformats.org/drawingml/2006/main" indent="0" lvl="0" marL="0" rtl="0" algn="l">
              <a:spcBef>
                <a:spcPts val="0"/>
              </a:spcBef>
              <a:spcAft>
                <a:spcPts val="0"/>
              </a:spcAft>
              <a:buNone/>
            </a:pPr>
            <a:r xmlns:a="http://schemas.openxmlformats.org/drawingml/2006/main">
              <a:rPr lang="es"/>
              <a:t>Lea la agenda de la reunión.</a:t>
            </a:r>
            <a:endParaRPr xmlns:a="http://schemas.openxmlformats.org/drawingml/2006/main"/>
          </a:p>
        </p:txBody>
      </p:sp>
      <p:sp>
        <p:nvSpPr>
          <p:cNvPr id="88" name="Google Shape;88;p2: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96" name="Google Shape;96;p3: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02" name="Google Shape;102;p4: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08" name="Google Shape;108;p5: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c6bfc93d8_0_0:notes"/>
          <p:cNvSpPr/>
          <p:nvPr>
            <p:ph idx="2" type="sldImg"/>
          </p:nvPr>
        </p:nvSpPr>
        <p:spPr>
          <a:xfrm>
            <a:off x="2516188" y="876300"/>
            <a:ext cx="4203600" cy="23655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7c6bfc93d8_0_0:notes"/>
          <p:cNvSpPr txBox="1"/>
          <p:nvPr>
            <p:ph idx="1" type="body"/>
          </p:nvPr>
        </p:nvSpPr>
        <p:spPr>
          <a:xfrm>
            <a:off x="923608" y="3373754"/>
            <a:ext cx="7389000" cy="276030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16" name="Google Shape;116;g37c6bfc93d8_0_0:notes"/>
          <p:cNvSpPr txBox="1"/>
          <p:nvPr>
            <p:ph idx="12" type="sldNum"/>
          </p:nvPr>
        </p:nvSpPr>
        <p:spPr>
          <a:xfrm>
            <a:off x="5231639" y="6658664"/>
            <a:ext cx="4002300" cy="351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rPr lang="es"/>
              <a:t>Ingrese los objetivos de su escuela del Plan de mejora escolar.</a:t>
            </a:r>
            <a:endParaRPr xmlns:a="http://schemas.openxmlformats.org/drawingml/2006/main"/>
          </a:p>
        </p:txBody>
      </p:sp>
      <p:sp>
        <p:nvSpPr>
          <p:cNvPr id="122" name="Google Shape;122;p6: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29" name="Google Shape;129;p7: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8: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xmlns:a="http://schemas.openxmlformats.org/drawingml/2006/main" indent="-171450" lvl="0" marL="171450" rtl="0" algn="l">
              <a:spcBef>
                <a:spcPts val="0"/>
              </a:spcBef>
              <a:spcAft>
                <a:spcPts val="0"/>
              </a:spcAft>
              <a:buClr>
                <a:schemeClr val="dk1"/>
              </a:buClr>
              <a:buSzPts val="1200"/>
              <a:buFont typeface="Arial"/>
              <a:buChar char="•"/>
            </a:pPr>
            <a:r xmlns:a="http://schemas.openxmlformats.org/drawingml/2006/main">
              <a:rPr lang="es"/>
              <a:t>¿Qué son las pruebas? Dar una visión general</a:t>
            </a:r>
            <a:endParaRPr xmlns:a="http://schemas.openxmlformats.org/drawingml/2006/main"/>
          </a:p>
          <a:p>
            <a:pPr xmlns:a="http://schemas.openxmlformats.org/drawingml/2006/main" indent="-171450" lvl="0" marL="171450" rtl="0" algn="l">
              <a:spcBef>
                <a:spcPts val="0"/>
              </a:spcBef>
              <a:spcAft>
                <a:spcPts val="0"/>
              </a:spcAft>
              <a:buClr>
                <a:schemeClr val="dk1"/>
              </a:buClr>
              <a:buSzPts val="1200"/>
              <a:buFont typeface="Arial"/>
              <a:buChar char="•"/>
            </a:pPr>
            <a:r xmlns:a="http://schemas.openxmlformats.org/drawingml/2006/main">
              <a:rPr lang="es"/>
              <a:t>¿Cómo miden el progreso las pruebas?</a:t>
            </a:r>
            <a:endParaRPr xmlns:a="http://schemas.openxmlformats.org/drawingml/2006/main"/>
          </a:p>
          <a:p>
            <a:pPr xmlns:a="http://schemas.openxmlformats.org/drawingml/2006/main" indent="-171450" lvl="0" marL="171450" rtl="0" algn="l">
              <a:spcBef>
                <a:spcPts val="0"/>
              </a:spcBef>
              <a:spcAft>
                <a:spcPts val="0"/>
              </a:spcAft>
              <a:buClr>
                <a:schemeClr val="dk1"/>
              </a:buClr>
              <a:buSzPts val="1200"/>
              <a:buFont typeface="Arial"/>
              <a:buChar char="•"/>
            </a:pPr>
            <a:r xmlns:a="http://schemas.openxmlformats.org/drawingml/2006/main">
              <a:rPr lang="es"/>
              <a:t>¿Qué nivel de competencia se espera que alcance mi hijo?</a:t>
            </a:r>
            <a:endParaRPr xmlns:a="http://schemas.openxmlformats.org/drawingml/2006/main"/>
          </a:p>
        </p:txBody>
      </p:sp>
      <p:sp>
        <p:nvSpPr>
          <p:cNvPr id="136" name="Google Shape;136;p8: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3658683" y="1008933"/>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5" name="Google Shape;15;p2"/>
          <p:cNvSpPr/>
          <p:nvPr/>
        </p:nvSpPr>
        <p:spPr>
          <a:xfrm rot="10800000">
            <a:off x="7091169" y="4355671"/>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6" name="Google Shape;16;p2"/>
          <p:cNvSpPr txBox="1"/>
          <p:nvPr>
            <p:ph type="ctrTitle"/>
          </p:nvPr>
        </p:nvSpPr>
        <p:spPr>
          <a:xfrm>
            <a:off x="4059600" y="1925674"/>
            <a:ext cx="4072800" cy="20496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p:txBody>
      </p:sp>
      <p:sp>
        <p:nvSpPr>
          <p:cNvPr id="17" name="Google Shape;17;p2"/>
          <p:cNvSpPr txBox="1"/>
          <p:nvPr>
            <p:ph idx="1" type="subTitle"/>
          </p:nvPr>
        </p:nvSpPr>
        <p:spPr>
          <a:xfrm>
            <a:off x="4059600" y="4155440"/>
            <a:ext cx="4072800" cy="9351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Font typeface="Economica"/>
              <a:buNone/>
              <a:defRPr sz="2800">
                <a:latin typeface="Economica"/>
                <a:ea typeface="Economica"/>
                <a:cs typeface="Economica"/>
                <a:sym typeface="Economica"/>
              </a:defRPr>
            </a:lvl1pPr>
            <a:lvl2pPr lvl="1" algn="ctr">
              <a:lnSpc>
                <a:spcPct val="100000"/>
              </a:lnSpc>
              <a:spcBef>
                <a:spcPts val="0"/>
              </a:spcBef>
              <a:spcAft>
                <a:spcPts val="0"/>
              </a:spcAft>
              <a:buSzPts val="2800"/>
              <a:buFont typeface="Economica"/>
              <a:buNone/>
              <a:defRPr sz="2800">
                <a:latin typeface="Economica"/>
                <a:ea typeface="Economica"/>
                <a:cs typeface="Economica"/>
                <a:sym typeface="Economica"/>
              </a:defRPr>
            </a:lvl2pPr>
            <a:lvl3pPr lvl="2" algn="ctr">
              <a:lnSpc>
                <a:spcPct val="100000"/>
              </a:lnSpc>
              <a:spcBef>
                <a:spcPts val="0"/>
              </a:spcBef>
              <a:spcAft>
                <a:spcPts val="0"/>
              </a:spcAft>
              <a:buSzPts val="2800"/>
              <a:buFont typeface="Economica"/>
              <a:buNone/>
              <a:defRPr sz="2800">
                <a:latin typeface="Economica"/>
                <a:ea typeface="Economica"/>
                <a:cs typeface="Economica"/>
                <a:sym typeface="Economica"/>
              </a:defRPr>
            </a:lvl3pPr>
            <a:lvl4pPr lvl="3" algn="ctr">
              <a:lnSpc>
                <a:spcPct val="100000"/>
              </a:lnSpc>
              <a:spcBef>
                <a:spcPts val="0"/>
              </a:spcBef>
              <a:spcAft>
                <a:spcPts val="0"/>
              </a:spcAft>
              <a:buSzPts val="2800"/>
              <a:buFont typeface="Economica"/>
              <a:buNone/>
              <a:defRPr sz="2800">
                <a:latin typeface="Economica"/>
                <a:ea typeface="Economica"/>
                <a:cs typeface="Economica"/>
                <a:sym typeface="Economica"/>
              </a:defRPr>
            </a:lvl4pPr>
            <a:lvl5pPr lvl="4" algn="ctr">
              <a:lnSpc>
                <a:spcPct val="100000"/>
              </a:lnSpc>
              <a:spcBef>
                <a:spcPts val="0"/>
              </a:spcBef>
              <a:spcAft>
                <a:spcPts val="0"/>
              </a:spcAft>
              <a:buSzPts val="2800"/>
              <a:buFont typeface="Economica"/>
              <a:buNone/>
              <a:defRPr sz="2800">
                <a:latin typeface="Economica"/>
                <a:ea typeface="Economica"/>
                <a:cs typeface="Economica"/>
                <a:sym typeface="Economica"/>
              </a:defRPr>
            </a:lvl5pPr>
            <a:lvl6pPr lvl="5" algn="ctr">
              <a:lnSpc>
                <a:spcPct val="100000"/>
              </a:lnSpc>
              <a:spcBef>
                <a:spcPts val="0"/>
              </a:spcBef>
              <a:spcAft>
                <a:spcPts val="0"/>
              </a:spcAft>
              <a:buSzPts val="2800"/>
              <a:buFont typeface="Economica"/>
              <a:buNone/>
              <a:defRPr sz="2800">
                <a:latin typeface="Economica"/>
                <a:ea typeface="Economica"/>
                <a:cs typeface="Economica"/>
                <a:sym typeface="Economica"/>
              </a:defRPr>
            </a:lvl6pPr>
            <a:lvl7pPr lvl="6" algn="ctr">
              <a:lnSpc>
                <a:spcPct val="100000"/>
              </a:lnSpc>
              <a:spcBef>
                <a:spcPts val="0"/>
              </a:spcBef>
              <a:spcAft>
                <a:spcPts val="0"/>
              </a:spcAft>
              <a:buSzPts val="2800"/>
              <a:buFont typeface="Economica"/>
              <a:buNone/>
              <a:defRPr sz="2800">
                <a:latin typeface="Economica"/>
                <a:ea typeface="Economica"/>
                <a:cs typeface="Economica"/>
                <a:sym typeface="Economica"/>
              </a:defRPr>
            </a:lvl7pPr>
            <a:lvl8pPr lvl="7" algn="ctr">
              <a:lnSpc>
                <a:spcPct val="100000"/>
              </a:lnSpc>
              <a:spcBef>
                <a:spcPts val="0"/>
              </a:spcBef>
              <a:spcAft>
                <a:spcPts val="0"/>
              </a:spcAft>
              <a:buSzPts val="2800"/>
              <a:buFont typeface="Economica"/>
              <a:buNone/>
              <a:defRPr sz="2800">
                <a:latin typeface="Economica"/>
                <a:ea typeface="Economica"/>
                <a:cs typeface="Economica"/>
                <a:sym typeface="Economica"/>
              </a:defRPr>
            </a:lvl8pPr>
            <a:lvl9pPr lvl="8" algn="ctr">
              <a:lnSpc>
                <a:spcPct val="100000"/>
              </a:lnSpc>
              <a:spcBef>
                <a:spcPts val="0"/>
              </a:spcBef>
              <a:spcAft>
                <a:spcPts val="0"/>
              </a:spcAft>
              <a:buSzPts val="2800"/>
              <a:buFont typeface="Economica"/>
              <a:buNone/>
              <a:defRPr sz="2800">
                <a:latin typeface="Economica"/>
                <a:ea typeface="Economica"/>
                <a:cs typeface="Economica"/>
                <a:sym typeface="Economica"/>
              </a:defRPr>
            </a:lvl9pPr>
          </a:lstStyle>
          <a:p/>
        </p:txBody>
      </p:sp>
      <p:sp>
        <p:nvSpPr>
          <p:cNvPr id="18" name="Google Shape;18;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415600" y="1276167"/>
            <a:ext cx="11360700" cy="28383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2"/>
              </a:buClr>
              <a:buSzPts val="21300"/>
              <a:buNone/>
              <a:defRPr sz="21300">
                <a:solidFill>
                  <a:schemeClr val="lt2"/>
                </a:solidFill>
              </a:defRPr>
            </a:lvl1pPr>
            <a:lvl2pPr lvl="1" algn="ctr">
              <a:spcBef>
                <a:spcPts val="0"/>
              </a:spcBef>
              <a:spcAft>
                <a:spcPts val="0"/>
              </a:spcAft>
              <a:buClr>
                <a:schemeClr val="lt2"/>
              </a:buClr>
              <a:buSzPts val="21300"/>
              <a:buNone/>
              <a:defRPr sz="21300">
                <a:solidFill>
                  <a:schemeClr val="lt2"/>
                </a:solidFill>
              </a:defRPr>
            </a:lvl2pPr>
            <a:lvl3pPr lvl="2" algn="ctr">
              <a:spcBef>
                <a:spcPts val="0"/>
              </a:spcBef>
              <a:spcAft>
                <a:spcPts val="0"/>
              </a:spcAft>
              <a:buClr>
                <a:schemeClr val="lt2"/>
              </a:buClr>
              <a:buSzPts val="21300"/>
              <a:buNone/>
              <a:defRPr sz="21300">
                <a:solidFill>
                  <a:schemeClr val="lt2"/>
                </a:solidFill>
              </a:defRPr>
            </a:lvl3pPr>
            <a:lvl4pPr lvl="3" algn="ctr">
              <a:spcBef>
                <a:spcPts val="0"/>
              </a:spcBef>
              <a:spcAft>
                <a:spcPts val="0"/>
              </a:spcAft>
              <a:buClr>
                <a:schemeClr val="lt2"/>
              </a:buClr>
              <a:buSzPts val="21300"/>
              <a:buNone/>
              <a:defRPr sz="21300">
                <a:solidFill>
                  <a:schemeClr val="lt2"/>
                </a:solidFill>
              </a:defRPr>
            </a:lvl4pPr>
            <a:lvl5pPr lvl="4" algn="ctr">
              <a:spcBef>
                <a:spcPts val="0"/>
              </a:spcBef>
              <a:spcAft>
                <a:spcPts val="0"/>
              </a:spcAft>
              <a:buClr>
                <a:schemeClr val="lt2"/>
              </a:buClr>
              <a:buSzPts val="21300"/>
              <a:buNone/>
              <a:defRPr sz="21300">
                <a:solidFill>
                  <a:schemeClr val="lt2"/>
                </a:solidFill>
              </a:defRPr>
            </a:lvl5pPr>
            <a:lvl6pPr lvl="5" algn="ctr">
              <a:spcBef>
                <a:spcPts val="0"/>
              </a:spcBef>
              <a:spcAft>
                <a:spcPts val="0"/>
              </a:spcAft>
              <a:buClr>
                <a:schemeClr val="lt2"/>
              </a:buClr>
              <a:buSzPts val="21300"/>
              <a:buNone/>
              <a:defRPr sz="21300">
                <a:solidFill>
                  <a:schemeClr val="lt2"/>
                </a:solidFill>
              </a:defRPr>
            </a:lvl6pPr>
            <a:lvl7pPr lvl="6" algn="ctr">
              <a:spcBef>
                <a:spcPts val="0"/>
              </a:spcBef>
              <a:spcAft>
                <a:spcPts val="0"/>
              </a:spcAft>
              <a:buClr>
                <a:schemeClr val="lt2"/>
              </a:buClr>
              <a:buSzPts val="21300"/>
              <a:buNone/>
              <a:defRPr sz="21300">
                <a:solidFill>
                  <a:schemeClr val="lt2"/>
                </a:solidFill>
              </a:defRPr>
            </a:lvl7pPr>
            <a:lvl8pPr lvl="7" algn="ctr">
              <a:spcBef>
                <a:spcPts val="0"/>
              </a:spcBef>
              <a:spcAft>
                <a:spcPts val="0"/>
              </a:spcAft>
              <a:buClr>
                <a:schemeClr val="lt2"/>
              </a:buClr>
              <a:buSzPts val="21300"/>
              <a:buNone/>
              <a:defRPr sz="21300">
                <a:solidFill>
                  <a:schemeClr val="lt2"/>
                </a:solidFill>
              </a:defRPr>
            </a:lvl8pPr>
            <a:lvl9pPr lvl="8" algn="ctr">
              <a:spcBef>
                <a:spcPts val="0"/>
              </a:spcBef>
              <a:spcAft>
                <a:spcPts val="0"/>
              </a:spcAft>
              <a:buClr>
                <a:schemeClr val="lt2"/>
              </a:buClr>
              <a:buSzPts val="21300"/>
              <a:buNone/>
              <a:defRPr sz="21300">
                <a:solidFill>
                  <a:schemeClr val="lt2"/>
                </a:solidFill>
              </a:defRPr>
            </a:lvl9pPr>
          </a:lstStyle>
          <a:p>
            <a:r>
              <a:t>xx%</a:t>
            </a:r>
          </a:p>
        </p:txBody>
      </p:sp>
      <p:sp>
        <p:nvSpPr>
          <p:cNvPr id="58" name="Google Shape;58;p11"/>
          <p:cNvSpPr txBox="1"/>
          <p:nvPr>
            <p:ph idx="1" type="body"/>
          </p:nvPr>
        </p:nvSpPr>
        <p:spPr>
          <a:xfrm>
            <a:off x="415600" y="4216000"/>
            <a:ext cx="11360700" cy="14289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9" name="Google Shape;59;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cxnSp>
        <p:nvCxnSpPr>
          <p:cNvPr id="63" name="Google Shape;63;p13"/>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
        <p:nvSpPr>
          <p:cNvPr id="64" name="Google Shape;64;p13"/>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p:txBody>
      </p:sp>
      <p:sp>
        <p:nvSpPr>
          <p:cNvPr id="65" name="Google Shape;65;p13"/>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6" name="Google Shape;66;p13"/>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3"/>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rmAutofit lnSpcReduction="10000"/>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14"/>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p:txBody>
      </p:sp>
      <p:sp>
        <p:nvSpPr>
          <p:cNvPr id="71" name="Google Shape;71;p14"/>
          <p:cNvSpPr txBox="1"/>
          <p:nvPr>
            <p:ph idx="1" type="body"/>
          </p:nvPr>
        </p:nvSpPr>
        <p:spPr>
          <a:xfrm>
            <a:off x="1298448" y="2560320"/>
            <a:ext cx="4718400" cy="3310200"/>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2" name="Google Shape;72;p14"/>
          <p:cNvSpPr txBox="1"/>
          <p:nvPr>
            <p:ph idx="2" type="body"/>
          </p:nvPr>
        </p:nvSpPr>
        <p:spPr>
          <a:xfrm>
            <a:off x="6181344" y="2560320"/>
            <a:ext cx="4718400" cy="3310200"/>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3" name="Google Shape;73;p14"/>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4"/>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rmAutofit lnSpcReduction="10000"/>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6" name="Google Shape;76;p14"/>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p:nvPr/>
        </p:nvSpPr>
        <p:spPr>
          <a:xfrm flipH="1">
            <a:off x="10127953" y="613633"/>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1" name="Google Shape;21;p3"/>
          <p:cNvSpPr/>
          <p:nvPr/>
        </p:nvSpPr>
        <p:spPr>
          <a:xfrm flipH="1" rot="10800000">
            <a:off x="621900" y="4744471"/>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2" name="Google Shape;22;p3"/>
          <p:cNvSpPr txBox="1"/>
          <p:nvPr>
            <p:ph type="title"/>
          </p:nvPr>
        </p:nvSpPr>
        <p:spPr>
          <a:xfrm>
            <a:off x="1031600" y="2408600"/>
            <a:ext cx="10128900" cy="20409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p:txBody>
      </p:sp>
      <p:sp>
        <p:nvSpPr>
          <p:cNvPr id="23" name="Google Shape;23;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4"/>
          <p:cNvSpPr txBox="1"/>
          <p:nvPr>
            <p:ph idx="1" type="body"/>
          </p:nvPr>
        </p:nvSpPr>
        <p:spPr>
          <a:xfrm>
            <a:off x="415600" y="1633633"/>
            <a:ext cx="11360700" cy="44721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8" name="Google Shape;28;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5"/>
          <p:cNvSpPr txBox="1"/>
          <p:nvPr>
            <p:ph idx="1" type="body"/>
          </p:nvPr>
        </p:nvSpPr>
        <p:spPr>
          <a:xfrm>
            <a:off x="415600" y="1633633"/>
            <a:ext cx="5333100" cy="44721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2" name="Google Shape;32;p5"/>
          <p:cNvSpPr txBox="1"/>
          <p:nvPr>
            <p:ph idx="2" type="body"/>
          </p:nvPr>
        </p:nvSpPr>
        <p:spPr>
          <a:xfrm>
            <a:off x="6443200" y="1633633"/>
            <a:ext cx="5333100" cy="44721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3" name="Google Shape;33;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6" name="Google Shape;36;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39" name="Google Shape;39;p7"/>
          <p:cNvSpPr txBox="1"/>
          <p:nvPr>
            <p:ph idx="1" type="body"/>
          </p:nvPr>
        </p:nvSpPr>
        <p:spPr>
          <a:xfrm>
            <a:off x="415600" y="1865867"/>
            <a:ext cx="3744000" cy="37131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0" name="Google Shape;40;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p8"/>
          <p:cNvSpPr txBox="1"/>
          <p:nvPr>
            <p:ph type="title"/>
          </p:nvPr>
        </p:nvSpPr>
        <p:spPr>
          <a:xfrm>
            <a:off x="653667" y="600200"/>
            <a:ext cx="78384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4" name="Google Shape;4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6096000" y="-33"/>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7" name="Google Shape;47;p9"/>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354000" y="1239033"/>
            <a:ext cx="5393700" cy="23817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2"/>
              </a:buClr>
              <a:buSzPts val="5600"/>
              <a:buNone/>
              <a:defRPr>
                <a:solidFill>
                  <a:schemeClr val="lt2"/>
                </a:solidFill>
              </a:defRPr>
            </a:lvl1pPr>
            <a:lvl2pPr lvl="1" algn="ctr">
              <a:spcBef>
                <a:spcPts val="0"/>
              </a:spcBef>
              <a:spcAft>
                <a:spcPts val="0"/>
              </a:spcAft>
              <a:buClr>
                <a:schemeClr val="lt2"/>
              </a:buClr>
              <a:buSzPts val="5600"/>
              <a:buNone/>
              <a:defRPr>
                <a:solidFill>
                  <a:schemeClr val="lt2"/>
                </a:solidFill>
              </a:defRPr>
            </a:lvl2pPr>
            <a:lvl3pPr lvl="2" algn="ctr">
              <a:spcBef>
                <a:spcPts val="0"/>
              </a:spcBef>
              <a:spcAft>
                <a:spcPts val="0"/>
              </a:spcAft>
              <a:buClr>
                <a:schemeClr val="lt2"/>
              </a:buClr>
              <a:buSzPts val="5600"/>
              <a:buNone/>
              <a:defRPr>
                <a:solidFill>
                  <a:schemeClr val="lt2"/>
                </a:solidFill>
              </a:defRPr>
            </a:lvl3pPr>
            <a:lvl4pPr lvl="3" algn="ctr">
              <a:spcBef>
                <a:spcPts val="0"/>
              </a:spcBef>
              <a:spcAft>
                <a:spcPts val="0"/>
              </a:spcAft>
              <a:buClr>
                <a:schemeClr val="lt2"/>
              </a:buClr>
              <a:buSzPts val="5600"/>
              <a:buNone/>
              <a:defRPr>
                <a:solidFill>
                  <a:schemeClr val="lt2"/>
                </a:solidFill>
              </a:defRPr>
            </a:lvl4pPr>
            <a:lvl5pPr lvl="4" algn="ctr">
              <a:spcBef>
                <a:spcPts val="0"/>
              </a:spcBef>
              <a:spcAft>
                <a:spcPts val="0"/>
              </a:spcAft>
              <a:buClr>
                <a:schemeClr val="lt2"/>
              </a:buClr>
              <a:buSzPts val="5600"/>
              <a:buNone/>
              <a:defRPr>
                <a:solidFill>
                  <a:schemeClr val="lt2"/>
                </a:solidFill>
              </a:defRPr>
            </a:lvl5pPr>
            <a:lvl6pPr lvl="5" algn="ctr">
              <a:spcBef>
                <a:spcPts val="0"/>
              </a:spcBef>
              <a:spcAft>
                <a:spcPts val="0"/>
              </a:spcAft>
              <a:buClr>
                <a:schemeClr val="lt2"/>
              </a:buClr>
              <a:buSzPts val="5600"/>
              <a:buNone/>
              <a:defRPr>
                <a:solidFill>
                  <a:schemeClr val="lt2"/>
                </a:solidFill>
              </a:defRPr>
            </a:lvl6pPr>
            <a:lvl7pPr lvl="6" algn="ctr">
              <a:spcBef>
                <a:spcPts val="0"/>
              </a:spcBef>
              <a:spcAft>
                <a:spcPts val="0"/>
              </a:spcAft>
              <a:buClr>
                <a:schemeClr val="lt2"/>
              </a:buClr>
              <a:buSzPts val="5600"/>
              <a:buNone/>
              <a:defRPr>
                <a:solidFill>
                  <a:schemeClr val="lt2"/>
                </a:solidFill>
              </a:defRPr>
            </a:lvl7pPr>
            <a:lvl8pPr lvl="7" algn="ctr">
              <a:spcBef>
                <a:spcPts val="0"/>
              </a:spcBef>
              <a:spcAft>
                <a:spcPts val="0"/>
              </a:spcAft>
              <a:buClr>
                <a:schemeClr val="lt2"/>
              </a:buClr>
              <a:buSzPts val="5600"/>
              <a:buNone/>
              <a:defRPr>
                <a:solidFill>
                  <a:schemeClr val="lt2"/>
                </a:solidFill>
              </a:defRPr>
            </a:lvl8pPr>
            <a:lvl9pPr lvl="8" algn="ctr">
              <a:spcBef>
                <a:spcPts val="0"/>
              </a:spcBef>
              <a:spcAft>
                <a:spcPts val="0"/>
              </a:spcAft>
              <a:buClr>
                <a:schemeClr val="lt2"/>
              </a:buClr>
              <a:buSzPts val="5600"/>
              <a:buNone/>
              <a:defRPr>
                <a:solidFill>
                  <a:schemeClr val="lt2"/>
                </a:solidFill>
              </a:defRPr>
            </a:lvl9pPr>
          </a:lstStyle>
          <a:p/>
        </p:txBody>
      </p:sp>
      <p:sp>
        <p:nvSpPr>
          <p:cNvPr id="49" name="Google Shape;49;p9"/>
          <p:cNvSpPr txBox="1"/>
          <p:nvPr>
            <p:ph idx="1" type="subTitle"/>
          </p:nvPr>
        </p:nvSpPr>
        <p:spPr>
          <a:xfrm>
            <a:off x="354000" y="3692001"/>
            <a:ext cx="5393700" cy="20988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200"/>
              <a:buFont typeface="Economica"/>
              <a:buNone/>
              <a:defRPr sz="3200">
                <a:latin typeface="Economica"/>
                <a:ea typeface="Economica"/>
                <a:cs typeface="Economica"/>
                <a:sym typeface="Economica"/>
              </a:defRPr>
            </a:lvl1pPr>
            <a:lvl2pPr lvl="1" algn="ctr">
              <a:lnSpc>
                <a:spcPct val="100000"/>
              </a:lnSpc>
              <a:spcBef>
                <a:spcPts val="0"/>
              </a:spcBef>
              <a:spcAft>
                <a:spcPts val="0"/>
              </a:spcAft>
              <a:buSzPts val="3200"/>
              <a:buFont typeface="Economica"/>
              <a:buNone/>
              <a:defRPr sz="3200">
                <a:latin typeface="Economica"/>
                <a:ea typeface="Economica"/>
                <a:cs typeface="Economica"/>
                <a:sym typeface="Economica"/>
              </a:defRPr>
            </a:lvl2pPr>
            <a:lvl3pPr lvl="2" algn="ctr">
              <a:lnSpc>
                <a:spcPct val="100000"/>
              </a:lnSpc>
              <a:spcBef>
                <a:spcPts val="0"/>
              </a:spcBef>
              <a:spcAft>
                <a:spcPts val="0"/>
              </a:spcAft>
              <a:buSzPts val="3200"/>
              <a:buFont typeface="Economica"/>
              <a:buNone/>
              <a:defRPr sz="3200">
                <a:latin typeface="Economica"/>
                <a:ea typeface="Economica"/>
                <a:cs typeface="Economica"/>
                <a:sym typeface="Economica"/>
              </a:defRPr>
            </a:lvl3pPr>
            <a:lvl4pPr lvl="3" algn="ctr">
              <a:lnSpc>
                <a:spcPct val="100000"/>
              </a:lnSpc>
              <a:spcBef>
                <a:spcPts val="0"/>
              </a:spcBef>
              <a:spcAft>
                <a:spcPts val="0"/>
              </a:spcAft>
              <a:buSzPts val="3200"/>
              <a:buFont typeface="Economica"/>
              <a:buNone/>
              <a:defRPr sz="3200">
                <a:latin typeface="Economica"/>
                <a:ea typeface="Economica"/>
                <a:cs typeface="Economica"/>
                <a:sym typeface="Economica"/>
              </a:defRPr>
            </a:lvl4pPr>
            <a:lvl5pPr lvl="4" algn="ctr">
              <a:lnSpc>
                <a:spcPct val="100000"/>
              </a:lnSpc>
              <a:spcBef>
                <a:spcPts val="0"/>
              </a:spcBef>
              <a:spcAft>
                <a:spcPts val="0"/>
              </a:spcAft>
              <a:buSzPts val="3200"/>
              <a:buFont typeface="Economica"/>
              <a:buNone/>
              <a:defRPr sz="3200">
                <a:latin typeface="Economica"/>
                <a:ea typeface="Economica"/>
                <a:cs typeface="Economica"/>
                <a:sym typeface="Economica"/>
              </a:defRPr>
            </a:lvl5pPr>
            <a:lvl6pPr lvl="5" algn="ctr">
              <a:lnSpc>
                <a:spcPct val="100000"/>
              </a:lnSpc>
              <a:spcBef>
                <a:spcPts val="0"/>
              </a:spcBef>
              <a:spcAft>
                <a:spcPts val="0"/>
              </a:spcAft>
              <a:buSzPts val="3200"/>
              <a:buFont typeface="Economica"/>
              <a:buNone/>
              <a:defRPr sz="3200">
                <a:latin typeface="Economica"/>
                <a:ea typeface="Economica"/>
                <a:cs typeface="Economica"/>
                <a:sym typeface="Economica"/>
              </a:defRPr>
            </a:lvl6pPr>
            <a:lvl7pPr lvl="6" algn="ctr">
              <a:lnSpc>
                <a:spcPct val="100000"/>
              </a:lnSpc>
              <a:spcBef>
                <a:spcPts val="0"/>
              </a:spcBef>
              <a:spcAft>
                <a:spcPts val="0"/>
              </a:spcAft>
              <a:buSzPts val="3200"/>
              <a:buFont typeface="Economica"/>
              <a:buNone/>
              <a:defRPr sz="3200">
                <a:latin typeface="Economica"/>
                <a:ea typeface="Economica"/>
                <a:cs typeface="Economica"/>
                <a:sym typeface="Economica"/>
              </a:defRPr>
            </a:lvl7pPr>
            <a:lvl8pPr lvl="7" algn="ctr">
              <a:lnSpc>
                <a:spcPct val="100000"/>
              </a:lnSpc>
              <a:spcBef>
                <a:spcPts val="0"/>
              </a:spcBef>
              <a:spcAft>
                <a:spcPts val="0"/>
              </a:spcAft>
              <a:buSzPts val="3200"/>
              <a:buFont typeface="Economica"/>
              <a:buNone/>
              <a:defRPr sz="3200">
                <a:latin typeface="Economica"/>
                <a:ea typeface="Economica"/>
                <a:cs typeface="Economica"/>
                <a:sym typeface="Economica"/>
              </a:defRPr>
            </a:lvl8pPr>
            <a:lvl9pPr lvl="8" algn="ctr">
              <a:lnSpc>
                <a:spcPct val="100000"/>
              </a:lnSpc>
              <a:spcBef>
                <a:spcPts val="0"/>
              </a:spcBef>
              <a:spcAft>
                <a:spcPts val="0"/>
              </a:spcAft>
              <a:buSzPts val="3200"/>
              <a:buFont typeface="Economica"/>
              <a:buNone/>
              <a:defRPr sz="3200">
                <a:latin typeface="Economica"/>
                <a:ea typeface="Economica"/>
                <a:cs typeface="Economica"/>
                <a:sym typeface="Economica"/>
              </a:defRPr>
            </a:lvl9pPr>
          </a:lstStyle>
          <a:p/>
        </p:txBody>
      </p:sp>
      <p:sp>
        <p:nvSpPr>
          <p:cNvPr id="50" name="Google Shape;50;p9"/>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0"/>
              </a:spcBef>
              <a:spcAft>
                <a:spcPts val="0"/>
              </a:spcAft>
              <a:buClr>
                <a:schemeClr val="lt1"/>
              </a:buClr>
              <a:buSzPts val="1900"/>
              <a:buChar char="■"/>
              <a:defRPr>
                <a:solidFill>
                  <a:schemeClr val="lt1"/>
                </a:solidFill>
              </a:defRPr>
            </a:lvl3pPr>
            <a:lvl4pPr indent="-349250" lvl="3" marL="1828800">
              <a:spcBef>
                <a:spcPts val="0"/>
              </a:spcBef>
              <a:spcAft>
                <a:spcPts val="0"/>
              </a:spcAft>
              <a:buClr>
                <a:schemeClr val="lt1"/>
              </a:buClr>
              <a:buSzPts val="1900"/>
              <a:buChar char="●"/>
              <a:defRPr>
                <a:solidFill>
                  <a:schemeClr val="lt1"/>
                </a:solidFill>
              </a:defRPr>
            </a:lvl4pPr>
            <a:lvl5pPr indent="-349250" lvl="4" marL="2286000">
              <a:spcBef>
                <a:spcPts val="0"/>
              </a:spcBef>
              <a:spcAft>
                <a:spcPts val="0"/>
              </a:spcAft>
              <a:buClr>
                <a:schemeClr val="lt1"/>
              </a:buClr>
              <a:buSzPts val="1900"/>
              <a:buChar char="○"/>
              <a:defRPr>
                <a:solidFill>
                  <a:schemeClr val="lt1"/>
                </a:solidFill>
              </a:defRPr>
            </a:lvl5pPr>
            <a:lvl6pPr indent="-349250" lvl="5" marL="2743200">
              <a:spcBef>
                <a:spcPts val="0"/>
              </a:spcBef>
              <a:spcAft>
                <a:spcPts val="0"/>
              </a:spcAft>
              <a:buClr>
                <a:schemeClr val="lt1"/>
              </a:buClr>
              <a:buSzPts val="1900"/>
              <a:buChar char="■"/>
              <a:defRPr>
                <a:solidFill>
                  <a:schemeClr val="lt1"/>
                </a:solidFill>
              </a:defRPr>
            </a:lvl6pPr>
            <a:lvl7pPr indent="-349250" lvl="6" marL="3200400">
              <a:spcBef>
                <a:spcPts val="0"/>
              </a:spcBef>
              <a:spcAft>
                <a:spcPts val="0"/>
              </a:spcAft>
              <a:buClr>
                <a:schemeClr val="lt1"/>
              </a:buClr>
              <a:buSzPts val="1900"/>
              <a:buChar char="●"/>
              <a:defRPr>
                <a:solidFill>
                  <a:schemeClr val="lt1"/>
                </a:solidFill>
              </a:defRPr>
            </a:lvl7pPr>
            <a:lvl8pPr indent="-349250" lvl="7" marL="3657600">
              <a:spcBef>
                <a:spcPts val="0"/>
              </a:spcBef>
              <a:spcAft>
                <a:spcPts val="0"/>
              </a:spcAft>
              <a:buClr>
                <a:schemeClr val="lt1"/>
              </a:buClr>
              <a:buSzPts val="1900"/>
              <a:buChar char="○"/>
              <a:defRPr>
                <a:solidFill>
                  <a:schemeClr val="lt1"/>
                </a:solidFill>
              </a:defRPr>
            </a:lvl8pPr>
            <a:lvl9pPr indent="-349250" lvl="8" marL="4114800">
              <a:spcBef>
                <a:spcPts val="0"/>
              </a:spcBef>
              <a:spcAft>
                <a:spcPts val="0"/>
              </a:spcAft>
              <a:buClr>
                <a:schemeClr val="lt1"/>
              </a:buClr>
              <a:buSzPts val="1900"/>
              <a:buChar char="■"/>
              <a:defRPr>
                <a:solidFill>
                  <a:schemeClr val="lt1"/>
                </a:solidFill>
              </a:defRPr>
            </a:lvl9pPr>
          </a:lstStyle>
          <a:p/>
        </p:txBody>
      </p:sp>
      <p:sp>
        <p:nvSpPr>
          <p:cNvPr id="51" name="Google Shape;51;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426000" y="5625233"/>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3200"/>
              <a:buFont typeface="Economica"/>
              <a:buNone/>
              <a:defRPr sz="3200">
                <a:latin typeface="Economica"/>
                <a:ea typeface="Economica"/>
                <a:cs typeface="Economica"/>
                <a:sym typeface="Economica"/>
              </a:defRPr>
            </a:lvl1pPr>
          </a:lstStyle>
          <a:p/>
        </p:txBody>
      </p:sp>
      <p:sp>
        <p:nvSpPr>
          <p:cNvPr id="54" name="Google Shape;54;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lvl1pPr lv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1pPr>
            <a:lvl2pPr lvl="1">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2pPr>
            <a:lvl3pPr lvl="2">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3pPr>
            <a:lvl4pPr lvl="3">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4pPr>
            <a:lvl5pPr lvl="4">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5pPr>
            <a:lvl6pPr lvl="5">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6pPr>
            <a:lvl7pPr lvl="6">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7pPr>
            <a:lvl8pPr lvl="7">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8pPr>
            <a:lvl9pPr lvl="8">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9pPr>
          </a:lstStyle>
          <a:p/>
        </p:txBody>
      </p:sp>
      <p:sp>
        <p:nvSpPr>
          <p:cNvPr id="11" name="Google Shape;11;p1"/>
          <p:cNvSpPr txBox="1"/>
          <p:nvPr>
            <p:ph idx="1" type="body"/>
          </p:nvPr>
        </p:nvSpPr>
        <p:spPr>
          <a:xfrm>
            <a:off x="415600" y="1633633"/>
            <a:ext cx="11360700" cy="44721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1pPr>
            <a:lvl2pPr indent="-349250" lvl="1" marL="9144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2pPr>
            <a:lvl3pPr indent="-349250" lvl="2" marL="13716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3pPr>
            <a:lvl4pPr indent="-349250" lvl="3" marL="18288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4pPr>
            <a:lvl5pPr indent="-349250" lvl="4" marL="22860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5pPr>
            <a:lvl6pPr indent="-349250" lvl="5" marL="27432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6pPr>
            <a:lvl7pPr indent="-349250" lvl="6" marL="32004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7pPr>
            <a:lvl8pPr indent="-349250" lvl="7" marL="36576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8pPr>
            <a:lvl9pPr indent="-349250" lvl="8" marL="411480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1"/>
                </a:solidFill>
                <a:latin typeface="Economica"/>
                <a:ea typeface="Economica"/>
                <a:cs typeface="Economica"/>
                <a:sym typeface="Economica"/>
              </a:defRPr>
            </a:lvl1pPr>
            <a:lvl2pPr lvl="1" algn="r">
              <a:buNone/>
              <a:defRPr sz="1300">
                <a:solidFill>
                  <a:schemeClr val="dk1"/>
                </a:solidFill>
                <a:latin typeface="Economica"/>
                <a:ea typeface="Economica"/>
                <a:cs typeface="Economica"/>
                <a:sym typeface="Economica"/>
              </a:defRPr>
            </a:lvl2pPr>
            <a:lvl3pPr lvl="2" algn="r">
              <a:buNone/>
              <a:defRPr sz="1300">
                <a:solidFill>
                  <a:schemeClr val="dk1"/>
                </a:solidFill>
                <a:latin typeface="Economica"/>
                <a:ea typeface="Economica"/>
                <a:cs typeface="Economica"/>
                <a:sym typeface="Economica"/>
              </a:defRPr>
            </a:lvl3pPr>
            <a:lvl4pPr lvl="3" algn="r">
              <a:buNone/>
              <a:defRPr sz="1300">
                <a:solidFill>
                  <a:schemeClr val="dk1"/>
                </a:solidFill>
                <a:latin typeface="Economica"/>
                <a:ea typeface="Economica"/>
                <a:cs typeface="Economica"/>
                <a:sym typeface="Economica"/>
              </a:defRPr>
            </a:lvl4pPr>
            <a:lvl5pPr lvl="4" algn="r">
              <a:buNone/>
              <a:defRPr sz="1300">
                <a:solidFill>
                  <a:schemeClr val="dk1"/>
                </a:solidFill>
                <a:latin typeface="Economica"/>
                <a:ea typeface="Economica"/>
                <a:cs typeface="Economica"/>
                <a:sym typeface="Economica"/>
              </a:defRPr>
            </a:lvl5pPr>
            <a:lvl6pPr lvl="5" algn="r">
              <a:buNone/>
              <a:defRPr sz="1300">
                <a:solidFill>
                  <a:schemeClr val="dk1"/>
                </a:solidFill>
                <a:latin typeface="Economica"/>
                <a:ea typeface="Economica"/>
                <a:cs typeface="Economica"/>
                <a:sym typeface="Economica"/>
              </a:defRPr>
            </a:lvl6pPr>
            <a:lvl7pPr lvl="6" algn="r">
              <a:buNone/>
              <a:defRPr sz="1300">
                <a:solidFill>
                  <a:schemeClr val="dk1"/>
                </a:solidFill>
                <a:latin typeface="Economica"/>
                <a:ea typeface="Economica"/>
                <a:cs typeface="Economica"/>
                <a:sym typeface="Economica"/>
              </a:defRPr>
            </a:lvl7pPr>
            <a:lvl8pPr lvl="7" algn="r">
              <a:buNone/>
              <a:defRPr sz="1300">
                <a:solidFill>
                  <a:schemeClr val="dk1"/>
                </a:solidFill>
                <a:latin typeface="Economica"/>
                <a:ea typeface="Economica"/>
                <a:cs typeface="Economica"/>
                <a:sym typeface="Economica"/>
              </a:defRPr>
            </a:lvl8pPr>
            <a:lvl9pPr lvl="8" algn="r">
              <a:buNone/>
              <a:defRPr sz="13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drive.google.com/file/d/1jhsSJu3Vh1JztXSKPMjoRDzTkOCOEXkZ/view?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www.jddickerso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www.jddickerson.org"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www.georgiastandard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google.com/search?safe=active&amp;sca_esv=2bd8a92f2f2a46b0&amp;rlz=1C1UEAD_enUS1061US1061&amp;q=literacy&amp;sa=X&amp;ved=2ahUKEwi_xIbXg8SPAxU_liYFHS53EBIQxccNegQIKhAB&amp;mstk=AUtExfBqw2JpD9q3z71VyVZr4Blivi25XlVauuWgS-NjD-Wxnr7LbuYJCSaYv1HCntB3Xj5fbR1O1SoSNKfrrV_YXLKIIiGB-_m-78wwEiP8UG0DNlu5_EReerWtPITzxoQdqVs&amp;csui=3" TargetMode="External"/><Relationship Id="rId4" Type="http://schemas.openxmlformats.org/officeDocument/2006/relationships/hyperlink" Target="https://www.google.com/search?safe=active&amp;sca_esv=2bd8a92f2f2a46b0&amp;rlz=1C1UEAD_enUS1061US1061&amp;cs=0&amp;q=blending&amp;sa=X&amp;ved=2ahUKEwip74ubhMSPAxWISjABHS9JO2oQxccNegQIBBAB&amp;mstk=AUtExfAnfpT8Zw6yZuK2RC6Em3gMSHrp7EmY_Y4CcfYZMhf6HAE5bnuX5Rm19YggpBlzeY3HDhqwv5Q0d49bIjkuJlVxhcdAfThA08-sSGgp2L1Q45KtVNwEVKljxzFghXpfDCk&amp;csui=3" TargetMode="External"/><Relationship Id="rId5" Type="http://schemas.openxmlformats.org/officeDocument/2006/relationships/hyperlink" Target="https://www.google.com/search?safe=active&amp;sca_esv=2bd8a92f2f2a46b0&amp;rlz=1C1UEAD_enUS1061US1061&amp;cs=0&amp;q=segmentation&amp;sa=X&amp;ved=2ahUKEwip74ubhMSPAxWISjABHS9JO2oQxccNegQIBBAC&amp;mstk=AUtExfAnfpT8Zw6yZuK2RC6Em3gMSHrp7EmY_Y4CcfYZMhf6HAE5bnuX5Rm19YggpBlzeY3HDhqwv5Q0d49bIjkuJlVxhcdAfThA08-sSGgp2L1Q45KtVNwEVKljxzFghXpfDCk&amp;csui=3" TargetMode="External"/><Relationship Id="rId6" Type="http://schemas.openxmlformats.org/officeDocument/2006/relationships/hyperlink" Target="https://www.google.com/search?safe=active&amp;sca_esv=2bd8a92f2f2a46b0&amp;rlz=1C1UEAD_enUS1061US1061&amp;cs=0&amp;q=manipulation+of+phonemes&amp;sa=X&amp;ved=2ahUKEwip74ubhMSPAxWISjABHS9JO2oQxccNegQIBBAD&amp;mstk=AUtExfAnfpT8Zw6yZuK2RC6Em3gMSHrp7EmY_Y4CcfYZMhf6HAE5bnuX5Rm19YggpBlzeY3HDhqwv5Q0d49bIjkuJlVxhcdAfThA08-sSGgp2L1Q45KtVNwEVKljxzFghXpfDCk&amp;csui=3" TargetMode="External"/><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1556605" y="685070"/>
            <a:ext cx="8911687" cy="1631410"/>
          </a:xfrm>
          <a:prstGeom prst="rect">
            <a:avLst/>
          </a:prstGeom>
          <a:noFill/>
          <a:ln>
            <a:noFill/>
          </a:ln>
        </p:spPr>
        <p:txBody>
          <a:bodyPr anchorCtr="0" anchor="ctr" bIns="45700" lIns="91425" spcFirstLastPara="1" rIns="91425" wrap="square" tIns="45700">
            <a:normAutofit fontScale="90000"/>
          </a:bodyPr>
          <a:lstStyle/>
          <a:p>
            <a:pPr xmlns:a="http://schemas.openxmlformats.org/drawingml/2006/main" indent="0" lvl="0" marL="0" rtl="0" algn="ctr">
              <a:spcBef>
                <a:spcPts val="0"/>
              </a:spcBef>
              <a:spcAft>
                <a:spcPts val="0"/>
              </a:spcAft>
              <a:buClr>
                <a:srgbClr val="262626"/>
              </a:buClr>
              <a:buSzPct val="78571"/>
              <a:buFont typeface="Garamond"/>
              <a:buNone/>
            </a:pPr>
            <a:r xmlns:a="http://schemas.openxmlformats.org/drawingml/2006/main">
              <a:rPr lang="es" sz="2800"/>
              <a:t>Reunión anual de padres del Título I </a:t>
            </a:r>
            <a:br xmlns:a="http://schemas.openxmlformats.org/drawingml/2006/main">
              <a:rPr lang="en-US" sz="2800"/>
            </a:br>
            <a:r xmlns:a="http://schemas.openxmlformats.org/drawingml/2006/main">
              <a:rPr lang="es"/>
              <a:t>de la escuela primaria JD Dickerson , otoño de 2025 </a:t>
            </a:r>
            <a:br xmlns:a="http://schemas.openxmlformats.org/drawingml/2006/main">
              <a:rPr lang="en-US"/>
            </a:br>
            <a:r xmlns:a="http://schemas.openxmlformats.org/drawingml/2006/main">
              <a:rPr i="1" lang="es" sz="2800"/>
              <a:t>, 8 de septiembre de 2025</a:t>
            </a:r>
            <a:endParaRPr xmlns:a="http://schemas.openxmlformats.org/drawingml/2006/main"/>
          </a:p>
        </p:txBody>
      </p:sp>
      <p:sp>
        <p:nvSpPr>
          <p:cNvPr id="83" name="Google Shape;83;p1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7500" lnSpcReduction="20000"/>
          </a:bodyPr>
          <a:lstStyle/>
          <a:p>
            <a:pPr xmlns:a="http://schemas.openxmlformats.org/drawingml/2006/main" indent="-81279" lvl="0" marL="285750" rtl="0" algn="l">
              <a:spcBef>
                <a:spcPts val="0"/>
              </a:spcBef>
              <a:spcAft>
                <a:spcPts val="0"/>
              </a:spcAft>
              <a:buSzPct val="115000"/>
              <a:buNone/>
            </a:pPr>
            <a:r xmlns:a="http://schemas.openxmlformats.org/drawingml/2006/main">
              <a:t/>
            </a:r>
            <a:endParaRPr xmlns:a="http://schemas.openxmlformats.org/drawingml/2006/main" sz="2800"/>
          </a:p>
          <a:p>
            <a:pPr xmlns:a="http://schemas.openxmlformats.org/drawingml/2006/main" indent="-239744" lvl="0" marL="285750" rtl="0" algn="l">
              <a:spcBef>
                <a:spcPts val="1160"/>
              </a:spcBef>
              <a:spcAft>
                <a:spcPts val="0"/>
              </a:spcAft>
              <a:buSzPct val="115000"/>
              <a:buChar char="●"/>
            </a:pPr>
            <a:r xmlns:a="http://schemas.openxmlformats.org/drawingml/2006/main">
              <a:rPr lang="es" sz="2800"/>
              <a:t>¡Gracias por acompañarnos!</a:t>
            </a:r>
            <a:endParaRPr xmlns:a="http://schemas.openxmlformats.org/drawingml/2006/main"/>
          </a:p>
          <a:p>
            <a:pPr xmlns:a="http://schemas.openxmlformats.org/drawingml/2006/main" indent="-239744" lvl="0" marL="285750" rtl="0" algn="l">
              <a:spcBef>
                <a:spcPts val="1160"/>
              </a:spcBef>
              <a:spcAft>
                <a:spcPts val="0"/>
              </a:spcAft>
              <a:buSzPct val="115000"/>
              <a:buChar char="●"/>
            </a:pPr>
            <a:r xmlns:a="http://schemas.openxmlformats.org/drawingml/2006/main">
              <a:rPr lang="es" sz="2800"/>
              <a:t>Por favor recuerde registrarse en la mesa.</a:t>
            </a:r>
            <a:endParaRPr xmlns:a="http://schemas.openxmlformats.org/drawingml/2006/main"/>
          </a:p>
          <a:p>
            <a:pPr xmlns:a="http://schemas.openxmlformats.org/drawingml/2006/main" indent="-81279" lvl="0" marL="285750" rtl="0" algn="l">
              <a:spcBef>
                <a:spcPts val="1160"/>
              </a:spcBef>
              <a:spcAft>
                <a:spcPts val="0"/>
              </a:spcAft>
              <a:buSzPct val="115000"/>
              <a:buNone/>
            </a:pPr>
            <a:r xmlns:a="http://schemas.openxmlformats.org/drawingml/2006/main">
              <a:t/>
            </a:r>
            <a:endParaRPr xmlns:a="http://schemas.openxmlformats.org/drawingml/2006/main" sz="2800"/>
          </a:p>
          <a:p>
            <a:pPr xmlns:a="http://schemas.openxmlformats.org/drawingml/2006/main" indent="-81279" lvl="0" marL="285750" rtl="0" algn="l">
              <a:spcBef>
                <a:spcPts val="1160"/>
              </a:spcBef>
              <a:spcAft>
                <a:spcPts val="0"/>
              </a:spcAft>
              <a:buSzPct val="115000"/>
              <a:buNone/>
            </a:pPr>
            <a:r xmlns:a="http://schemas.openxmlformats.org/drawingml/2006/main">
              <a:t/>
            </a:r>
            <a:endParaRPr xmlns:a="http://schemas.openxmlformats.org/drawingml/2006/main" sz="2800"/>
          </a:p>
          <a:p>
            <a:pPr xmlns:a="http://schemas.openxmlformats.org/drawingml/2006/main" indent="-81279" lvl="0" marL="285750" rtl="0" algn="l">
              <a:spcBef>
                <a:spcPts val="1160"/>
              </a:spcBef>
              <a:spcAft>
                <a:spcPts val="0"/>
              </a:spcAft>
              <a:buSzPct val="115000"/>
              <a:buNone/>
            </a:pPr>
            <a:r xmlns:a="http://schemas.openxmlformats.org/drawingml/2006/main">
              <a:t/>
            </a:r>
            <a:endParaRPr xmlns:a="http://schemas.openxmlformats.org/drawingml/2006/main" sz="2800"/>
          </a:p>
          <a:p>
            <a:pPr xmlns:a="http://schemas.openxmlformats.org/drawingml/2006/main" indent="0" lvl="0" marL="0" rtl="0" algn="l">
              <a:spcBef>
                <a:spcPts val="1160"/>
              </a:spcBef>
              <a:spcAft>
                <a:spcPts val="0"/>
              </a:spcAft>
              <a:buSzPct val="115000"/>
              <a:buNone/>
            </a:pPr>
            <a:r xmlns:a="http://schemas.openxmlformats.org/drawingml/2006/main">
              <a:t/>
            </a:r>
            <a:endParaRPr xmlns:a="http://schemas.openxmlformats.org/drawingml/2006/main" sz="2800"/>
          </a:p>
        </p:txBody>
      </p:sp>
      <p:pic>
        <p:nvPicPr>
          <p:cNvPr id="84" name="Google Shape;84;p15"/>
          <p:cNvPicPr preferRelativeResize="0"/>
          <p:nvPr/>
        </p:nvPicPr>
        <p:blipFill>
          <a:blip r:embed="rId3">
            <a:alphaModFix/>
          </a:blip>
          <a:stretch>
            <a:fillRect/>
          </a:stretch>
        </p:blipFill>
        <p:spPr>
          <a:xfrm>
            <a:off x="7726275" y="2704325"/>
            <a:ext cx="1631400" cy="163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xmlns:a="http://schemas.openxmlformats.org/drawingml/2006/main" indent="0" lvl="0" marL="0" rtl="0" algn="ctr">
              <a:spcBef>
                <a:spcPts val="0"/>
              </a:spcBef>
              <a:spcAft>
                <a:spcPts val="0"/>
              </a:spcAft>
              <a:buClr>
                <a:srgbClr val="262626"/>
              </a:buClr>
              <a:buSzPct val="78571"/>
              <a:buFont typeface="Garamond"/>
              <a:buNone/>
            </a:pPr>
            <a:r xmlns:a="http://schemas.openxmlformats.org/drawingml/2006/main">
              <a:rPr lang="es"/>
              <a:t>¿Cuáles son los requisitos para la Participación de Padres y Familias del Título I, Parte A?</a:t>
            </a:r>
            <a:endParaRPr xmlns:a="http://schemas.openxmlformats.org/drawingml/2006/main"/>
          </a:p>
        </p:txBody>
      </p:sp>
      <p:sp>
        <p:nvSpPr>
          <p:cNvPr id="147" name="Google Shape;147;p2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7500" lnSpcReduction="10000"/>
          </a:bodyPr>
          <a:lstStyle/>
          <a:p>
            <a:pPr xmlns:a="http://schemas.openxmlformats.org/drawingml/2006/main" indent="-259461" lvl="0" marL="285750" rtl="0" algn="l">
              <a:spcBef>
                <a:spcPts val="0"/>
              </a:spcBef>
              <a:spcAft>
                <a:spcPts val="0"/>
              </a:spcAft>
              <a:buSzPct val="115000"/>
              <a:buChar char="●"/>
            </a:pPr>
            <a:r xmlns:a="http://schemas.openxmlformats.org/drawingml/2006/main">
              <a:rPr lang="es"/>
              <a:t>El 1% del monto total de los fondos del Título I, Parte A debe utilizarse para actividades de participación de padres y familias.</a:t>
            </a:r>
            <a:endParaRPr xmlns:a="http://schemas.openxmlformats.org/drawingml/2006/main"/>
          </a:p>
          <a:p>
            <a:pPr xmlns:a="http://schemas.openxmlformats.org/drawingml/2006/main" indent="-259461" lvl="0" marL="285750" rtl="0" algn="l">
              <a:spcBef>
                <a:spcPts val="1044"/>
              </a:spcBef>
              <a:spcAft>
                <a:spcPts val="0"/>
              </a:spcAft>
              <a:buSzPct val="115000"/>
              <a:buChar char="●"/>
            </a:pPr>
            <a:r xmlns:a="http://schemas.openxmlformats.org/drawingml/2006/main">
              <a:rPr lang="es"/>
              <a:t>Las escuelas deben celebrar una Reunión Anual del Título I antes del 1 de noviembre </a:t>
            </a:r>
            <a:r xmlns:a="http://schemas.openxmlformats.org/drawingml/2006/main">
              <a:rPr baseline="30000" lang="es"/>
              <a:t>de </a:t>
            </a:r>
            <a:r xmlns:a="http://schemas.openxmlformats.org/drawingml/2006/main">
              <a:rPr lang="es"/>
              <a:t>cada año.</a:t>
            </a:r>
            <a:endParaRPr xmlns:a="http://schemas.openxmlformats.org/drawingml/2006/main"/>
          </a:p>
          <a:p>
            <a:pPr xmlns:a="http://schemas.openxmlformats.org/drawingml/2006/main" indent="-259461" lvl="0" marL="285750" rtl="0" algn="l">
              <a:spcBef>
                <a:spcPts val="1044"/>
              </a:spcBef>
              <a:spcAft>
                <a:spcPts val="0"/>
              </a:spcAft>
              <a:buSzPct val="115000"/>
              <a:buChar char="●"/>
            </a:pPr>
            <a:r xmlns:a="http://schemas.openxmlformats.org/drawingml/2006/main">
              <a:rPr lang="es"/>
              <a:t>Los planes de políticas de participación de padres y familias del distrito y la escuela se desarrollan con el aporte de los padres y están disponibles en el sitio web de la escuela el 1 </a:t>
            </a:r>
            <a:r xmlns:a="http://schemas.openxmlformats.org/drawingml/2006/main">
              <a:rPr baseline="30000" lang="es"/>
              <a:t>de noviembre </a:t>
            </a:r>
            <a:r xmlns:a="http://schemas.openxmlformats.org/drawingml/2006/main">
              <a:rPr lang="es"/>
              <a:t>de cada año.</a:t>
            </a:r>
            <a:endParaRPr xmlns:a="http://schemas.openxmlformats.org/drawingml/2006/main"/>
          </a:p>
          <a:p>
            <a:pPr xmlns:a="http://schemas.openxmlformats.org/drawingml/2006/main" indent="-256174" lvl="1" marL="742950" rtl="0" algn="l">
              <a:spcBef>
                <a:spcPts val="1044"/>
              </a:spcBef>
              <a:spcAft>
                <a:spcPts val="0"/>
              </a:spcAft>
              <a:buSzPct val="108947"/>
              <a:buChar char="○"/>
            </a:pPr>
            <a:r xmlns:a="http://schemas.openxmlformats.org/drawingml/2006/main" xmlns:r="http://schemas.openxmlformats.org/officeDocument/2006/relationships">
              <a:rPr lang="es" u="sng">
                <a:solidFill>
                  <a:schemeClr val="hlink"/>
                </a:solidFill>
                <a:hlinkClick r:id="rId3"/>
              </a:rPr>
              <a:t>Política de participación de padres y familias</a:t>
            </a:r>
            <a:endParaRPr xmlns:a="http://schemas.openxmlformats.org/drawingml/2006/main"/>
          </a:p>
          <a:p>
            <a:pPr xmlns:a="http://schemas.openxmlformats.org/drawingml/2006/main" indent="-259461" lvl="0" marL="285750" rtl="0" algn="l">
              <a:spcBef>
                <a:spcPts val="1044"/>
              </a:spcBef>
              <a:spcAft>
                <a:spcPts val="0"/>
              </a:spcAft>
              <a:buSzPct val="115000"/>
              <a:buChar char="●"/>
            </a:pPr>
            <a:r xmlns:a="http://schemas.openxmlformats.org/drawingml/2006/main">
              <a:rPr lang="es"/>
              <a:t>Los pactos entre padres y escuelas se desarrollan con el aporte de los padres, se distribuyen a los padres y estudiantes para sus firmas y están disponibles en el sitio web de la escuela el 1 de </a:t>
            </a:r>
            <a:r xmlns:a="http://schemas.openxmlformats.org/drawingml/2006/main">
              <a:rPr baseline="30000" lang="es"/>
              <a:t>noviembre </a:t>
            </a:r>
            <a:r xmlns:a="http://schemas.openxmlformats.org/drawingml/2006/main">
              <a:rPr lang="es"/>
              <a:t>.</a:t>
            </a:r>
            <a:endParaRPr xmlns:a="http://schemas.openxmlformats.org/drawingml/2006/main"/>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Política de participación de padres y familias</a:t>
            </a:r>
            <a:endParaRPr xmlns:a="http://schemas.openxmlformats.org/drawingml/2006/main"/>
          </a:p>
        </p:txBody>
      </p:sp>
      <p:sp>
        <p:nvSpPr>
          <p:cNvPr id="153" name="Google Shape;153;p2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7500"/>
          </a:bodyPr>
          <a:lstStyle/>
          <a:p>
            <a:pPr xmlns:a="http://schemas.openxmlformats.org/drawingml/2006/main" indent="-246316" lvl="0" marL="285750" rtl="0" algn="l">
              <a:spcBef>
                <a:spcPts val="0"/>
              </a:spcBef>
              <a:spcAft>
                <a:spcPts val="0"/>
              </a:spcAft>
              <a:buSzPct val="115000"/>
              <a:buChar char="●"/>
            </a:pPr>
            <a:r xmlns:a="http://schemas.openxmlformats.org/drawingml/2006/main">
              <a:rPr lang="es"/>
              <a:t>La Política de participación de padres y familias es un requisito para todos los programas del Título I.</a:t>
            </a:r>
            <a:endParaRPr xmlns:a="http://schemas.openxmlformats.org/drawingml/2006/main"/>
          </a:p>
          <a:p>
            <a:pPr xmlns:a="http://schemas.openxmlformats.org/drawingml/2006/main" indent="-246316" lvl="0" marL="285750" rtl="0" algn="l">
              <a:spcBef>
                <a:spcPts val="1080"/>
              </a:spcBef>
              <a:spcAft>
                <a:spcPts val="0"/>
              </a:spcAft>
              <a:buSzPct val="115000"/>
              <a:buChar char="●"/>
            </a:pPr>
            <a:r xmlns:a="http://schemas.openxmlformats.org/drawingml/2006/main">
              <a:rPr lang="es"/>
              <a:t>Anualmente, la Política de participación de padres y familias de la escuela se actualiza con los aportes de las partes interesadas y está disponible en el sitio web de nuestra escuela.</a:t>
            </a:r>
            <a:endParaRPr xmlns:a="http://schemas.openxmlformats.org/drawingml/2006/main"/>
          </a:p>
          <a:p>
            <a:pPr xmlns:a="http://schemas.openxmlformats.org/drawingml/2006/main" indent="-246316" lvl="0" marL="285750" rtl="0" algn="l">
              <a:spcBef>
                <a:spcPts val="1080"/>
              </a:spcBef>
              <a:spcAft>
                <a:spcPts val="0"/>
              </a:spcAft>
              <a:buSzPct val="115000"/>
              <a:buChar char="●"/>
            </a:pPr>
            <a:r xmlns:a="http://schemas.openxmlformats.org/drawingml/2006/main">
              <a:rPr lang="es"/>
              <a:t>El sistema escolar de la ciudad de Vidalia alienta e invita a los padres a participar en reuniones de retroalimentación de las partes interesadas, encuestas y actividades de participación.</a:t>
            </a:r>
            <a:endParaRPr xmlns:a="http://schemas.openxmlformats.org/drawingml/2006/main"/>
          </a:p>
          <a:p>
            <a:pPr xmlns:a="http://schemas.openxmlformats.org/drawingml/2006/main" indent="-246316" lvl="0" marL="285750" rtl="0" algn="l">
              <a:spcBef>
                <a:spcPts val="1080"/>
              </a:spcBef>
              <a:spcAft>
                <a:spcPts val="0"/>
              </a:spcAft>
              <a:buSzPct val="115000"/>
              <a:buChar char="●"/>
            </a:pPr>
            <a:r xmlns:a="http://schemas.openxmlformats.org/drawingml/2006/main">
              <a:rPr lang="es"/>
              <a:t>Los comentarios de los padres se recopilan y se incluyen en la Evaluación integral de necesidades.</a:t>
            </a:r>
            <a:endParaRPr xmlns:a="http://schemas.openxmlformats.org/drawingml/2006/main"/>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Pacto entre la escuela y los padres</a:t>
            </a:r>
            <a:endParaRPr xmlns:a="http://schemas.openxmlformats.org/drawingml/2006/main"/>
          </a:p>
        </p:txBody>
      </p:sp>
      <p:sp>
        <p:nvSpPr>
          <p:cNvPr id="159" name="Google Shape;159;p2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7500" lnSpcReduction="10000"/>
          </a:bodyPr>
          <a:lstStyle/>
          <a:p>
            <a:pPr xmlns:a="http://schemas.openxmlformats.org/drawingml/2006/main" indent="-246316" lvl="0" marL="285750" rtl="0" algn="l">
              <a:spcBef>
                <a:spcPts val="0"/>
              </a:spcBef>
              <a:spcAft>
                <a:spcPts val="0"/>
              </a:spcAft>
              <a:buSzPct val="115000"/>
              <a:buChar char="●"/>
            </a:pPr>
            <a:r xmlns:a="http://schemas.openxmlformats.org/drawingml/2006/main">
              <a:rPr lang="es"/>
              <a:t>Otro requisito para los programas del Título I es el Pacto entre la escuela y los padres.</a:t>
            </a:r>
            <a:endParaRPr xmlns:a="http://schemas.openxmlformats.org/drawingml/2006/main"/>
          </a:p>
          <a:p>
            <a:pPr xmlns:a="http://schemas.openxmlformats.org/drawingml/2006/main" indent="-246316" lvl="0" marL="285750" rtl="0" algn="l">
              <a:spcBef>
                <a:spcPts val="1080"/>
              </a:spcBef>
              <a:spcAft>
                <a:spcPts val="0"/>
              </a:spcAft>
              <a:buSzPct val="115000"/>
              <a:buChar char="●"/>
            </a:pPr>
            <a:r xmlns:a="http://schemas.openxmlformats.org/drawingml/2006/main">
              <a:rPr lang="es"/>
              <a:t>El pacto entre la escuela y los padres se elabora con el aporte de los padres.</a:t>
            </a:r>
            <a:endParaRPr xmlns:a="http://schemas.openxmlformats.org/drawingml/2006/main"/>
          </a:p>
          <a:p>
            <a:pPr xmlns:a="http://schemas.openxmlformats.org/drawingml/2006/main" indent="-246316" lvl="0" marL="285750" rtl="0" algn="l">
              <a:spcBef>
                <a:spcPts val="1080"/>
              </a:spcBef>
              <a:spcAft>
                <a:spcPts val="0"/>
              </a:spcAft>
              <a:buSzPct val="115000"/>
              <a:buChar char="●"/>
            </a:pPr>
            <a:r xmlns:a="http://schemas.openxmlformats.org/drawingml/2006/main">
              <a:rPr lang="es"/>
              <a:t>El pacto entre la escuela y los padres describe cómo los padres, el personal escolar y los estudiantes compartirán la responsabilidad de mejorar el rendimiento académico de los estudiantes.</a:t>
            </a:r>
            <a:endParaRPr xmlns:a="http://schemas.openxmlformats.org/drawingml/2006/main"/>
          </a:p>
          <a:p>
            <a:pPr xmlns:a="http://schemas.openxmlformats.org/drawingml/2006/main" indent="-246316" lvl="0" marL="285750" rtl="0" algn="l">
              <a:spcBef>
                <a:spcPts val="1080"/>
              </a:spcBef>
              <a:spcAft>
                <a:spcPts val="0"/>
              </a:spcAft>
              <a:buSzPct val="115000"/>
              <a:buChar char="●"/>
            </a:pPr>
            <a:r xmlns:a="http://schemas.openxmlformats.org/drawingml/2006/main">
              <a:rPr lang="es"/>
              <a:t>El convenio entre la escuela y los padres se envía a casa durante el otoño para que los padres y estudiantes lo firmen y lo devuelvan. Puede encontrar una copia del convenio en el sitio web de la escuela.</a:t>
            </a:r>
            <a:endParaRPr xmlns:a="http://schemas.openxmlformats.org/drawingml/2006/main"/>
          </a:p>
          <a:p>
            <a:pPr xmlns:a="http://schemas.openxmlformats.org/drawingml/2006/main" indent="-110490" lvl="0" marL="285750" rtl="0" algn="l">
              <a:spcBef>
                <a:spcPts val="1080"/>
              </a:spcBef>
              <a:spcAft>
                <a:spcPts val="0"/>
              </a:spcAft>
              <a:buSzPct val="115000"/>
              <a:buNone/>
            </a:pPr>
            <a:r xmlns:a="http://schemas.openxmlformats.org/drawingml/2006/main">
              <a:t/>
            </a:r>
            <a:endParaRPr xmlns:a="http://schemas.openxmlformats.org/drawingml/2006/main"/>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¿Qué es el derecho de los padres a saber?</a:t>
            </a:r>
            <a:endParaRPr xmlns:a="http://schemas.openxmlformats.org/drawingml/2006/main"/>
          </a:p>
        </p:txBody>
      </p:sp>
      <p:sp>
        <p:nvSpPr>
          <p:cNvPr id="165" name="Google Shape;165;p2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lnSpcReduction="10000"/>
          </a:bodyPr>
          <a:lstStyle/>
          <a:p>
            <a:pPr xmlns:a="http://schemas.openxmlformats.org/drawingml/2006/main" indent="-285750" lvl="0" marL="285750" rtl="0" algn="l">
              <a:spcBef>
                <a:spcPts val="0"/>
              </a:spcBef>
              <a:spcAft>
                <a:spcPts val="0"/>
              </a:spcAft>
              <a:buSzPts val="2760"/>
              <a:buChar char="●"/>
            </a:pPr>
            <a:r xmlns:a="http://schemas.openxmlformats.org/drawingml/2006/main">
              <a:rPr lang="es"/>
              <a:t>El derecho de los padres a saber</a:t>
            </a:r>
            <a:endParaRPr xmlns:a="http://schemas.openxmlformats.org/drawingml/2006/main"/>
          </a:p>
          <a:p>
            <a:pPr xmlns:a="http://schemas.openxmlformats.org/drawingml/2006/main" indent="-285750" lvl="1" marL="742950" rtl="0" algn="l">
              <a:spcBef>
                <a:spcPts val="1000"/>
              </a:spcBef>
              <a:spcAft>
                <a:spcPts val="0"/>
              </a:spcAft>
              <a:buSzPts val="2300"/>
              <a:buChar char="○"/>
            </a:pPr>
            <a:r xmlns:a="http://schemas.openxmlformats.org/drawingml/2006/main">
              <a:rPr lang="es"/>
              <a:t>Como escuela de Título I, estamos obligados a cumplir con las regulaciones federales relacionadas con las calificaciones de los docentes según se define en ESEA.</a:t>
            </a:r>
            <a:endParaRPr xmlns:a="http://schemas.openxmlformats.org/drawingml/2006/main"/>
          </a:p>
          <a:p>
            <a:pPr xmlns:a="http://schemas.openxmlformats.org/drawingml/2006/main" indent="-285750" lvl="1" marL="742950" rtl="0" algn="l">
              <a:spcBef>
                <a:spcPts val="1000"/>
              </a:spcBef>
              <a:spcAft>
                <a:spcPts val="0"/>
              </a:spcAft>
              <a:buSzPts val="2300"/>
              <a:buChar char="○"/>
            </a:pPr>
            <a:r xmlns:a="http://schemas.openxmlformats.org/drawingml/2006/main">
              <a:rPr lang="es"/>
              <a:t>Estas regulaciones le permiten conocer más sobre la capacitación y credenciales de los maestros y/o paraprofesionales de su hijo.</a:t>
            </a:r>
            <a:endParaRPr xmlns:a="http://schemas.openxmlformats.org/drawingml/2006/main"/>
          </a:p>
          <a:p>
            <a:pPr xmlns:a="http://schemas.openxmlformats.org/drawingml/2006/main" indent="-285750" lvl="0" marL="285750" rtl="0" algn="l">
              <a:spcBef>
                <a:spcPts val="1080"/>
              </a:spcBef>
              <a:spcAft>
                <a:spcPts val="0"/>
              </a:spcAft>
              <a:buSzPts val="2760"/>
              <a:buChar char="●"/>
            </a:pPr>
            <a:r xmlns:a="http://schemas.openxmlformats.org/drawingml/2006/main">
              <a:rPr lang="es"/>
              <a:t>Visite el sitio web de la escuela para ver la Notificación sobre el derecho a saber</a:t>
            </a:r>
            <a:endParaRPr xmlns:a="http://schemas.openxmlformats.org/drawingml/2006/main"/>
          </a:p>
          <a:p>
            <a:pPr xmlns:a="http://schemas.openxmlformats.org/drawingml/2006/main" indent="-266700" lvl="1" marL="742950" rtl="0" algn="l">
              <a:spcBef>
                <a:spcPts val="1240"/>
              </a:spcBef>
              <a:spcAft>
                <a:spcPts val="0"/>
              </a:spcAft>
              <a:buSzPts val="1770"/>
              <a:buChar char="○"/>
            </a:pPr>
            <a:r xmlns:a="http://schemas.openxmlformats.org/drawingml/2006/main" xmlns:r="http://schemas.openxmlformats.org/officeDocument/2006/relationships" xmlns:ahyp="http://schemas.microsoft.com/office/drawing/2018/hyperlinkcolor">
              <a:rPr b="1" lang="es" sz="2900" u="sng">
                <a:solidFill>
                  <a:schemeClr val="accent5"/>
                </a:solidFill>
                <a:hlinkClick r:id="rId3">
                  <a:extLst>
                    <a:ext uri="{A12FA001-AC4F-418D-AE19-62706E023703}">
                      <ahyp:hlinkClr val="tx"/>
                    </a:ext>
                  </a:extLst>
                </a:hlinkClick>
              </a:rPr>
              <a:t>www.jddickerson.org</a:t>
            </a:r>
            <a:endParaRPr xmlns:a="http://schemas.openxmlformats.org/drawingml/2006/main"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xmlns:a="http://schemas.openxmlformats.org/drawingml/2006/main" indent="0" lvl="0" marL="0" rtl="0" algn="ctr">
              <a:spcBef>
                <a:spcPts val="0"/>
              </a:spcBef>
              <a:spcAft>
                <a:spcPts val="0"/>
              </a:spcAft>
              <a:buClr>
                <a:srgbClr val="262626"/>
              </a:buClr>
              <a:buSzPct val="78571"/>
              <a:buFont typeface="Garamond"/>
              <a:buNone/>
            </a:pPr>
            <a:r xmlns:a="http://schemas.openxmlformats.org/drawingml/2006/main">
              <a:rPr lang="es"/>
              <a:t>¿Qué oportunidades ofrece la escuela para la participación de padres y familias?</a:t>
            </a:r>
            <a:endParaRPr xmlns:a="http://schemas.openxmlformats.org/drawingml/2006/main"/>
          </a:p>
        </p:txBody>
      </p:sp>
      <p:sp>
        <p:nvSpPr>
          <p:cNvPr id="171" name="Google Shape;171;p2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92500" lnSpcReduction="20000"/>
          </a:bodyPr>
          <a:lstStyle/>
          <a:p>
            <a:pPr xmlns:a="http://schemas.openxmlformats.org/drawingml/2006/main" indent="-272605" lvl="0" marL="285750" rtl="0" algn="l">
              <a:spcBef>
                <a:spcPts val="0"/>
              </a:spcBef>
              <a:spcAft>
                <a:spcPts val="0"/>
              </a:spcAft>
              <a:buSzPct val="115000"/>
              <a:buChar char="●"/>
            </a:pPr>
            <a:r xmlns:a="http://schemas.openxmlformats.org/drawingml/2006/main">
              <a:rPr lang="es"/>
              <a:t>Lista de oportunidades y eventos de participación familiar.</a:t>
            </a:r>
            <a:endParaRPr xmlns:a="http://schemas.openxmlformats.org/drawingml/2006/main"/>
          </a:p>
          <a:p>
            <a:pPr xmlns:a="http://schemas.openxmlformats.org/drawingml/2006/main" indent="-274796" lvl="1" marL="742950" rtl="0" algn="l">
              <a:spcBef>
                <a:spcPts val="1000"/>
              </a:spcBef>
              <a:spcAft>
                <a:spcPts val="0"/>
              </a:spcAft>
              <a:buSzPct val="121052"/>
              <a:buChar char="○"/>
            </a:pPr>
            <a:r xmlns:a="http://schemas.openxmlformats.org/drawingml/2006/main">
              <a:rPr lang="es"/>
              <a:t>De padres a la escuela</a:t>
            </a:r>
            <a:endParaRPr xmlns:a="http://schemas.openxmlformats.org/drawingml/2006/main"/>
          </a:p>
          <a:p>
            <a:pPr xmlns:a="http://schemas.openxmlformats.org/drawingml/2006/main" indent="-274796" lvl="1" marL="742950" rtl="0" algn="l">
              <a:spcBef>
                <a:spcPts val="1000"/>
              </a:spcBef>
              <a:spcAft>
                <a:spcPts val="0"/>
              </a:spcAft>
              <a:buSzPct val="121052"/>
              <a:buChar char="○"/>
            </a:pPr>
            <a:r xmlns:a="http://schemas.openxmlformats.org/drawingml/2006/main">
              <a:rPr lang="es"/>
              <a:t>Noche de lectura familiar</a:t>
            </a:r>
            <a:endParaRPr xmlns:a="http://schemas.openxmlformats.org/drawingml/2006/main"/>
          </a:p>
          <a:p>
            <a:pPr xmlns:a="http://schemas.openxmlformats.org/drawingml/2006/main" indent="-272605" lvl="0" marL="285750" rtl="0" algn="l">
              <a:spcBef>
                <a:spcPts val="1080"/>
              </a:spcBef>
              <a:spcAft>
                <a:spcPts val="0"/>
              </a:spcAft>
              <a:buSzPct val="115000"/>
              <a:buChar char="●"/>
            </a:pPr>
            <a:r xmlns:a="http://schemas.openxmlformats.org/drawingml/2006/main">
              <a:rPr lang="es"/>
              <a:t>Enumere las oportunidades y reuniones de toma de decisiones para padres:</a:t>
            </a:r>
            <a:endParaRPr xmlns:a="http://schemas.openxmlformats.org/drawingml/2006/main"/>
          </a:p>
          <a:p>
            <a:pPr xmlns:a="http://schemas.openxmlformats.org/drawingml/2006/main" indent="-274796" lvl="1" marL="742950" rtl="0" algn="l">
              <a:spcBef>
                <a:spcPts val="1000"/>
              </a:spcBef>
              <a:spcAft>
                <a:spcPts val="0"/>
              </a:spcAft>
              <a:buSzPct val="121052"/>
              <a:buChar char="○"/>
            </a:pPr>
            <a:r xmlns:a="http://schemas.openxmlformats.org/drawingml/2006/main">
              <a:rPr lang="es"/>
              <a:t>Equipo de Gobierno Escolar</a:t>
            </a:r>
            <a:endParaRPr xmlns:a="http://schemas.openxmlformats.org/drawingml/2006/main"/>
          </a:p>
          <a:p>
            <a:pPr xmlns:a="http://schemas.openxmlformats.org/drawingml/2006/main" indent="-274796" lvl="1" marL="742950" rtl="0" algn="l">
              <a:spcBef>
                <a:spcPts val="1000"/>
              </a:spcBef>
              <a:spcAft>
                <a:spcPts val="0"/>
              </a:spcAft>
              <a:buSzPct val="121052"/>
              <a:buChar char="○"/>
            </a:pPr>
            <a:r xmlns:a="http://schemas.openxmlformats.org/drawingml/2006/main">
              <a:rPr lang="es"/>
              <a:t>Evaluación integral de necesidades (encuestas)</a:t>
            </a:r>
            <a:endParaRPr xmlns:a="http://schemas.openxmlformats.org/drawingml/2006/main"/>
          </a:p>
          <a:p>
            <a:pPr xmlns:a="http://schemas.openxmlformats.org/drawingml/2006/main" indent="-274796" lvl="1" marL="742950" rtl="0" algn="l">
              <a:spcBef>
                <a:spcPts val="1000"/>
              </a:spcBef>
              <a:spcAft>
                <a:spcPts val="0"/>
              </a:spcAft>
              <a:buSzPct val="121052"/>
              <a:buChar char="○"/>
            </a:pPr>
            <a:r xmlns:a="http://schemas.openxmlformats.org/drawingml/2006/main">
              <a:rPr lang="es"/>
              <a:t>Reuniones de padres de primavera</a:t>
            </a:r>
            <a:endParaRPr xmlns:a="http://schemas.openxmlformats.org/drawingml/2006/main"/>
          </a:p>
        </p:txBody>
      </p:sp>
      <p:pic>
        <p:nvPicPr>
          <p:cNvPr id="172" name="Google Shape;172;p28"/>
          <p:cNvPicPr preferRelativeResize="0"/>
          <p:nvPr/>
        </p:nvPicPr>
        <p:blipFill>
          <a:blip r:embed="rId3">
            <a:alphaModFix/>
          </a:blip>
          <a:stretch>
            <a:fillRect/>
          </a:stretch>
        </p:blipFill>
        <p:spPr>
          <a:xfrm>
            <a:off x="9747475" y="4328900"/>
            <a:ext cx="1838826" cy="1838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¿Cómo contactar con nuestro personal?</a:t>
            </a:r>
            <a:endParaRPr xmlns:a="http://schemas.openxmlformats.org/drawingml/2006/main"/>
          </a:p>
        </p:txBody>
      </p:sp>
      <p:sp>
        <p:nvSpPr>
          <p:cNvPr id="178" name="Google Shape;178;p2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0000" lnSpcReduction="20000"/>
          </a:bodyPr>
          <a:lstStyle/>
          <a:p>
            <a:pPr xmlns:a="http://schemas.openxmlformats.org/drawingml/2006/main" indent="-215646" lvl="0" marL="285750" rtl="0" algn="l">
              <a:spcBef>
                <a:spcPts val="0"/>
              </a:spcBef>
              <a:spcAft>
                <a:spcPts val="0"/>
              </a:spcAft>
              <a:buSzPct val="115000"/>
              <a:buChar char="●"/>
            </a:pPr>
            <a:r xmlns:a="http://schemas.openxmlformats.org/drawingml/2006/main">
              <a:rPr lang="es" sz="3200"/>
              <a:t>Escuela primaria JD Dickerson</a:t>
            </a:r>
            <a:endParaRPr xmlns:a="http://schemas.openxmlformats.org/drawingml/2006/main"/>
          </a:p>
          <a:p>
            <a:pPr xmlns:a="http://schemas.openxmlformats.org/drawingml/2006/main" indent="-224409" lvl="1" marL="742950" rtl="0" algn="l">
              <a:spcBef>
                <a:spcPts val="1160"/>
              </a:spcBef>
              <a:spcAft>
                <a:spcPts val="0"/>
              </a:spcAft>
              <a:buSzPct val="115000"/>
              <a:buChar char="○"/>
            </a:pPr>
            <a:r xmlns:a="http://schemas.openxmlformats.org/drawingml/2006/main">
              <a:rPr lang="es" sz="2800"/>
              <a:t>912-537-3421</a:t>
            </a:r>
            <a:endParaRPr xmlns:a="http://schemas.openxmlformats.org/drawingml/2006/main"/>
          </a:p>
          <a:p>
            <a:pPr xmlns:a="http://schemas.openxmlformats.org/drawingml/2006/main" indent="-215646" lvl="0" marL="285750" rtl="0" algn="l">
              <a:spcBef>
                <a:spcPts val="1240"/>
              </a:spcBef>
              <a:spcAft>
                <a:spcPts val="0"/>
              </a:spcAft>
              <a:buSzPct val="115000"/>
              <a:buChar char="●"/>
            </a:pPr>
            <a:r xmlns:a="http://schemas.openxmlformats.org/drawingml/2006/main">
              <a:rPr lang="es" sz="3200"/>
              <a:t>Las direcciones de correo electrónico están disponibles a través del maestro de su estudiante o en el directorio del personal del sitio web de nuestra escuela.</a:t>
            </a:r>
            <a:endParaRPr xmlns:a="http://schemas.openxmlformats.org/drawingml/2006/main"/>
          </a:p>
          <a:p>
            <a:pPr xmlns:a="http://schemas.openxmlformats.org/drawingml/2006/main" indent="-215646" lvl="0" marL="285750" rtl="0" algn="l">
              <a:spcBef>
                <a:spcPts val="1240"/>
              </a:spcBef>
              <a:spcAft>
                <a:spcPts val="0"/>
              </a:spcAft>
              <a:buSzPct val="115000"/>
              <a:buChar char="●"/>
            </a:pPr>
            <a:r xmlns:a="http://schemas.openxmlformats.org/drawingml/2006/main">
              <a:rPr lang="es" sz="3200"/>
              <a:t>Dirección del sitio web de la escuela: </a:t>
            </a:r>
            <a:r xmlns:a="http://schemas.openxmlformats.org/drawingml/2006/main" xmlns:r="http://schemas.openxmlformats.org/officeDocument/2006/relationships">
              <a:rPr b="1" lang="es" sz="3200" u="sng">
                <a:solidFill>
                  <a:schemeClr val="hlink"/>
                </a:solidFill>
                <a:hlinkClick r:id="rId3"/>
              </a:rPr>
              <a:t>www.jddickerson.org</a:t>
            </a:r>
            <a:endParaRPr xmlns:a="http://schemas.openxmlformats.org/drawingml/2006/main" b="1" sz="3200"/>
          </a:p>
          <a:p>
            <a:pPr xmlns:a="http://schemas.openxmlformats.org/drawingml/2006/main" indent="0" lvl="0" marL="285750" rtl="0" algn="l">
              <a:spcBef>
                <a:spcPts val="1240"/>
              </a:spcBef>
              <a:spcAft>
                <a:spcPts val="0"/>
              </a:spcAft>
              <a:buNone/>
            </a:pPr>
            <a:r xmlns:a="http://schemas.openxmlformats.org/drawingml/2006/main">
              <a:t/>
            </a:r>
            <a:endParaRPr xmlns:a="http://schemas.openxmlformats.org/drawingml/2006/main" b="1" sz="3200">
              <a:highlight>
                <a:srgbClr val="FFFF00"/>
              </a:highlight>
            </a:endParaRPr>
          </a:p>
          <a:p>
            <a:pPr xmlns:a="http://schemas.openxmlformats.org/drawingml/2006/main" indent="0" lvl="0" marL="0" rtl="0" algn="l">
              <a:spcBef>
                <a:spcPts val="1240"/>
              </a:spcBef>
              <a:spcAft>
                <a:spcPts val="0"/>
              </a:spcAft>
              <a:buSzPct val="115000"/>
              <a:buNone/>
            </a:pPr>
            <a:r xmlns:a="http://schemas.openxmlformats.org/drawingml/2006/main">
              <a:t/>
            </a:r>
            <a:endParaRPr xmlns:a="http://schemas.openxmlformats.org/drawingml/2006/main" sz="3200"/>
          </a:p>
        </p:txBody>
      </p:sp>
      <p:pic>
        <p:nvPicPr>
          <p:cNvPr id="179" name="Google Shape;179;p29"/>
          <p:cNvPicPr preferRelativeResize="0"/>
          <p:nvPr/>
        </p:nvPicPr>
        <p:blipFill>
          <a:blip r:embed="rId4">
            <a:alphaModFix/>
          </a:blip>
          <a:stretch>
            <a:fillRect/>
          </a:stretch>
        </p:blipFill>
        <p:spPr>
          <a:xfrm>
            <a:off x="9666700" y="4346875"/>
            <a:ext cx="1847800" cy="1847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Preguntas</a:t>
            </a:r>
            <a:endParaRPr xmlns:a="http://schemas.openxmlformats.org/drawingml/2006/main"/>
          </a:p>
        </p:txBody>
      </p:sp>
      <p:sp>
        <p:nvSpPr>
          <p:cNvPr id="185" name="Google Shape;185;p30"/>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spcBef>
                <a:spcPts val="0"/>
              </a:spcBef>
              <a:spcAft>
                <a:spcPts val="0"/>
              </a:spcAft>
              <a:buSzPts val="3220"/>
              <a:buNone/>
            </a:pPr>
            <a:r xmlns:a="http://schemas.openxmlformats.org/drawingml/2006/main">
              <a:rPr lang="es" sz="2800"/>
              <a:t>Agradecemos las preguntas y comentarios de los padres para que estén informados sobre el programa Título I y la participación familiar.</a:t>
            </a:r>
            <a:endParaRPr xmlns:a="http://schemas.openxmlformats.org/drawingml/2006/main"/>
          </a:p>
          <a:p>
            <a:pPr xmlns:a="http://schemas.openxmlformats.org/drawingml/2006/main" indent="0" lvl="0" marL="0" rtl="0" algn="l">
              <a:spcBef>
                <a:spcPts val="1080"/>
              </a:spcBef>
              <a:spcAft>
                <a:spcPts val="0"/>
              </a:spcAft>
              <a:buSzPts val="2760"/>
              <a:buNone/>
            </a:pPr>
            <a:r xmlns:a="http://schemas.openxmlformats.org/drawingml/2006/main">
              <a:t/>
            </a:r>
            <a:endParaRPr xmlns:a="http://schemas.openxmlformats.org/drawingml/2006/main"/>
          </a:p>
        </p:txBody>
      </p:sp>
      <p:sp>
        <p:nvSpPr>
          <p:cNvPr id="186" name="Google Shape;186;p30"/>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ctr">
              <a:spcBef>
                <a:spcPts val="0"/>
              </a:spcBef>
              <a:spcAft>
                <a:spcPts val="0"/>
              </a:spcAft>
              <a:buSzPts val="5520"/>
              <a:buNone/>
            </a:pPr>
            <a:r xmlns:a="http://schemas.openxmlformats.org/drawingml/2006/main">
              <a:rPr b="1" lang="es" sz="4800"/>
              <a:t>Gracias</a:t>
            </a:r>
            <a:endParaRPr xmlns:a="http://schemas.openxmlformats.org/drawingml/2006/main"/>
          </a:p>
          <a:p>
            <a:pPr xmlns:a="http://schemas.openxmlformats.org/drawingml/2006/main" indent="0" lvl="0" marL="0" rtl="0" algn="ctr">
              <a:spcBef>
                <a:spcPts val="1560"/>
              </a:spcBef>
              <a:spcAft>
                <a:spcPts val="0"/>
              </a:spcAft>
              <a:buSzPts val="5520"/>
              <a:buNone/>
            </a:pPr>
            <a:r xmlns:a="http://schemas.openxmlformats.org/drawingml/2006/main">
              <a:rPr b="1" lang="es" sz="4800"/>
              <a:t>Para</a:t>
            </a:r>
            <a:endParaRPr xmlns:a="http://schemas.openxmlformats.org/drawingml/2006/main"/>
          </a:p>
          <a:p>
            <a:pPr xmlns:a="http://schemas.openxmlformats.org/drawingml/2006/main" indent="0" lvl="0" marL="0" rtl="0" algn="ctr">
              <a:spcBef>
                <a:spcPts val="1560"/>
              </a:spcBef>
              <a:spcAft>
                <a:spcPts val="0"/>
              </a:spcAft>
              <a:buSzPts val="5520"/>
              <a:buNone/>
            </a:pPr>
            <a:r xmlns:a="http://schemas.openxmlformats.org/drawingml/2006/main">
              <a:rPr b="1" lang="es" sz="4800"/>
              <a:t>¡Únase a nosotros!</a:t>
            </a:r>
            <a:endParaRPr xmlns:a="http://schemas.openxmlformats.org/drawingml/2006/main"/>
          </a:p>
        </p:txBody>
      </p:sp>
      <p:sp>
        <p:nvSpPr>
          <p:cNvPr descr="Thank You to Those Who Attended! – Meridian PTA" id="187" name="Google Shape;187;p30"/>
          <p:cNvSpPr/>
          <p:nvPr/>
        </p:nvSpPr>
        <p:spPr>
          <a:xfrm>
            <a:off x="1730374" y="4508817"/>
            <a:ext cx="972185" cy="972188"/>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1800">
              <a:solidFill>
                <a:schemeClr val="dk1"/>
              </a:solidFill>
              <a:latin typeface="Garamond"/>
              <a:ea typeface="Garamond"/>
              <a:cs typeface="Garamond"/>
              <a:sym typeface="Garamond"/>
            </a:endParaRPr>
          </a:p>
        </p:txBody>
      </p:sp>
      <p:sp>
        <p:nvSpPr>
          <p:cNvPr descr="Thank You to Those Who Attended! – Meridian PTA" id="188" name="Google Shape;188;p3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1800">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Agenda - 8 de septiembre de 2025</a:t>
            </a:r>
            <a:endParaRPr xmlns:a="http://schemas.openxmlformats.org/drawingml/2006/main"/>
          </a:p>
        </p:txBody>
      </p:sp>
      <p:sp>
        <p:nvSpPr>
          <p:cNvPr id="91" name="Google Shape;91;p16"/>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fontScale="85000" lnSpcReduction="20000"/>
          </a:bodyPr>
          <a:lstStyle/>
          <a:p>
            <a:pPr xmlns:a="http://schemas.openxmlformats.org/drawingml/2006/main" indent="-259461" lvl="0" marL="285750" rtl="0" algn="l">
              <a:spcBef>
                <a:spcPts val="0"/>
              </a:spcBef>
              <a:spcAft>
                <a:spcPts val="0"/>
              </a:spcAft>
              <a:buSzPct val="115000"/>
              <a:buChar char="●"/>
            </a:pPr>
            <a:r xmlns:a="http://schemas.openxmlformats.org/drawingml/2006/main">
              <a:rPr lang="es"/>
              <a:t>¡Bienvenido!</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Descripción general del Título I</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Uso de los fondos del Título I</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Requisitos escolares del Título I</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Currículo y pruebas</a:t>
            </a:r>
            <a:endParaRPr xmlns:a="http://schemas.openxmlformats.org/drawingml/2006/main"/>
          </a:p>
          <a:p>
            <a:pPr xmlns:a="http://schemas.openxmlformats.org/drawingml/2006/main" indent="-110490" lvl="0" marL="285750" rtl="0" algn="l">
              <a:spcBef>
                <a:spcPts val="1080"/>
              </a:spcBef>
              <a:spcAft>
                <a:spcPts val="0"/>
              </a:spcAft>
              <a:buSzPct val="115000"/>
              <a:buNone/>
            </a:pPr>
            <a:r xmlns:a="http://schemas.openxmlformats.org/drawingml/2006/main">
              <a:t/>
            </a:r>
            <a:endParaRPr xmlns:a="http://schemas.openxmlformats.org/drawingml/2006/main"/>
          </a:p>
          <a:p>
            <a:pPr xmlns:a="http://schemas.openxmlformats.org/drawingml/2006/main" indent="-110490" lvl="0" marL="285750" rtl="0" algn="l">
              <a:spcBef>
                <a:spcPts val="1080"/>
              </a:spcBef>
              <a:spcAft>
                <a:spcPts val="0"/>
              </a:spcAft>
              <a:buSzPct val="115000"/>
              <a:buNone/>
            </a:pPr>
            <a:r xmlns:a="http://schemas.openxmlformats.org/drawingml/2006/main">
              <a:t/>
            </a:r>
            <a:endParaRPr xmlns:a="http://schemas.openxmlformats.org/drawingml/2006/main"/>
          </a:p>
        </p:txBody>
      </p:sp>
      <p:sp>
        <p:nvSpPr>
          <p:cNvPr id="92" name="Google Shape;92;p16"/>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fontScale="85000" lnSpcReduction="10000"/>
          </a:bodyPr>
          <a:lstStyle/>
          <a:p>
            <a:pPr xmlns:a="http://schemas.openxmlformats.org/drawingml/2006/main" indent="-259461" lvl="0" marL="285750" rtl="0" algn="l">
              <a:spcBef>
                <a:spcPts val="0"/>
              </a:spcBef>
              <a:spcAft>
                <a:spcPts val="0"/>
              </a:spcAft>
              <a:buSzPct val="115000"/>
              <a:buChar char="●"/>
            </a:pPr>
            <a:r xmlns:a="http://schemas.openxmlformats.org/drawingml/2006/main">
              <a:rPr lang="es"/>
              <a:t>Requisitos y oportunidades de participación de los padres</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El derecho de los padres a saber</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Comunicación con el personal de la escuela</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Preguntas/Comentarios</a:t>
            </a:r>
            <a:endParaRPr xmlns:a="http://schemas.openxmlformats.org/drawingml/2006/main"/>
          </a:p>
          <a:p>
            <a:pPr xmlns:a="http://schemas.openxmlformats.org/drawingml/2006/main" indent="-110490" lvl="0" marL="285750" rtl="0" algn="l">
              <a:spcBef>
                <a:spcPts val="1080"/>
              </a:spcBef>
              <a:spcAft>
                <a:spcPts val="0"/>
              </a:spcAft>
              <a:buSzPct val="115000"/>
              <a:buNone/>
            </a:pPr>
            <a:r xmlns:a="http://schemas.openxmlformats.org/drawingml/2006/main">
              <a:t/>
            </a:r>
            <a:endParaRPr xmlns:a="http://schemas.openxmlformats.org/drawingml/2006/main"/>
          </a:p>
          <a:p>
            <a:pPr xmlns:a="http://schemas.openxmlformats.org/drawingml/2006/main" indent="-110490" lvl="0" marL="285750" rtl="0" algn="l">
              <a:spcBef>
                <a:spcPts val="1080"/>
              </a:spcBef>
              <a:spcAft>
                <a:spcPts val="0"/>
              </a:spcAft>
              <a:buSzPct val="115000"/>
              <a:buNone/>
            </a:pPr>
            <a:r xmlns:a="http://schemas.openxmlformats.org/drawingml/2006/main">
              <a:t/>
            </a:r>
            <a:endParaRPr xmlns:a="http://schemas.openxmlformats.org/drawingml/2006/main"/>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3200"/>
              <a:buFont typeface="Garamond"/>
              <a:buNone/>
            </a:pPr>
            <a:r xmlns:a="http://schemas.openxmlformats.org/drawingml/2006/main">
              <a:rPr lang="es" sz="3200"/>
              <a:t>¿Qué es una escuela Título I?</a:t>
            </a:r>
            <a:endParaRPr xmlns:a="http://schemas.openxmlformats.org/drawingml/2006/main"/>
          </a:p>
        </p:txBody>
      </p:sp>
      <p:sp>
        <p:nvSpPr>
          <p:cNvPr id="99" name="Google Shape;99;p1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xmlns:a="http://schemas.openxmlformats.org/drawingml/2006/main" indent="-285750" lvl="0" marL="285750" rtl="0" algn="l">
              <a:spcBef>
                <a:spcPts val="0"/>
              </a:spcBef>
              <a:spcAft>
                <a:spcPts val="0"/>
              </a:spcAft>
              <a:buSzPts val="2760"/>
              <a:buChar char="●"/>
            </a:pPr>
            <a:r xmlns:a="http://schemas.openxmlformats.org/drawingml/2006/main">
              <a:rPr lang="es"/>
              <a:t>El Título I, Parte A es un programa financiado por el gobierno federal bajo la Ley de Educación Primaria y Secundaria (ESEA) de 1965.</a:t>
            </a:r>
            <a:endParaRPr xmlns:a="http://schemas.openxmlformats.org/drawingml/2006/main"/>
          </a:p>
          <a:p>
            <a:pPr xmlns:a="http://schemas.openxmlformats.org/drawingml/2006/main" indent="-285750" lvl="0" marL="285750" rtl="0" algn="l">
              <a:spcBef>
                <a:spcPts val="1080"/>
              </a:spcBef>
              <a:spcAft>
                <a:spcPts val="0"/>
              </a:spcAft>
              <a:buSzPts val="2760"/>
              <a:buChar char="●"/>
            </a:pPr>
            <a:r xmlns:a="http://schemas.openxmlformats.org/drawingml/2006/main">
              <a:rPr lang="es"/>
              <a:t>El propósito del Título I bajo ESEA ( </a:t>
            </a:r>
            <a:r xmlns:a="http://schemas.openxmlformats.org/drawingml/2006/main">
              <a:rPr lang="es">
                <a:solidFill>
                  <a:srgbClr val="4B4E53"/>
                </a:solidFill>
                <a:highlight>
                  <a:srgbClr val="FFFFFF"/>
                </a:highlight>
              </a:rPr>
              <a:t>Ley de Educación Primaria y Secundaria </a:t>
            </a:r>
            <a:r xmlns:a="http://schemas.openxmlformats.org/drawingml/2006/main">
              <a:rPr lang="es"/>
              <a:t>) es garantizar que todos los niños tengan una oportunidad justa, igualitaria y significativa de obtener una educación de alta calidad y tener éxito en los exigentes estándares de rendimiento académico estatal y en las evaluaciones académicas estatales.</a:t>
            </a:r>
            <a:endParaRPr xmlns:a="http://schemas.openxmlformats.org/drawingml/2006/main"/>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¿Cómo se utilizan los fondos del Título I?</a:t>
            </a:r>
            <a:endParaRPr xmlns:a="http://schemas.openxmlformats.org/drawingml/2006/main"/>
          </a:p>
        </p:txBody>
      </p:sp>
      <p:sp>
        <p:nvSpPr>
          <p:cNvPr id="105" name="Google Shape;105;p1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85000" lnSpcReduction="10000"/>
          </a:bodyPr>
          <a:lstStyle/>
          <a:p>
            <a:pPr xmlns:a="http://schemas.openxmlformats.org/drawingml/2006/main" indent="-255079" lvl="0" marL="285750" rtl="0" algn="l">
              <a:spcBef>
                <a:spcPts val="0"/>
              </a:spcBef>
              <a:spcAft>
                <a:spcPts val="0"/>
              </a:spcAft>
              <a:buSzPct val="115000"/>
              <a:buChar char="●"/>
            </a:pPr>
            <a:r xmlns:a="http://schemas.openxmlformats.org/drawingml/2006/main">
              <a:rPr lang="es" sz="2800"/>
              <a:t>Para adquirir programas complementarios y recursos instructivos.</a:t>
            </a:r>
            <a:endParaRPr xmlns:a="http://schemas.openxmlformats.org/drawingml/2006/main"/>
          </a:p>
          <a:p>
            <a:pPr xmlns:a="http://schemas.openxmlformats.org/drawingml/2006/main" indent="-255079" lvl="0" marL="285750" rtl="0" algn="l">
              <a:spcBef>
                <a:spcPts val="1160"/>
              </a:spcBef>
              <a:spcAft>
                <a:spcPts val="0"/>
              </a:spcAft>
              <a:buSzPct val="115000"/>
              <a:buChar char="●"/>
            </a:pPr>
            <a:r xmlns:a="http://schemas.openxmlformats.org/drawingml/2006/main">
              <a:rPr lang="es" sz="2800"/>
              <a:t>Promover eventos y reuniones de participación de padres.</a:t>
            </a:r>
            <a:endParaRPr xmlns:a="http://schemas.openxmlformats.org/drawingml/2006/main"/>
          </a:p>
          <a:p>
            <a:pPr xmlns:a="http://schemas.openxmlformats.org/drawingml/2006/main" indent="-255079" lvl="0" marL="285750" rtl="0" algn="l">
              <a:spcBef>
                <a:spcPts val="1160"/>
              </a:spcBef>
              <a:spcAft>
                <a:spcPts val="0"/>
              </a:spcAft>
              <a:buSzPct val="115000"/>
              <a:buChar char="●"/>
            </a:pPr>
            <a:r xmlns:a="http://schemas.openxmlformats.org/drawingml/2006/main">
              <a:rPr lang="es" sz="2800"/>
              <a:t>Proporcionar formación profesional a nuestro personal docente.</a:t>
            </a:r>
            <a:endParaRPr xmlns:a="http://schemas.openxmlformats.org/drawingml/2006/main"/>
          </a:p>
          <a:p>
            <a:pPr xmlns:a="http://schemas.openxmlformats.org/drawingml/2006/main" indent="-255079" lvl="0" marL="285750" rtl="0" algn="l">
              <a:spcBef>
                <a:spcPts val="1160"/>
              </a:spcBef>
              <a:spcAft>
                <a:spcPts val="0"/>
              </a:spcAft>
              <a:buSzPct val="115000"/>
              <a:buChar char="●"/>
            </a:pPr>
            <a:r xmlns:a="http://schemas.openxmlformats.org/drawingml/2006/main">
              <a:rPr lang="es" sz="2800"/>
              <a:t>Reducir la proporción de profesores por alumnos en las aulas.</a:t>
            </a:r>
            <a:endParaRPr xmlns:a="http://schemas.openxmlformats.org/drawingml/2006/main"/>
          </a:p>
          <a:p>
            <a:pPr xmlns:a="http://schemas.openxmlformats.org/drawingml/2006/main" indent="-255079" lvl="0" marL="285750" rtl="0" algn="l">
              <a:spcBef>
                <a:spcPts val="1160"/>
              </a:spcBef>
              <a:spcAft>
                <a:spcPts val="0"/>
              </a:spcAft>
              <a:buSzPct val="115000"/>
              <a:buChar char="●"/>
            </a:pPr>
            <a:r xmlns:a="http://schemas.openxmlformats.org/drawingml/2006/main">
              <a:rPr lang="es" sz="2800"/>
              <a:t>Para adquirir dispositivos tecnológicos para las aulas.</a:t>
            </a:r>
            <a:endParaRPr xmlns:a="http://schemas.openxmlformats.org/drawingml/2006/main"/>
          </a:p>
          <a:p>
            <a:pPr xmlns:a="http://schemas.openxmlformats.org/drawingml/2006/main" indent="-110490" lvl="0" marL="285750" rtl="0" algn="l">
              <a:spcBef>
                <a:spcPts val="1080"/>
              </a:spcBef>
              <a:spcAft>
                <a:spcPts val="0"/>
              </a:spcAft>
              <a:buSzPct val="115000"/>
              <a:buNone/>
            </a:pPr>
            <a:r xmlns:a="http://schemas.openxmlformats.org/drawingml/2006/main">
              <a:t/>
            </a:r>
            <a:endParaRPr xmlns:a="http://schemas.openxmlformats.org/drawingml/2006/main"/>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¿Qué es un programa escolar de Título I?</a:t>
            </a:r>
            <a:endParaRPr xmlns:a="http://schemas.openxmlformats.org/drawingml/2006/main"/>
          </a:p>
        </p:txBody>
      </p:sp>
      <p:sp>
        <p:nvSpPr>
          <p:cNvPr id="111" name="Google Shape;111;p1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spcBef>
                <a:spcPts val="0"/>
              </a:spcBef>
              <a:spcAft>
                <a:spcPts val="0"/>
              </a:spcAft>
              <a:buSzPts val="3680"/>
              <a:buNone/>
            </a:pPr>
            <a:r xmlns:a="http://schemas.openxmlformats.org/drawingml/2006/main">
              <a:rPr lang="es" sz="3200"/>
              <a:t>El propósito de los programas del Título I en toda la escuela es mejorar todo el programa educativo de una escuela, lo que debería resultar en una mejora del rendimiento académico de todos los estudiantes, en particular de los estudiantes con el rendimiento más bajo.</a:t>
            </a:r>
            <a:endParaRPr xmlns:a="http://schemas.openxmlformats.org/drawingml/2006/main"/>
          </a:p>
        </p:txBody>
      </p:sp>
      <p:pic>
        <p:nvPicPr>
          <p:cNvPr id="112" name="Google Shape;112;p19"/>
          <p:cNvPicPr preferRelativeResize="0"/>
          <p:nvPr/>
        </p:nvPicPr>
        <p:blipFill>
          <a:blip r:embed="rId3">
            <a:alphaModFix/>
          </a:blip>
          <a:stretch>
            <a:fillRect/>
          </a:stretch>
        </p:blipFill>
        <p:spPr>
          <a:xfrm>
            <a:off x="9592350" y="4308425"/>
            <a:ext cx="2119626" cy="2119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title="Screenshot 2025-09-07 151617.png"/>
          <p:cNvPicPr preferRelativeResize="0"/>
          <p:nvPr/>
        </p:nvPicPr>
        <p:blipFill rotWithShape="1">
          <a:blip r:embed="rId3">
            <a:alphaModFix/>
          </a:blip>
          <a:srcRect b="1078" l="0" r="970" t="0"/>
          <a:stretch/>
        </p:blipFill>
        <p:spPr>
          <a:xfrm>
            <a:off x="1080075" y="65650"/>
            <a:ext cx="9668325" cy="6718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1295402" y="814357"/>
            <a:ext cx="9601200" cy="130380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Metas del Título I para toda la escuela</a:t>
            </a:r>
            <a:endParaRPr xmlns:a="http://schemas.openxmlformats.org/drawingml/2006/main"/>
          </a:p>
        </p:txBody>
      </p:sp>
      <p:sp>
        <p:nvSpPr>
          <p:cNvPr id="125" name="Google Shape;125;p21"/>
          <p:cNvSpPr txBox="1"/>
          <p:nvPr>
            <p:ph idx="1" type="body"/>
          </p:nvPr>
        </p:nvSpPr>
        <p:spPr>
          <a:xfrm>
            <a:off x="513825" y="2417450"/>
            <a:ext cx="10947600" cy="3706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1900">
                <a:latin typeface="Arial"/>
                <a:ea typeface="Arial"/>
                <a:cs typeface="Arial"/>
                <a:sym typeface="Arial"/>
              </a:rPr>
              <a:t>Meta 1: Para mayo de 2026, el 100% de los docentes implementarán un marco de planificación instructiva unificado que integre objetivos de aprendizaje, criterios de éxito, evaluaciones alineadas e instrucción especialmente diseñada (SDI) (cuando corresponda) para aumentar la claridad instructiva y el acceso para todos los estudiantes.</a:t>
            </a:r>
            <a:endParaRPr xmlns:a="http://schemas.openxmlformats.org/drawingml/2006/main" b="1" sz="1900">
              <a:latin typeface="Arial"/>
              <a:ea typeface="Arial"/>
              <a:cs typeface="Arial"/>
              <a:sym typeface="Arial"/>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b="1" sz="1900">
              <a:latin typeface="Arial"/>
              <a:ea typeface="Arial"/>
              <a:cs typeface="Arial"/>
              <a:sym typeface="Arial"/>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1900">
                <a:latin typeface="Arial"/>
                <a:ea typeface="Arial"/>
                <a:cs typeface="Arial"/>
                <a:sym typeface="Arial"/>
              </a:rPr>
              <a:t>Meta 2: Para el final del año escolar 2025-2026, aumentar en un 5% el número de estudiantes que demuestran crecimiento de BOY a EOY en las evaluaciones MAP y DIBELS.</a:t>
            </a:r>
            <a:endParaRPr xmlns:a="http://schemas.openxmlformats.org/drawingml/2006/main" b="1" sz="1900">
              <a:latin typeface="Arial"/>
              <a:ea typeface="Arial"/>
              <a:cs typeface="Arial"/>
              <a:sym typeface="Arial"/>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b="1" sz="1900">
              <a:latin typeface="Arial"/>
              <a:ea typeface="Arial"/>
              <a:cs typeface="Arial"/>
              <a:sym typeface="Arial"/>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1900">
                <a:latin typeface="Arial"/>
                <a:ea typeface="Arial"/>
                <a:cs typeface="Arial"/>
                <a:sym typeface="Arial"/>
              </a:rPr>
              <a:t>Meta 3: Para junio de 2026, los equipos de liderazgo de K-5 implementarán las funciones del MTSS según lo descrito en las pautas del Sistema Escolar de la Ciudad de Vidalia.</a:t>
            </a:r>
            <a:endParaRPr xmlns:a="http://schemas.openxmlformats.org/drawingml/2006/main" b="1" sz="1900">
              <a:latin typeface="Arial"/>
              <a:ea typeface="Arial"/>
              <a:cs typeface="Arial"/>
              <a:sym typeface="Arial"/>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b="1" sz="1900">
              <a:latin typeface="Arial"/>
              <a:ea typeface="Arial"/>
              <a:cs typeface="Arial"/>
              <a:sym typeface="Arial"/>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1900">
                <a:latin typeface="Arial"/>
                <a:ea typeface="Arial"/>
                <a:cs typeface="Arial"/>
                <a:sym typeface="Arial"/>
              </a:rPr>
              <a:t>Meta 4: Para fines de mayo de 2026, implementar prácticas que apoyen el bienestar y el comportamiento positivo de los estudiantes.</a:t>
            </a:r>
            <a:endParaRPr xmlns:a="http://schemas.openxmlformats.org/drawingml/2006/main" b="1" sz="1900">
              <a:latin typeface="Arial"/>
              <a:ea typeface="Arial"/>
              <a:cs typeface="Arial"/>
              <a:sym typeface="Arial"/>
            </a:endParaRPr>
          </a:p>
        </p:txBody>
      </p:sp>
      <p:pic>
        <p:nvPicPr>
          <p:cNvPr id="126" name="Google Shape;126;p21"/>
          <p:cNvPicPr preferRelativeResize="0"/>
          <p:nvPr/>
        </p:nvPicPr>
        <p:blipFill>
          <a:blip r:embed="rId3">
            <a:alphaModFix/>
          </a:blip>
          <a:stretch>
            <a:fillRect/>
          </a:stretch>
        </p:blipFill>
        <p:spPr>
          <a:xfrm>
            <a:off x="10051400" y="409575"/>
            <a:ext cx="1619775" cy="1619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¿Qué currículo utiliza nuestra escuela?</a:t>
            </a:r>
            <a:endParaRPr xmlns:a="http://schemas.openxmlformats.org/drawingml/2006/main"/>
          </a:p>
        </p:txBody>
      </p:sp>
      <p:sp>
        <p:nvSpPr>
          <p:cNvPr id="132" name="Google Shape;132;p2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85000" lnSpcReduction="20000"/>
          </a:bodyPr>
          <a:lstStyle/>
          <a:p>
            <a:pPr xmlns:a="http://schemas.openxmlformats.org/drawingml/2006/main" indent="-259461" lvl="0" marL="285750" rtl="0" algn="l">
              <a:spcBef>
                <a:spcPts val="0"/>
              </a:spcBef>
              <a:spcAft>
                <a:spcPts val="0"/>
              </a:spcAft>
              <a:buSzPct val="115000"/>
              <a:buChar char="●"/>
            </a:pPr>
            <a:r xmlns:a="http://schemas.openxmlformats.org/drawingml/2006/main">
              <a:rPr lang="es"/>
              <a:t>El plan de estudios de nuestra escuela se basa en los Estándares de Georgia.</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Visita </a:t>
            </a:r>
            <a:r xmlns:a="http://schemas.openxmlformats.org/drawingml/2006/main" xmlns:r="http://schemas.openxmlformats.org/officeDocument/2006/relationships">
              <a:rPr lang="es" u="sng">
                <a:solidFill>
                  <a:schemeClr val="hlink"/>
                </a:solidFill>
                <a:hlinkClick r:id="rId3"/>
              </a:rPr>
              <a:t>www.georgiastandards.org </a:t>
            </a:r>
            <a:r xmlns:a="http://schemas.openxmlformats.org/drawingml/2006/main">
              <a:rPr lang="es"/>
              <a:t>.</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Todos los miembros del personal de nuestra escuela tienen altas expectativas para el aprendizaje de los estudiantes.</a:t>
            </a:r>
            <a:endParaRPr xmlns:a="http://schemas.openxmlformats.org/drawingml/2006/main"/>
          </a:p>
          <a:p>
            <a:pPr xmlns:a="http://schemas.openxmlformats.org/drawingml/2006/main" indent="-259461" lvl="0" marL="285750" rtl="0" algn="l">
              <a:spcBef>
                <a:spcPts val="1080"/>
              </a:spcBef>
              <a:spcAft>
                <a:spcPts val="0"/>
              </a:spcAft>
              <a:buSzPct val="115000"/>
              <a:buChar char="●"/>
            </a:pPr>
            <a:r xmlns:a="http://schemas.openxmlformats.org/drawingml/2006/main">
              <a:rPr lang="es"/>
              <a:t>Nuestra escuela utiliza programas y evaluaciones complementarias para mejorar el aprendizaje de los estudiantes y monitorear su progreso hacia el cumplimiento de las metas.</a:t>
            </a:r>
            <a:endParaRPr xmlns:a="http://schemas.openxmlformats.org/drawingml/2006/main"/>
          </a:p>
          <a:p>
            <a:pPr xmlns:a="http://schemas.openxmlformats.org/drawingml/2006/main" indent="-110490" lvl="0" marL="285750" rtl="0" algn="l">
              <a:spcBef>
                <a:spcPts val="1080"/>
              </a:spcBef>
              <a:spcAft>
                <a:spcPts val="0"/>
              </a:spcAft>
              <a:buSzPct val="115000"/>
              <a:buNone/>
            </a:pPr>
            <a:r xmlns:a="http://schemas.openxmlformats.org/drawingml/2006/main">
              <a:t/>
            </a:r>
            <a:endParaRPr xmlns:a="http://schemas.openxmlformats.org/drawingml/2006/main"/>
          </a:p>
          <a:p>
            <a:pPr xmlns:a="http://schemas.openxmlformats.org/drawingml/2006/main" indent="-110490" lvl="0" marL="285750" rtl="0" algn="l">
              <a:spcBef>
                <a:spcPts val="1080"/>
              </a:spcBef>
              <a:spcAft>
                <a:spcPts val="0"/>
              </a:spcAft>
              <a:buSzPct val="115000"/>
              <a:buNone/>
            </a:pPr>
            <a:r xmlns:a="http://schemas.openxmlformats.org/drawingml/2006/main">
              <a:t/>
            </a:r>
            <a:endParaRPr xmlns:a="http://schemas.openxmlformats.org/drawingml/2006/main"/>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spcBef>
                <a:spcPts val="0"/>
              </a:spcBef>
              <a:spcAft>
                <a:spcPts val="0"/>
              </a:spcAft>
              <a:buClr>
                <a:srgbClr val="262626"/>
              </a:buClr>
              <a:buSzPts val="4400"/>
              <a:buFont typeface="Garamond"/>
              <a:buNone/>
            </a:pPr>
            <a:r xmlns:a="http://schemas.openxmlformats.org/drawingml/2006/main">
              <a:rPr lang="es"/>
              <a:t>¿Qué exámenes tomará mi estudiante este año?</a:t>
            </a:r>
            <a:endParaRPr xmlns:a="http://schemas.openxmlformats.org/drawingml/2006/main"/>
          </a:p>
        </p:txBody>
      </p:sp>
      <p:sp>
        <p:nvSpPr>
          <p:cNvPr id="139" name="Google Shape;139;p23"/>
          <p:cNvSpPr txBox="1"/>
          <p:nvPr>
            <p:ph idx="1" type="body"/>
          </p:nvPr>
        </p:nvSpPr>
        <p:spPr>
          <a:xfrm>
            <a:off x="1295400" y="2491626"/>
            <a:ext cx="4718400" cy="3822900"/>
          </a:xfrm>
          <a:prstGeom prst="rect">
            <a:avLst/>
          </a:prstGeom>
          <a:noFill/>
          <a:ln>
            <a:noFill/>
          </a:ln>
        </p:spPr>
        <p:txBody>
          <a:bodyPr anchorCtr="0" anchor="t" bIns="45700" lIns="91425" spcFirstLastPara="1" rIns="91425" wrap="square" tIns="45700">
            <a:normAutofit fontScale="25000" lnSpcReduction="20000"/>
          </a:bodyPr>
          <a:lstStyle/>
          <a:p>
            <a:pPr xmlns:a="http://schemas.openxmlformats.org/drawingml/2006/main" indent="0" lvl="0" marL="285750" rtl="0" algn="ctr">
              <a:spcBef>
                <a:spcPts val="0"/>
              </a:spcBef>
              <a:spcAft>
                <a:spcPts val="0"/>
              </a:spcAft>
              <a:buNone/>
            </a:pPr>
            <a:r xmlns:a="http://schemas.openxmlformats.org/drawingml/2006/main">
              <a:rPr b="1" lang="es" sz="9600" u="sng">
                <a:latin typeface="Arial"/>
                <a:ea typeface="Arial"/>
                <a:cs typeface="Arial"/>
                <a:sym typeface="Arial"/>
              </a:rPr>
              <a:t>Evaluaciones de Pre-K</a:t>
            </a:r>
            <a:endParaRPr xmlns:a="http://schemas.openxmlformats.org/drawingml/2006/main" sz="9600">
              <a:latin typeface="Arial"/>
              <a:ea typeface="Arial"/>
              <a:cs typeface="Arial"/>
              <a:sym typeface="Arial"/>
            </a:endParaRPr>
          </a:p>
          <a:p>
            <a:pPr xmlns:a="http://schemas.openxmlformats.org/drawingml/2006/main" indent="0" lvl="0" marL="0" rtl="0" algn="l">
              <a:spcBef>
                <a:spcPts val="0"/>
              </a:spcBef>
              <a:spcAft>
                <a:spcPts val="0"/>
              </a:spcAft>
              <a:buNone/>
            </a:pPr>
            <a:r xmlns:a="http://schemas.openxmlformats.org/drawingml/2006/main">
              <a:rPr lang="es" sz="8800">
                <a:latin typeface="Arial"/>
                <a:ea typeface="Arial"/>
                <a:cs typeface="Arial"/>
                <a:sym typeface="Arial"/>
              </a:rPr>
              <a:t>DIBELS (mClass)</a:t>
            </a:r>
            <a:endParaRPr xmlns:a="http://schemas.openxmlformats.org/drawingml/2006/main" sz="8800">
              <a:solidFill>
                <a:schemeClr val="dk1"/>
              </a:solidFill>
              <a:latin typeface="Arial"/>
              <a:ea typeface="Arial"/>
              <a:cs typeface="Arial"/>
              <a:sym typeface="Arial"/>
            </a:endParaRPr>
          </a:p>
          <a:p>
            <a:pPr xmlns:a="http://schemas.openxmlformats.org/drawingml/2006/main" indent="-368300" lvl="0" marL="457200" rtl="0" algn="l">
              <a:spcBef>
                <a:spcPts val="0"/>
              </a:spcBef>
              <a:spcAft>
                <a:spcPts val="0"/>
              </a:spcAft>
              <a:buClr>
                <a:srgbClr val="3F3F40"/>
              </a:buClr>
              <a:buSzPct val="100000"/>
              <a:buFont typeface="Arial"/>
              <a:buChar char="●"/>
            </a:pPr>
            <a:r xmlns:a="http://schemas.openxmlformats.org/drawingml/2006/main">
              <a:rPr lang="es" sz="8800">
                <a:solidFill>
                  <a:srgbClr val="3F3F40"/>
                </a:solidFill>
                <a:highlight>
                  <a:schemeClr val="lt1"/>
                </a:highlight>
                <a:latin typeface="Arial"/>
                <a:ea typeface="Arial"/>
                <a:cs typeface="Arial"/>
                <a:sym typeface="Arial"/>
              </a:rPr>
              <a:t>Principios de año</a:t>
            </a:r>
            <a:endParaRPr xmlns:a="http://schemas.openxmlformats.org/drawingml/2006/main" sz="8800">
              <a:solidFill>
                <a:srgbClr val="3F3F40"/>
              </a:solidFill>
              <a:highlight>
                <a:schemeClr val="lt1"/>
              </a:highlight>
              <a:latin typeface="Arial"/>
              <a:ea typeface="Arial"/>
              <a:cs typeface="Arial"/>
              <a:sym typeface="Arial"/>
            </a:endParaRPr>
          </a:p>
          <a:p>
            <a:pPr xmlns:a="http://schemas.openxmlformats.org/drawingml/2006/main" indent="-368300" lvl="0" marL="457200" rtl="0" algn="l">
              <a:spcBef>
                <a:spcPts val="0"/>
              </a:spcBef>
              <a:spcAft>
                <a:spcPts val="0"/>
              </a:spcAft>
              <a:buClr>
                <a:srgbClr val="3F3F40"/>
              </a:buClr>
              <a:buSzPct val="100000"/>
              <a:buFont typeface="Arial"/>
              <a:buChar char="●"/>
            </a:pPr>
            <a:r xmlns:a="http://schemas.openxmlformats.org/drawingml/2006/main">
              <a:rPr lang="es" sz="8800">
                <a:solidFill>
                  <a:srgbClr val="3F3F40"/>
                </a:solidFill>
                <a:highlight>
                  <a:schemeClr val="lt1"/>
                </a:highlight>
                <a:latin typeface="Arial"/>
                <a:ea typeface="Arial"/>
                <a:cs typeface="Arial"/>
                <a:sym typeface="Arial"/>
              </a:rPr>
              <a:t>Mitad de año</a:t>
            </a:r>
            <a:endParaRPr xmlns:a="http://schemas.openxmlformats.org/drawingml/2006/main" sz="8800">
              <a:solidFill>
                <a:srgbClr val="3F3F40"/>
              </a:solidFill>
              <a:highlight>
                <a:schemeClr val="lt1"/>
              </a:highlight>
              <a:latin typeface="Arial"/>
              <a:ea typeface="Arial"/>
              <a:cs typeface="Arial"/>
              <a:sym typeface="Arial"/>
            </a:endParaRPr>
          </a:p>
          <a:p>
            <a:pPr xmlns:a="http://schemas.openxmlformats.org/drawingml/2006/main" indent="-368300" lvl="0" marL="457200" rtl="0" algn="l">
              <a:spcBef>
                <a:spcPts val="0"/>
              </a:spcBef>
              <a:spcAft>
                <a:spcPts val="0"/>
              </a:spcAft>
              <a:buClr>
                <a:srgbClr val="3F3F40"/>
              </a:buClr>
              <a:buSzPct val="100000"/>
              <a:buFont typeface="Arial"/>
              <a:buChar char="●"/>
            </a:pPr>
            <a:r xmlns:a="http://schemas.openxmlformats.org/drawingml/2006/main">
              <a:rPr lang="es" sz="8800">
                <a:solidFill>
                  <a:srgbClr val="3F3F40"/>
                </a:solidFill>
                <a:highlight>
                  <a:schemeClr val="lt1"/>
                </a:highlight>
                <a:latin typeface="Arial"/>
                <a:ea typeface="Arial"/>
                <a:cs typeface="Arial"/>
                <a:sym typeface="Arial"/>
              </a:rPr>
              <a:t>Fin de año</a:t>
            </a:r>
            <a:endParaRPr xmlns:a="http://schemas.openxmlformats.org/drawingml/2006/main" sz="8800">
              <a:solidFill>
                <a:srgbClr val="3F3F40"/>
              </a:solidFill>
              <a:highlight>
                <a:schemeClr val="lt1"/>
              </a:highlight>
              <a:latin typeface="Arial"/>
              <a:ea typeface="Arial"/>
              <a:cs typeface="Arial"/>
              <a:sym typeface="Arial"/>
            </a:endParaRPr>
          </a:p>
          <a:p>
            <a:pPr xmlns:a="http://schemas.openxmlformats.org/drawingml/2006/main" indent="-438150" lvl="1" marL="914400" rtl="0" algn="l">
              <a:spcBef>
                <a:spcPts val="0"/>
              </a:spcBef>
              <a:spcAft>
                <a:spcPts val="0"/>
              </a:spcAft>
              <a:buClr>
                <a:srgbClr val="3F3F40"/>
              </a:buClr>
              <a:buSzPct val="229565"/>
              <a:buFont typeface="Arial"/>
              <a:buChar char="○"/>
            </a:pPr>
            <a:r xmlns:a="http://schemas.openxmlformats.org/drawingml/2006/main" xmlns:r="http://schemas.openxmlformats.org/officeDocument/2006/relationships">
              <a:rPr lang="es" sz="5750" u="sng">
                <a:solidFill>
                  <a:schemeClr val="hlink"/>
                </a:solidFill>
                <a:highlight>
                  <a:srgbClr val="FFFFFF"/>
                </a:highlight>
                <a:latin typeface="Arial"/>
                <a:ea typeface="Arial"/>
                <a:cs typeface="Arial"/>
                <a:sym typeface="Arial"/>
                <a:hlinkClick r:id="rId3"/>
              </a:rPr>
              <a:t>alfabetización </a:t>
            </a:r>
            <a:r xmlns:a="http://schemas.openxmlformats.org/drawingml/2006/main">
              <a:rPr lang="es" sz="5750">
                <a:solidFill>
                  <a:srgbClr val="001D35"/>
                </a:solidFill>
                <a:highlight>
                  <a:srgbClr val="FFFFFF"/>
                </a:highlight>
                <a:latin typeface="Arial"/>
                <a:ea typeface="Arial"/>
                <a:cs typeface="Arial"/>
                <a:sym typeface="Arial"/>
              </a:rPr>
              <a:t>K-8 </a:t>
            </a:r>
            <a:r xmlns:a="http://schemas.openxmlformats.org/drawingml/2006/main">
              <a:rPr lang="es" sz="5750">
                <a:solidFill>
                  <a:srgbClr val="001D35"/>
                </a:solidFill>
                <a:highlight>
                  <a:srgbClr val="FFFFFF"/>
                </a:highlight>
                <a:latin typeface="Arial"/>
                <a:ea typeface="Arial"/>
                <a:cs typeface="Arial"/>
                <a:sym typeface="Arial"/>
              </a:rPr>
              <a:t>que evalúa </a:t>
            </a:r>
            <a:r xmlns:a="http://schemas.openxmlformats.org/drawingml/2006/main">
              <a:rPr lang="es" sz="5750">
                <a:latin typeface="Arial"/>
                <a:ea typeface="Arial"/>
                <a:cs typeface="Arial"/>
                <a:sym typeface="Arial"/>
              </a:rPr>
              <a:t>el progreso de un estudiante en las habilidades fundamentales de lectura, incluido el reconocimiento de letras y sonidos, la conciencia fonológica, la fluidez y la comprensión.</a:t>
            </a:r>
            <a:endParaRPr xmlns:a="http://schemas.openxmlformats.org/drawingml/2006/main" sz="13200">
              <a:solidFill>
                <a:srgbClr val="3F3F40"/>
              </a:solidFill>
              <a:highlight>
                <a:schemeClr val="lt1"/>
              </a:highlight>
              <a:latin typeface="Arial"/>
              <a:ea typeface="Arial"/>
              <a:cs typeface="Arial"/>
              <a:sym typeface="Arial"/>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13600">
              <a:latin typeface="Arial"/>
              <a:ea typeface="Arial"/>
              <a:cs typeface="Arial"/>
              <a:sym typeface="Arial"/>
            </a:endParaRPr>
          </a:p>
          <a:p>
            <a:pPr xmlns:a="http://schemas.openxmlformats.org/drawingml/2006/main" indent="0" lvl="0" marL="285750" rtl="0" algn="l">
              <a:spcBef>
                <a:spcPts val="970"/>
              </a:spcBef>
              <a:spcAft>
                <a:spcPts val="0"/>
              </a:spcAft>
              <a:buNone/>
            </a:pPr>
            <a:r xmlns:a="http://schemas.openxmlformats.org/drawingml/2006/main">
              <a:t/>
            </a:r>
            <a:endParaRPr xmlns:a="http://schemas.openxmlformats.org/drawingml/2006/main" sz="4760"/>
          </a:p>
          <a:p>
            <a:pPr xmlns:a="http://schemas.openxmlformats.org/drawingml/2006/main" indent="0" lvl="0" marL="285750" rtl="0" algn="l">
              <a:spcBef>
                <a:spcPts val="0"/>
              </a:spcBef>
              <a:spcAft>
                <a:spcPts val="0"/>
              </a:spcAft>
              <a:buNone/>
            </a:pPr>
            <a:r xmlns:a="http://schemas.openxmlformats.org/drawingml/2006/main">
              <a:t/>
            </a:r>
            <a:endParaRPr xmlns:a="http://schemas.openxmlformats.org/drawingml/2006/main" sz="2821"/>
          </a:p>
          <a:p>
            <a:pPr xmlns:a="http://schemas.openxmlformats.org/drawingml/2006/main" indent="-161607" lvl="1" marL="742950" rtl="0" algn="l">
              <a:spcBef>
                <a:spcPts val="940"/>
              </a:spcBef>
              <a:spcAft>
                <a:spcPts val="0"/>
              </a:spcAft>
              <a:buSzPct val="121052"/>
              <a:buNone/>
            </a:pPr>
            <a:r xmlns:a="http://schemas.openxmlformats.org/drawingml/2006/main">
              <a:t/>
            </a:r>
            <a:endParaRPr xmlns:a="http://schemas.openxmlformats.org/drawingml/2006/main"/>
          </a:p>
          <a:p>
            <a:pPr xmlns:a="http://schemas.openxmlformats.org/drawingml/2006/main" indent="0" lvl="1" marL="457200" rtl="0" algn="l">
              <a:spcBef>
                <a:spcPts val="940"/>
              </a:spcBef>
              <a:spcAft>
                <a:spcPts val="0"/>
              </a:spcAft>
              <a:buSzPct val="121052"/>
              <a:buNone/>
            </a:pPr>
            <a:r xmlns:a="http://schemas.openxmlformats.org/drawingml/2006/main">
              <a:t/>
            </a:r>
            <a:endParaRPr xmlns:a="http://schemas.openxmlformats.org/drawingml/2006/main"/>
          </a:p>
          <a:p>
            <a:pPr xmlns:a="http://schemas.openxmlformats.org/drawingml/2006/main" indent="-161607" lvl="1" marL="742950" rtl="0" algn="l">
              <a:spcBef>
                <a:spcPts val="940"/>
              </a:spcBef>
              <a:spcAft>
                <a:spcPts val="0"/>
              </a:spcAft>
              <a:buSzPct val="121052"/>
              <a:buNone/>
            </a:pPr>
            <a:r xmlns:a="http://schemas.openxmlformats.org/drawingml/2006/main">
              <a:t/>
            </a:r>
            <a:endParaRPr xmlns:a="http://schemas.openxmlformats.org/drawingml/2006/main"/>
          </a:p>
        </p:txBody>
      </p:sp>
      <p:sp>
        <p:nvSpPr>
          <p:cNvPr id="140" name="Google Shape;140;p23"/>
          <p:cNvSpPr txBox="1"/>
          <p:nvPr>
            <p:ph idx="2" type="body"/>
          </p:nvPr>
        </p:nvSpPr>
        <p:spPr>
          <a:xfrm>
            <a:off x="6181351" y="2491613"/>
            <a:ext cx="5143800" cy="33102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285750" rtl="0" algn="ctr">
              <a:lnSpc>
                <a:spcPct val="80000"/>
              </a:lnSpc>
              <a:spcBef>
                <a:spcPts val="0"/>
              </a:spcBef>
              <a:spcAft>
                <a:spcPts val="0"/>
              </a:spcAft>
              <a:buClr>
                <a:schemeClr val="dk1"/>
              </a:buClr>
              <a:buSzPts val="523"/>
              <a:buFont typeface="Arial"/>
              <a:buNone/>
            </a:pPr>
            <a:r xmlns:a="http://schemas.openxmlformats.org/drawingml/2006/main">
              <a:rPr b="1" lang="es" sz="2240" u="sng">
                <a:solidFill>
                  <a:schemeClr val="dk1"/>
                </a:solidFill>
                <a:latin typeface="Arial"/>
                <a:ea typeface="Arial"/>
                <a:cs typeface="Arial"/>
                <a:sym typeface="Arial"/>
              </a:rPr>
              <a:t>Jardín de infancia y primer grado</a:t>
            </a:r>
            <a:endParaRPr xmlns:a="http://schemas.openxmlformats.org/drawingml/2006/main" i="1" sz="2000">
              <a:solidFill>
                <a:schemeClr val="dk1"/>
              </a:solidFill>
              <a:latin typeface="Arial"/>
              <a:ea typeface="Arial"/>
              <a:cs typeface="Arial"/>
              <a:sym typeface="Arial"/>
            </a:endParaRPr>
          </a:p>
          <a:p>
            <a:pPr xmlns:a="http://schemas.openxmlformats.org/drawingml/2006/main" indent="-277652" lvl="1" marL="742950" rtl="0" algn="l">
              <a:lnSpc>
                <a:spcPct val="80000"/>
              </a:lnSpc>
              <a:spcBef>
                <a:spcPts val="970"/>
              </a:spcBef>
              <a:spcAft>
                <a:spcPts val="0"/>
              </a:spcAft>
              <a:buClr>
                <a:schemeClr val="dk1"/>
              </a:buClr>
              <a:buSzPts val="2000"/>
              <a:buFont typeface="Arial"/>
              <a:buChar char="○"/>
            </a:pPr>
            <a:r xmlns:a="http://schemas.openxmlformats.org/drawingml/2006/main">
              <a:rPr lang="es" sz="2000">
                <a:latin typeface="Arial"/>
                <a:ea typeface="Arial"/>
                <a:cs typeface="Arial"/>
                <a:sym typeface="Arial"/>
              </a:rPr>
              <a:t>MAP (Lectura/Matemáticas</a:t>
            </a:r>
            <a:endParaRPr xmlns:a="http://schemas.openxmlformats.org/drawingml/2006/main" sz="2000">
              <a:latin typeface="Arial"/>
              <a:ea typeface="Arial"/>
              <a:cs typeface="Arial"/>
              <a:sym typeface="Arial"/>
            </a:endParaRPr>
          </a:p>
          <a:p>
            <a:pPr xmlns:a="http://schemas.openxmlformats.org/drawingml/2006/main" indent="-380998" lvl="2" marL="1371600" rtl="0" algn="l">
              <a:lnSpc>
                <a:spcPct val="80000"/>
              </a:lnSpc>
              <a:spcBef>
                <a:spcPts val="970"/>
              </a:spcBef>
              <a:spcAft>
                <a:spcPts val="0"/>
              </a:spcAft>
              <a:buClr>
                <a:schemeClr val="dk1"/>
              </a:buClr>
              <a:buSzPts val="2400"/>
              <a:buFont typeface="Arial"/>
              <a:buChar char="■"/>
            </a:pPr>
            <a:r xmlns:a="http://schemas.openxmlformats.org/drawingml/2006/main">
              <a:rPr lang="es" sz="1550">
                <a:solidFill>
                  <a:srgbClr val="001D35"/>
                </a:solidFill>
                <a:highlight>
                  <a:srgbClr val="FFFFFF"/>
                </a:highlight>
                <a:latin typeface="Arial"/>
                <a:ea typeface="Arial"/>
                <a:cs typeface="Arial"/>
                <a:sym typeface="Arial"/>
              </a:rPr>
              <a:t>Medidas de Progreso Académico (MAP), que miden el conocimiento y el crecimiento de un estudiante en lectura y matemáticas a lo largo del tiempo.</a:t>
            </a:r>
            <a:endParaRPr xmlns:a="http://schemas.openxmlformats.org/drawingml/2006/main" sz="2400">
              <a:latin typeface="Arial"/>
              <a:ea typeface="Arial"/>
              <a:cs typeface="Arial"/>
              <a:sym typeface="Arial"/>
            </a:endParaRPr>
          </a:p>
          <a:p>
            <a:pPr xmlns:a="http://schemas.openxmlformats.org/drawingml/2006/main" indent="-277652" lvl="1" marL="742950" rtl="0" algn="l">
              <a:lnSpc>
                <a:spcPct val="80000"/>
              </a:lnSpc>
              <a:spcBef>
                <a:spcPts val="970"/>
              </a:spcBef>
              <a:spcAft>
                <a:spcPts val="0"/>
              </a:spcAft>
              <a:buClr>
                <a:schemeClr val="dk1"/>
              </a:buClr>
              <a:buSzPts val="2000"/>
              <a:buFont typeface="Arial"/>
              <a:buChar char="○"/>
            </a:pPr>
            <a:r xmlns:a="http://schemas.openxmlformats.org/drawingml/2006/main">
              <a:rPr lang="es" sz="2000">
                <a:latin typeface="Arial"/>
                <a:ea typeface="Arial"/>
                <a:cs typeface="Arial"/>
                <a:sym typeface="Arial"/>
              </a:rPr>
              <a:t>DIBELS (Lectura)</a:t>
            </a:r>
            <a:endParaRPr xmlns:a="http://schemas.openxmlformats.org/drawingml/2006/main" sz="2000">
              <a:latin typeface="Arial"/>
              <a:ea typeface="Arial"/>
              <a:cs typeface="Arial"/>
              <a:sym typeface="Arial"/>
            </a:endParaRPr>
          </a:p>
          <a:p>
            <a:pPr xmlns:a="http://schemas.openxmlformats.org/drawingml/2006/main" indent="-342898" lvl="2" marL="1371600" rtl="0" algn="l">
              <a:lnSpc>
                <a:spcPct val="80000"/>
              </a:lnSpc>
              <a:spcBef>
                <a:spcPts val="970"/>
              </a:spcBef>
              <a:spcAft>
                <a:spcPts val="0"/>
              </a:spcAft>
              <a:buClr>
                <a:schemeClr val="dk1"/>
              </a:buClr>
              <a:buSzPts val="1800"/>
              <a:buFont typeface="Arial"/>
              <a:buChar char="■"/>
            </a:pPr>
            <a:r xmlns:a="http://schemas.openxmlformats.org/drawingml/2006/main">
              <a:rPr lang="es" sz="1800">
                <a:latin typeface="Arial"/>
                <a:ea typeface="Arial"/>
                <a:cs typeface="Arial"/>
                <a:sym typeface="Arial"/>
              </a:rPr>
              <a:t>3 veces al año</a:t>
            </a:r>
            <a:endParaRPr xmlns:a="http://schemas.openxmlformats.org/drawingml/2006/main" sz="1800">
              <a:latin typeface="Arial"/>
              <a:ea typeface="Arial"/>
              <a:cs typeface="Arial"/>
              <a:sym typeface="Arial"/>
            </a:endParaRPr>
          </a:p>
          <a:p>
            <a:pPr xmlns:a="http://schemas.openxmlformats.org/drawingml/2006/main" indent="-290352" lvl="1" marL="742950" rtl="0" algn="l">
              <a:lnSpc>
                <a:spcPct val="80000"/>
              </a:lnSpc>
              <a:spcBef>
                <a:spcPts val="970"/>
              </a:spcBef>
              <a:spcAft>
                <a:spcPts val="0"/>
              </a:spcAft>
              <a:buClr>
                <a:schemeClr val="dk1"/>
              </a:buClr>
              <a:buSzPts val="2200"/>
              <a:buFont typeface="Arial"/>
              <a:buChar char="○"/>
            </a:pPr>
            <a:r xmlns:a="http://schemas.openxmlformats.org/drawingml/2006/main">
              <a:rPr lang="es" sz="2200">
                <a:solidFill>
                  <a:schemeClr val="dk1"/>
                </a:solidFill>
                <a:latin typeface="Arial"/>
                <a:ea typeface="Arial"/>
                <a:cs typeface="Arial"/>
                <a:sym typeface="Arial"/>
              </a:rPr>
              <a:t>PASADO</a:t>
            </a:r>
            <a:endParaRPr xmlns:a="http://schemas.openxmlformats.org/drawingml/2006/main" sz="2200">
              <a:solidFill>
                <a:schemeClr val="dk1"/>
              </a:solidFill>
              <a:latin typeface="Arial"/>
              <a:ea typeface="Arial"/>
              <a:cs typeface="Arial"/>
              <a:sym typeface="Arial"/>
            </a:endParaRPr>
          </a:p>
          <a:p>
            <a:pPr xmlns:a="http://schemas.openxmlformats.org/drawingml/2006/main" indent="-368298" lvl="2" marL="1371600" rtl="0" algn="l">
              <a:lnSpc>
                <a:spcPct val="80000"/>
              </a:lnSpc>
              <a:spcBef>
                <a:spcPts val="970"/>
              </a:spcBef>
              <a:spcAft>
                <a:spcPts val="0"/>
              </a:spcAft>
              <a:buClr>
                <a:schemeClr val="dk1"/>
              </a:buClr>
              <a:buSzPts val="2200"/>
              <a:buFont typeface="Arial"/>
              <a:buChar char="■"/>
            </a:pPr>
            <a:r xmlns:a="http://schemas.openxmlformats.org/drawingml/2006/main">
              <a:rPr lang="es" sz="1350">
                <a:solidFill>
                  <a:srgbClr val="001D35"/>
                </a:solidFill>
                <a:highlight>
                  <a:srgbClr val="FFFFFF"/>
                </a:highlight>
                <a:latin typeface="Arial"/>
                <a:ea typeface="Arial"/>
                <a:cs typeface="Arial"/>
                <a:sym typeface="Arial"/>
              </a:rPr>
              <a:t>Evalúa el nivel de comprensión de los sonidos de las palabras por parte de un estudiante, incluyendo habilidades como </a:t>
            </a:r>
            <a:r xmlns:a="http://schemas.openxmlformats.org/drawingml/2006/main" xmlns:r="http://schemas.openxmlformats.org/officeDocument/2006/relationships">
              <a:rPr lang="es" sz="1350" u="sng">
                <a:solidFill>
                  <a:schemeClr val="hlink"/>
                </a:solidFill>
                <a:highlight>
                  <a:srgbClr val="FFFFFF"/>
                </a:highlight>
                <a:latin typeface="Arial"/>
                <a:ea typeface="Arial"/>
                <a:cs typeface="Arial"/>
                <a:sym typeface="Arial"/>
                <a:hlinkClick r:id="rId4"/>
              </a:rPr>
              <a:t>la combinación </a:t>
            </a:r>
            <a:r xmlns:a="http://schemas.openxmlformats.org/drawingml/2006/main">
              <a:rPr lang="es" sz="1350">
                <a:solidFill>
                  <a:srgbClr val="001D35"/>
                </a:solidFill>
                <a:highlight>
                  <a:srgbClr val="FFFFFF"/>
                </a:highlight>
                <a:latin typeface="Arial"/>
                <a:ea typeface="Arial"/>
                <a:cs typeface="Arial"/>
                <a:sym typeface="Arial"/>
              </a:rPr>
              <a:t>, </a:t>
            </a:r>
            <a:r xmlns:a="http://schemas.openxmlformats.org/drawingml/2006/main" xmlns:r="http://schemas.openxmlformats.org/officeDocument/2006/relationships">
              <a:rPr lang="es" sz="1350" u="sng">
                <a:solidFill>
                  <a:schemeClr val="hlink"/>
                </a:solidFill>
                <a:highlight>
                  <a:srgbClr val="FFFFFF"/>
                </a:highlight>
                <a:latin typeface="Arial"/>
                <a:ea typeface="Arial"/>
                <a:cs typeface="Arial"/>
                <a:sym typeface="Arial"/>
                <a:hlinkClick r:id="rId5"/>
              </a:rPr>
              <a:t>segmentación </a:t>
            </a:r>
            <a:r xmlns:a="http://schemas.openxmlformats.org/drawingml/2006/main">
              <a:rPr lang="es" sz="1350">
                <a:solidFill>
                  <a:srgbClr val="001D35"/>
                </a:solidFill>
                <a:highlight>
                  <a:srgbClr val="FFFFFF"/>
                </a:highlight>
                <a:latin typeface="Arial"/>
                <a:ea typeface="Arial"/>
                <a:cs typeface="Arial"/>
                <a:sym typeface="Arial"/>
              </a:rPr>
              <a:t>y </a:t>
            </a:r>
            <a:r xmlns:a="http://schemas.openxmlformats.org/drawingml/2006/main" xmlns:r="http://schemas.openxmlformats.org/officeDocument/2006/relationships">
              <a:rPr lang="es" sz="1350" u="sng">
                <a:solidFill>
                  <a:schemeClr val="hlink"/>
                </a:solidFill>
                <a:highlight>
                  <a:srgbClr val="FFFFFF"/>
                </a:highlight>
                <a:latin typeface="Arial"/>
                <a:ea typeface="Arial"/>
                <a:cs typeface="Arial"/>
                <a:sym typeface="Arial"/>
                <a:hlinkClick r:id="rId6"/>
              </a:rPr>
              <a:t>manipulación de fonemas </a:t>
            </a:r>
            <a:r xmlns:a="http://schemas.openxmlformats.org/drawingml/2006/main">
              <a:rPr lang="es" sz="1350">
                <a:solidFill>
                  <a:srgbClr val="001D35"/>
                </a:solidFill>
                <a:highlight>
                  <a:srgbClr val="FFFFFF"/>
                </a:highlight>
                <a:latin typeface="Arial"/>
                <a:ea typeface="Arial"/>
                <a:cs typeface="Arial"/>
                <a:sym typeface="Arial"/>
              </a:rPr>
              <a:t>, y su grado de competencia.</a:t>
            </a:r>
            <a:endParaRPr xmlns:a="http://schemas.openxmlformats.org/drawingml/2006/main" sz="2200">
              <a:latin typeface="Arial"/>
              <a:ea typeface="Arial"/>
              <a:cs typeface="Arial"/>
              <a:sym typeface="Arial"/>
            </a:endParaRPr>
          </a:p>
          <a:p>
            <a:pPr xmlns:a="http://schemas.openxmlformats.org/drawingml/2006/main" indent="-271302" lvl="1" marL="742950" rtl="0" algn="l">
              <a:lnSpc>
                <a:spcPct val="80000"/>
              </a:lnSpc>
              <a:spcBef>
                <a:spcPts val="970"/>
              </a:spcBef>
              <a:spcAft>
                <a:spcPts val="0"/>
              </a:spcAft>
              <a:buClr>
                <a:schemeClr val="dk1"/>
              </a:buClr>
              <a:buSzPts val="1900"/>
              <a:buFont typeface="Arial"/>
              <a:buChar char="○"/>
            </a:pPr>
            <a:r xmlns:a="http://schemas.openxmlformats.org/drawingml/2006/main">
              <a:rPr lang="es">
                <a:solidFill>
                  <a:schemeClr val="dk1"/>
                </a:solidFill>
                <a:latin typeface="Arial"/>
                <a:ea typeface="Arial"/>
                <a:cs typeface="Arial"/>
                <a:sym typeface="Arial"/>
              </a:rPr>
              <a:t>GKIDS-SOLO jardín de infantes</a:t>
            </a:r>
            <a:endParaRPr xmlns:a="http://schemas.openxmlformats.org/drawingml/2006/main">
              <a:solidFill>
                <a:schemeClr val="dk1"/>
              </a:solidFill>
              <a:latin typeface="Arial"/>
              <a:ea typeface="Arial"/>
              <a:cs typeface="Arial"/>
              <a:sym typeface="Arial"/>
            </a:endParaRPr>
          </a:p>
          <a:p>
            <a:pPr xmlns:a="http://schemas.openxmlformats.org/drawingml/2006/main" indent="-236855" lvl="2" marL="1200150" rtl="0" algn="l">
              <a:lnSpc>
                <a:spcPct val="80000"/>
              </a:lnSpc>
              <a:spcBef>
                <a:spcPts val="970"/>
              </a:spcBef>
              <a:spcAft>
                <a:spcPts val="0"/>
              </a:spcAft>
              <a:buClr>
                <a:schemeClr val="dk1"/>
              </a:buClr>
              <a:buSzPts val="1300"/>
              <a:buFont typeface="Arial"/>
              <a:buChar char="■"/>
            </a:pPr>
            <a:r xmlns:a="http://schemas.openxmlformats.org/drawingml/2006/main">
              <a:rPr lang="es" sz="1300">
                <a:solidFill>
                  <a:schemeClr val="dk1"/>
                </a:solidFill>
                <a:latin typeface="Arial"/>
                <a:ea typeface="Arial"/>
                <a:cs typeface="Arial"/>
                <a:sym typeface="Arial"/>
              </a:rPr>
              <a:t>Evaluaciones y seguimiento continuos</a:t>
            </a:r>
            <a:endParaRPr xmlns:a="http://schemas.openxmlformats.org/drawingml/2006/main" sz="1300">
              <a:solidFill>
                <a:schemeClr val="dk1"/>
              </a:solidFill>
              <a:latin typeface="Arial"/>
              <a:ea typeface="Arial"/>
              <a:cs typeface="Arial"/>
              <a:sym typeface="Arial"/>
            </a:endParaRPr>
          </a:p>
          <a:p>
            <a:pPr xmlns:a="http://schemas.openxmlformats.org/drawingml/2006/main" indent="0" lvl="0" marL="0" rtl="0" algn="l">
              <a:lnSpc>
                <a:spcPct val="80000"/>
              </a:lnSpc>
              <a:spcBef>
                <a:spcPts val="940"/>
              </a:spcBef>
              <a:spcAft>
                <a:spcPts val="0"/>
              </a:spcAft>
              <a:buSzPts val="523"/>
              <a:buNone/>
            </a:pPr>
            <a:r xmlns:a="http://schemas.openxmlformats.org/drawingml/2006/main">
              <a:t/>
            </a:r>
            <a:endParaRPr xmlns:a="http://schemas.openxmlformats.org/drawingml/2006/main" b="1" sz="1472" u="sng">
              <a:latin typeface="Arial"/>
              <a:ea typeface="Arial"/>
              <a:cs typeface="Arial"/>
              <a:sym typeface="Arial"/>
            </a:endParaRPr>
          </a:p>
        </p:txBody>
      </p:sp>
      <p:pic>
        <p:nvPicPr>
          <p:cNvPr id="141" name="Google Shape;141;p23"/>
          <p:cNvPicPr preferRelativeResize="0"/>
          <p:nvPr/>
        </p:nvPicPr>
        <p:blipFill>
          <a:blip r:embed="rId7">
            <a:alphaModFix/>
          </a:blip>
          <a:stretch>
            <a:fillRect/>
          </a:stretch>
        </p:blipFill>
        <p:spPr>
          <a:xfrm>
            <a:off x="11140700" y="5801825"/>
            <a:ext cx="964725" cy="964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