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6"/>
  </p:notesMasterIdLst>
  <p:sldIdLst>
    <p:sldId id="256" r:id="rId2"/>
    <p:sldId id="257" r:id="rId3"/>
    <p:sldId id="258" r:id="rId4"/>
    <p:sldId id="259" r:id="rId5"/>
    <p:sldId id="260" r:id="rId6"/>
    <p:sldId id="261" r:id="rId7"/>
    <p:sldId id="287" r:id="rId8"/>
    <p:sldId id="262" r:id="rId9"/>
    <p:sldId id="263" r:id="rId10"/>
    <p:sldId id="288" r:id="rId11"/>
    <p:sldId id="264" r:id="rId12"/>
    <p:sldId id="289"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2192000" cy="6858000"/>
  <p:notesSz cx="6858000" cy="9144000"/>
  <p:embeddedFontLst>
    <p:embeddedFont>
      <p:font typeface="Abril Fatface" panose="02000503000000020003" pitchFamily="2" charset="0"/>
      <p:regular r:id="rId37"/>
    </p:embeddedFont>
    <p:embeddedFont>
      <p:font typeface="Barlow Condensed" panose="00000506000000000000" pitchFamily="2" charset="0"/>
      <p:regular r:id="rId38"/>
      <p:bold r:id="rId39"/>
      <p:italic r:id="rId40"/>
      <p:boldItalic r:id="rId41"/>
    </p:embeddedFont>
    <p:embeddedFont>
      <p:font typeface="Bell MT" panose="02020503060305020303" pitchFamily="18" charset="0"/>
      <p:regular r:id="rId42"/>
      <p:bold r:id="rId43"/>
      <p:italic r:id="rId44"/>
    </p:embeddedFont>
    <p:embeddedFont>
      <p:font typeface="Calibri" panose="020F0502020204030204" pitchFamily="34" charset="0"/>
      <p:regular r:id="rId45"/>
      <p:bold r:id="rId46"/>
      <p:italic r:id="rId47"/>
      <p:boldItalic r:id="rId48"/>
    </p:embeddedFont>
    <p:embeddedFont>
      <p:font typeface="Comfortaa" panose="020B0604020202020204" charset="0"/>
      <p:regular r:id="rId49"/>
      <p:bold r:id="rId50"/>
    </p:embeddedFont>
    <p:embeddedFont>
      <p:font typeface="Coming Soon" panose="020B0604020202020204" charset="0"/>
      <p:regular r:id="rId51"/>
    </p:embeddedFont>
    <p:embeddedFont>
      <p:font typeface="Griffy" panose="020B0604020202020204" charset="0"/>
      <p:regular r:id="rId52"/>
    </p:embeddedFont>
    <p:embeddedFont>
      <p:font typeface="Homemade Apple" panose="020B0604020202020204" charset="0"/>
      <p:regular r:id="rId53"/>
    </p:embeddedFont>
    <p:embeddedFont>
      <p:font typeface="Just Another Hand" panose="020B0604020202020204" charset="0"/>
      <p:regular r:id="rId54"/>
    </p:embeddedFont>
    <p:embeddedFont>
      <p:font typeface="Kodchasan" panose="020B0604020202020204" charset="-34"/>
      <p:regular r:id="rId55"/>
      <p:bold r:id="rId56"/>
      <p:italic r:id="rId57"/>
      <p:boldItalic r:id="rId58"/>
    </p:embeddedFont>
    <p:embeddedFont>
      <p:font typeface="Lobster" panose="00000500000000000000" pitchFamily="2" charset="0"/>
      <p:regular r:id="rId59"/>
    </p:embeddedFont>
    <p:embeddedFont>
      <p:font typeface="Open Sans" panose="020B0606030504020204" pitchFamily="34" charset="0"/>
      <p:regular r:id="rId60"/>
      <p:bold r:id="rId61"/>
      <p:italic r:id="rId62"/>
      <p:boldItalic r:id="rId63"/>
    </p:embeddedFont>
    <p:embeddedFont>
      <p:font typeface="Passion One" panose="020B0604020202020204" charset="0"/>
      <p:regular r:id="rId64"/>
      <p:bold r:id="rId65"/>
    </p:embeddedFont>
    <p:embeddedFont>
      <p:font typeface="Poppins" panose="00000500000000000000" pitchFamily="2" charset="0"/>
      <p:regular r:id="rId66"/>
      <p:bold r:id="rId67"/>
      <p:italic r:id="rId68"/>
      <p:boldItalic r:id="rId69"/>
    </p:embeddedFont>
    <p:embeddedFont>
      <p:font typeface="Source Code Pro" panose="020B0509030403020204" pitchFamily="49"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2" y="59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6.fntdata"/><Relationship Id="rId47" Type="http://schemas.openxmlformats.org/officeDocument/2006/relationships/font" Target="fonts/font11.fntdata"/><Relationship Id="rId63" Type="http://schemas.openxmlformats.org/officeDocument/2006/relationships/font" Target="fonts/font27.fntdata"/><Relationship Id="rId68" Type="http://schemas.openxmlformats.org/officeDocument/2006/relationships/font" Target="fonts/font32.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font" Target="fonts/font30.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69" Type="http://schemas.openxmlformats.org/officeDocument/2006/relationships/font" Target="fonts/font3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72" Type="http://schemas.openxmlformats.org/officeDocument/2006/relationships/font" Target="fonts/font3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font" Target="fonts/font31.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70" Type="http://schemas.openxmlformats.org/officeDocument/2006/relationships/font" Target="fonts/font3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font" Target="fonts/font29.fntdata"/><Relationship Id="rId73" Type="http://schemas.openxmlformats.org/officeDocument/2006/relationships/font" Target="fonts/font3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3.fntdata"/><Relationship Id="rId34" Type="http://schemas.openxmlformats.org/officeDocument/2006/relationships/slide" Target="slides/slide33.xml"/><Relationship Id="rId50" Type="http://schemas.openxmlformats.org/officeDocument/2006/relationships/font" Target="fonts/font14.fntdata"/><Relationship Id="rId55" Type="http://schemas.openxmlformats.org/officeDocument/2006/relationships/font" Target="fonts/font19.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35.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43b21b37b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43b21b37b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352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43b21b37b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43b21b37b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43b21b37b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43b21b37b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619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43b21b37b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43b21b37b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3b39712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43b39712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3b39712d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43b39712d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43b39712d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43b39712d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43b39712d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43b39712d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43b39712d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43b39712d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402f841998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Google Shape;542;g1402f841998_2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43b39712d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143b39712d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43b39712d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43b39712d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43b39712d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43b39712d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402f841998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402f841998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43b39712d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143b39712d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43b39712d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43b39712d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43b39712dd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43b39712dd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43b39712d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43b39712d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143b39712d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143b39712dd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43b39712dd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43b39712dd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43b21b37b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43b21b37b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43b39712dd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43b39712dd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43b39712dd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43b39712dd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43b39712d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43b39712d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43b39712dd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43b39712dd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3fe645d5d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13fe645d5d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real picture with campuses listed on side.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43b21b37b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43b21b37b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43b21b37b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43b21b37b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43b21b37b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43b21b37b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402f841998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402f841998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26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402f841998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402f841998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43b21b37b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43b21b37b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twitter.com/SlidesManiaSM/" TargetMode="External"/><Relationship Id="rId12" Type="http://schemas.openxmlformats.org/officeDocument/2006/relationships/image" Target="../media/image6.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874550" y="1920550"/>
            <a:ext cx="5195400" cy="1230600"/>
          </a:xfrm>
          <a:prstGeom prst="rect">
            <a:avLst/>
          </a:prstGeom>
          <a:noFill/>
          <a:ln>
            <a:noFill/>
          </a:ln>
        </p:spPr>
        <p:txBody>
          <a:bodyPr spcFirstLastPara="1" wrap="square" lIns="121900" tIns="121900" rIns="121900" bIns="121900" anchor="t" anchorCtr="0">
            <a:noAutofit/>
          </a:bodyPr>
          <a:lstStyle>
            <a:lvl1pPr lvl="0">
              <a:lnSpc>
                <a:spcPct val="100000"/>
              </a:lnSpc>
              <a:spcBef>
                <a:spcPts val="0"/>
              </a:spcBef>
              <a:spcAft>
                <a:spcPts val="0"/>
              </a:spcAft>
              <a:buSzPts val="9000"/>
              <a:buNone/>
              <a:defRPr sz="9000"/>
            </a:lvl1pPr>
            <a:lvl2pPr lvl="1">
              <a:lnSpc>
                <a:spcPct val="100000"/>
              </a:lnSpc>
              <a:spcBef>
                <a:spcPts val="0"/>
              </a:spcBef>
              <a:spcAft>
                <a:spcPts val="0"/>
              </a:spcAft>
              <a:buSzPts val="9000"/>
              <a:buNone/>
              <a:defRPr sz="9000"/>
            </a:lvl2pPr>
            <a:lvl3pPr lvl="2">
              <a:lnSpc>
                <a:spcPct val="100000"/>
              </a:lnSpc>
              <a:spcBef>
                <a:spcPts val="0"/>
              </a:spcBef>
              <a:spcAft>
                <a:spcPts val="0"/>
              </a:spcAft>
              <a:buSzPts val="9000"/>
              <a:buNone/>
              <a:defRPr sz="9000"/>
            </a:lvl3pPr>
            <a:lvl4pPr lvl="3">
              <a:lnSpc>
                <a:spcPct val="100000"/>
              </a:lnSpc>
              <a:spcBef>
                <a:spcPts val="0"/>
              </a:spcBef>
              <a:spcAft>
                <a:spcPts val="0"/>
              </a:spcAft>
              <a:buSzPts val="9000"/>
              <a:buNone/>
              <a:defRPr sz="9000"/>
            </a:lvl4pPr>
            <a:lvl5pPr lvl="4">
              <a:lnSpc>
                <a:spcPct val="100000"/>
              </a:lnSpc>
              <a:spcBef>
                <a:spcPts val="0"/>
              </a:spcBef>
              <a:spcAft>
                <a:spcPts val="0"/>
              </a:spcAft>
              <a:buSzPts val="9000"/>
              <a:buNone/>
              <a:defRPr sz="9000"/>
            </a:lvl5pPr>
            <a:lvl6pPr lvl="5">
              <a:lnSpc>
                <a:spcPct val="100000"/>
              </a:lnSpc>
              <a:spcBef>
                <a:spcPts val="0"/>
              </a:spcBef>
              <a:spcAft>
                <a:spcPts val="0"/>
              </a:spcAft>
              <a:buSzPts val="9000"/>
              <a:buNone/>
              <a:defRPr sz="9000"/>
            </a:lvl6pPr>
            <a:lvl7pPr lvl="6">
              <a:lnSpc>
                <a:spcPct val="100000"/>
              </a:lnSpc>
              <a:spcBef>
                <a:spcPts val="0"/>
              </a:spcBef>
              <a:spcAft>
                <a:spcPts val="0"/>
              </a:spcAft>
              <a:buSzPts val="9000"/>
              <a:buNone/>
              <a:defRPr sz="9000"/>
            </a:lvl7pPr>
            <a:lvl8pPr lvl="7">
              <a:lnSpc>
                <a:spcPct val="100000"/>
              </a:lnSpc>
              <a:spcBef>
                <a:spcPts val="0"/>
              </a:spcBef>
              <a:spcAft>
                <a:spcPts val="0"/>
              </a:spcAft>
              <a:buSzPts val="9000"/>
              <a:buNone/>
              <a:defRPr sz="9000"/>
            </a:lvl8pPr>
            <a:lvl9pPr lvl="8">
              <a:lnSpc>
                <a:spcPct val="100000"/>
              </a:lnSpc>
              <a:spcBef>
                <a:spcPts val="0"/>
              </a:spcBef>
              <a:spcAft>
                <a:spcPts val="0"/>
              </a:spcAft>
              <a:buSzPts val="9000"/>
              <a:buNone/>
              <a:defRPr sz="9000"/>
            </a:lvl9pPr>
          </a:lstStyle>
          <a:p>
            <a:endParaRPr/>
          </a:p>
        </p:txBody>
      </p:sp>
      <p:sp>
        <p:nvSpPr>
          <p:cNvPr id="12" name="Google Shape;12;p2"/>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rot="10788227">
            <a:off x="7068944" y="1391789"/>
            <a:ext cx="3409716" cy="4317671"/>
          </a:xfrm>
          <a:custGeom>
            <a:avLst/>
            <a:gdLst/>
            <a:ahLst/>
            <a:cxnLst/>
            <a:rect l="l" t="t" r="r" b="b"/>
            <a:pathLst>
              <a:path w="4670817" h="6257494" extrusionOk="0">
                <a:moveTo>
                  <a:pt x="4670817" y="6257494"/>
                </a:moveTo>
                <a:lnTo>
                  <a:pt x="4438346" y="6257494"/>
                </a:lnTo>
                <a:lnTo>
                  <a:pt x="4364253" y="6055707"/>
                </a:lnTo>
                <a:lnTo>
                  <a:pt x="4449914" y="6055707"/>
                </a:lnTo>
                <a:lnTo>
                  <a:pt x="4449914" y="5813564"/>
                </a:lnTo>
                <a:lnTo>
                  <a:pt x="4220515" y="5813564"/>
                </a:lnTo>
                <a:lnTo>
                  <a:pt x="4220515" y="6055707"/>
                </a:lnTo>
                <a:lnTo>
                  <a:pt x="4293095" y="6055707"/>
                </a:lnTo>
                <a:lnTo>
                  <a:pt x="4219001" y="6257494"/>
                </a:lnTo>
                <a:lnTo>
                  <a:pt x="3938934" y="6257494"/>
                </a:lnTo>
                <a:lnTo>
                  <a:pt x="3994841" y="6055707"/>
                </a:lnTo>
                <a:lnTo>
                  <a:pt x="4048678" y="6055707"/>
                </a:lnTo>
                <a:lnTo>
                  <a:pt x="4048678" y="5813564"/>
                </a:lnTo>
                <a:lnTo>
                  <a:pt x="3819279" y="5813564"/>
                </a:lnTo>
                <a:lnTo>
                  <a:pt x="3819279" y="6055707"/>
                </a:lnTo>
                <a:lnTo>
                  <a:pt x="3866898" y="6055707"/>
                </a:lnTo>
                <a:lnTo>
                  <a:pt x="3889047" y="6257494"/>
                </a:lnTo>
                <a:lnTo>
                  <a:pt x="3562635" y="6257494"/>
                </a:lnTo>
                <a:lnTo>
                  <a:pt x="3562635" y="6055707"/>
                </a:lnTo>
                <a:lnTo>
                  <a:pt x="3647442" y="6055707"/>
                </a:lnTo>
                <a:lnTo>
                  <a:pt x="3647442" y="5813564"/>
                </a:lnTo>
                <a:lnTo>
                  <a:pt x="3418043" y="5813564"/>
                </a:lnTo>
                <a:lnTo>
                  <a:pt x="3418043" y="6055707"/>
                </a:lnTo>
                <a:lnTo>
                  <a:pt x="3471801" y="6055707"/>
                </a:lnTo>
                <a:lnTo>
                  <a:pt x="3471801" y="6257494"/>
                </a:lnTo>
                <a:lnTo>
                  <a:pt x="3240916" y="6257494"/>
                </a:lnTo>
                <a:lnTo>
                  <a:pt x="3166823" y="6055707"/>
                </a:lnTo>
                <a:lnTo>
                  <a:pt x="3246206" y="6055707"/>
                </a:lnTo>
                <a:lnTo>
                  <a:pt x="3246206" y="5813564"/>
                </a:lnTo>
                <a:lnTo>
                  <a:pt x="3016807" y="5813564"/>
                </a:lnTo>
                <a:lnTo>
                  <a:pt x="3016807" y="6055707"/>
                </a:lnTo>
                <a:lnTo>
                  <a:pt x="3090477" y="6055707"/>
                </a:lnTo>
                <a:lnTo>
                  <a:pt x="3016383" y="6257494"/>
                </a:lnTo>
                <a:lnTo>
                  <a:pt x="2774394" y="6257494"/>
                </a:lnTo>
                <a:lnTo>
                  <a:pt x="2774394" y="6055707"/>
                </a:lnTo>
                <a:lnTo>
                  <a:pt x="2844970" y="6055707"/>
                </a:lnTo>
                <a:lnTo>
                  <a:pt x="2844970" y="5813564"/>
                </a:lnTo>
                <a:lnTo>
                  <a:pt x="2615571" y="5813564"/>
                </a:lnTo>
                <a:lnTo>
                  <a:pt x="2615571" y="6055707"/>
                </a:lnTo>
                <a:lnTo>
                  <a:pt x="2683560" y="6055707"/>
                </a:lnTo>
                <a:lnTo>
                  <a:pt x="2683560" y="6257494"/>
                </a:lnTo>
                <a:lnTo>
                  <a:pt x="2354456" y="6257494"/>
                </a:lnTo>
                <a:lnTo>
                  <a:pt x="2367055" y="6055707"/>
                </a:lnTo>
                <a:lnTo>
                  <a:pt x="2443734" y="6055707"/>
                </a:lnTo>
                <a:lnTo>
                  <a:pt x="2443734" y="5813564"/>
                </a:lnTo>
                <a:lnTo>
                  <a:pt x="2214335" y="5813564"/>
                </a:lnTo>
                <a:lnTo>
                  <a:pt x="2214335" y="5888960"/>
                </a:lnTo>
                <a:lnTo>
                  <a:pt x="2197996" y="5891054"/>
                </a:lnTo>
                <a:lnTo>
                  <a:pt x="2214335" y="5940814"/>
                </a:lnTo>
                <a:lnTo>
                  <a:pt x="2214335" y="6055707"/>
                </a:lnTo>
                <a:lnTo>
                  <a:pt x="2252059" y="6055707"/>
                </a:lnTo>
                <a:lnTo>
                  <a:pt x="2318315" y="6257494"/>
                </a:lnTo>
                <a:lnTo>
                  <a:pt x="2011412" y="6257494"/>
                </a:lnTo>
                <a:lnTo>
                  <a:pt x="1957745" y="6055707"/>
                </a:lnTo>
                <a:lnTo>
                  <a:pt x="2042498" y="6055707"/>
                </a:lnTo>
                <a:lnTo>
                  <a:pt x="2042498" y="5813564"/>
                </a:lnTo>
                <a:lnTo>
                  <a:pt x="1813098" y="5813564"/>
                </a:lnTo>
                <a:lnTo>
                  <a:pt x="1813098" y="6055707"/>
                </a:lnTo>
                <a:lnTo>
                  <a:pt x="1895469" y="6055707"/>
                </a:lnTo>
                <a:lnTo>
                  <a:pt x="1841802" y="6257494"/>
                </a:lnTo>
                <a:lnTo>
                  <a:pt x="1562259" y="6257494"/>
                </a:lnTo>
                <a:lnTo>
                  <a:pt x="1562259" y="6055707"/>
                </a:lnTo>
                <a:lnTo>
                  <a:pt x="1641262" y="6055707"/>
                </a:lnTo>
                <a:lnTo>
                  <a:pt x="1641262" y="5813564"/>
                </a:lnTo>
                <a:lnTo>
                  <a:pt x="1411862" y="5813564"/>
                </a:lnTo>
                <a:lnTo>
                  <a:pt x="1411862" y="6055707"/>
                </a:lnTo>
                <a:lnTo>
                  <a:pt x="1471425" y="6055707"/>
                </a:lnTo>
                <a:lnTo>
                  <a:pt x="1471425" y="6257494"/>
                </a:lnTo>
                <a:lnTo>
                  <a:pt x="1230719" y="6257494"/>
                </a:lnTo>
                <a:lnTo>
                  <a:pt x="1177052" y="6055707"/>
                </a:lnTo>
                <a:lnTo>
                  <a:pt x="1240026" y="6055707"/>
                </a:lnTo>
                <a:lnTo>
                  <a:pt x="1240026" y="5813564"/>
                </a:lnTo>
                <a:lnTo>
                  <a:pt x="1010626" y="5813564"/>
                </a:lnTo>
                <a:lnTo>
                  <a:pt x="1010626" y="6055707"/>
                </a:lnTo>
                <a:lnTo>
                  <a:pt x="1123902" y="6055707"/>
                </a:lnTo>
                <a:lnTo>
                  <a:pt x="1070235" y="6257494"/>
                </a:lnTo>
                <a:lnTo>
                  <a:pt x="789011" y="6257494"/>
                </a:lnTo>
                <a:lnTo>
                  <a:pt x="801609" y="6055707"/>
                </a:lnTo>
                <a:lnTo>
                  <a:pt x="838790" y="6055707"/>
                </a:lnTo>
                <a:lnTo>
                  <a:pt x="838790" y="5813564"/>
                </a:lnTo>
                <a:lnTo>
                  <a:pt x="609390" y="5813564"/>
                </a:lnTo>
                <a:lnTo>
                  <a:pt x="609390" y="6055707"/>
                </a:lnTo>
                <a:lnTo>
                  <a:pt x="674387" y="6055707"/>
                </a:lnTo>
                <a:lnTo>
                  <a:pt x="740643" y="6257494"/>
                </a:lnTo>
                <a:lnTo>
                  <a:pt x="433760" y="6257494"/>
                </a:lnTo>
                <a:lnTo>
                  <a:pt x="380093" y="6055707"/>
                </a:lnTo>
                <a:lnTo>
                  <a:pt x="437556" y="6055707"/>
                </a:lnTo>
                <a:lnTo>
                  <a:pt x="437556" y="5813564"/>
                </a:lnTo>
                <a:lnTo>
                  <a:pt x="208156" y="5813564"/>
                </a:lnTo>
                <a:lnTo>
                  <a:pt x="208156" y="6055707"/>
                </a:lnTo>
                <a:lnTo>
                  <a:pt x="297953" y="6055707"/>
                </a:lnTo>
                <a:lnTo>
                  <a:pt x="244287" y="6257494"/>
                </a:lnTo>
                <a:lnTo>
                  <a:pt x="0" y="6257494"/>
                </a:lnTo>
                <a:lnTo>
                  <a:pt x="0" y="170205"/>
                </a:lnTo>
                <a:cubicBezTo>
                  <a:pt x="0" y="76203"/>
                  <a:pt x="76203" y="0"/>
                  <a:pt x="170205" y="0"/>
                </a:cubicBezTo>
                <a:lnTo>
                  <a:pt x="4500613" y="0"/>
                </a:lnTo>
                <a:cubicBezTo>
                  <a:pt x="4594615" y="0"/>
                  <a:pt x="4670817" y="76203"/>
                  <a:pt x="4670817" y="170205"/>
                </a:cubicBezTo>
                <a:close/>
              </a:path>
            </a:pathLst>
          </a:custGeom>
          <a:solidFill>
            <a:srgbClr val="FFFFFF"/>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 name="Google Shape;21;p2"/>
          <p:cNvGrpSpPr/>
          <p:nvPr/>
        </p:nvGrpSpPr>
        <p:grpSpPr>
          <a:xfrm rot="782656">
            <a:off x="6115127" y="944086"/>
            <a:ext cx="1879279" cy="1982505"/>
            <a:chOff x="2368762" y="841731"/>
            <a:chExt cx="3148926" cy="3321893"/>
          </a:xfrm>
        </p:grpSpPr>
        <p:sp>
          <p:nvSpPr>
            <p:cNvPr id="22" name="Google Shape;22;p2"/>
            <p:cNvSpPr/>
            <p:nvPr/>
          </p:nvSpPr>
          <p:spPr>
            <a:xfrm rot="-5400000">
              <a:off x="2281268" y="934270"/>
              <a:ext cx="3321893" cy="3136815"/>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rgbClr val="FFFFFF"/>
            </a:solidFill>
            <a:ln>
              <a:noFill/>
            </a:ln>
            <a:effectLst>
              <a:outerShdw blurRad="57150" dist="19050" dir="5400000" algn="bl" rotWithShape="0">
                <a:srgbClr val="000000">
                  <a:alpha val="298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rot="-5400000">
              <a:off x="2321640" y="901973"/>
              <a:ext cx="3243170" cy="314892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grpSp>
      <p:sp>
        <p:nvSpPr>
          <p:cNvPr id="24" name="Google Shape;24;p2"/>
          <p:cNvSpPr/>
          <p:nvPr/>
        </p:nvSpPr>
        <p:spPr>
          <a:xfrm>
            <a:off x="5623274" y="3181731"/>
            <a:ext cx="2353950" cy="1783594"/>
          </a:xfrm>
          <a:custGeom>
            <a:avLst/>
            <a:gdLst/>
            <a:ahLst/>
            <a:cxnLst/>
            <a:rect l="l" t="t" r="r" b="b"/>
            <a:pathLst>
              <a:path w="3107525" h="2354579" extrusionOk="0">
                <a:moveTo>
                  <a:pt x="3045143" y="1724978"/>
                </a:moveTo>
                <a:cubicBezTo>
                  <a:pt x="3062288" y="1668780"/>
                  <a:pt x="3070860" y="1610678"/>
                  <a:pt x="3070860" y="1550670"/>
                </a:cubicBezTo>
                <a:cubicBezTo>
                  <a:pt x="3070860" y="1309688"/>
                  <a:pt x="2930843" y="1098233"/>
                  <a:pt x="2721293" y="1000125"/>
                </a:cubicBezTo>
                <a:cubicBezTo>
                  <a:pt x="2736533" y="929640"/>
                  <a:pt x="2738438" y="855345"/>
                  <a:pt x="2727008" y="780098"/>
                </a:cubicBezTo>
                <a:cubicBezTo>
                  <a:pt x="2691765" y="538163"/>
                  <a:pt x="2459355" y="307658"/>
                  <a:pt x="2217420" y="273368"/>
                </a:cubicBezTo>
                <a:cubicBezTo>
                  <a:pt x="2140268" y="261938"/>
                  <a:pt x="2064068" y="264795"/>
                  <a:pt x="1991678" y="281940"/>
                </a:cubicBezTo>
                <a:cubicBezTo>
                  <a:pt x="1882140" y="108585"/>
                  <a:pt x="1689735" y="0"/>
                  <a:pt x="1479233" y="0"/>
                </a:cubicBezTo>
                <a:cubicBezTo>
                  <a:pt x="1268730" y="0"/>
                  <a:pt x="1076325" y="108585"/>
                  <a:pt x="965835" y="280988"/>
                </a:cubicBezTo>
                <a:cubicBezTo>
                  <a:pt x="921068" y="270510"/>
                  <a:pt x="875348" y="265748"/>
                  <a:pt x="828675" y="265748"/>
                </a:cubicBezTo>
                <a:cubicBezTo>
                  <a:pt x="493395" y="265748"/>
                  <a:pt x="220028" y="538163"/>
                  <a:pt x="220028" y="874395"/>
                </a:cubicBezTo>
                <a:cubicBezTo>
                  <a:pt x="220028" y="937260"/>
                  <a:pt x="229553" y="999173"/>
                  <a:pt x="248603" y="1058228"/>
                </a:cubicBezTo>
                <a:cubicBezTo>
                  <a:pt x="95250" y="1171575"/>
                  <a:pt x="0" y="1352550"/>
                  <a:pt x="0" y="1550670"/>
                </a:cubicBezTo>
                <a:cubicBezTo>
                  <a:pt x="0" y="1677353"/>
                  <a:pt x="40005" y="1800225"/>
                  <a:pt x="112395" y="1902143"/>
                </a:cubicBezTo>
                <a:cubicBezTo>
                  <a:pt x="102870" y="1917383"/>
                  <a:pt x="94298" y="1934528"/>
                  <a:pt x="88583" y="1953578"/>
                </a:cubicBezTo>
                <a:cubicBezTo>
                  <a:pt x="44768" y="2087880"/>
                  <a:pt x="119063" y="2241233"/>
                  <a:pt x="260033" y="2309813"/>
                </a:cubicBezTo>
                <a:cubicBezTo>
                  <a:pt x="342900" y="2349818"/>
                  <a:pt x="430530" y="2354580"/>
                  <a:pt x="497205" y="2354580"/>
                </a:cubicBezTo>
                <a:cubicBezTo>
                  <a:pt x="516255" y="2354580"/>
                  <a:pt x="535305" y="2354580"/>
                  <a:pt x="554355" y="2353628"/>
                </a:cubicBezTo>
                <a:cubicBezTo>
                  <a:pt x="916305" y="2344103"/>
                  <a:pt x="1283970" y="2339340"/>
                  <a:pt x="1646873" y="2339340"/>
                </a:cubicBezTo>
                <a:cubicBezTo>
                  <a:pt x="1927860" y="2339340"/>
                  <a:pt x="2212658" y="2342198"/>
                  <a:pt x="2492693" y="2347913"/>
                </a:cubicBezTo>
                <a:cubicBezTo>
                  <a:pt x="2515553" y="2347913"/>
                  <a:pt x="2539365" y="2348865"/>
                  <a:pt x="2564130" y="2348865"/>
                </a:cubicBezTo>
                <a:lnTo>
                  <a:pt x="2564130" y="2348865"/>
                </a:lnTo>
                <a:cubicBezTo>
                  <a:pt x="2635568" y="2348865"/>
                  <a:pt x="2720340" y="2345055"/>
                  <a:pt x="2807018" y="2318385"/>
                </a:cubicBezTo>
                <a:cubicBezTo>
                  <a:pt x="2947988" y="2274570"/>
                  <a:pt x="3055620" y="2174558"/>
                  <a:pt x="3092768" y="2051685"/>
                </a:cubicBezTo>
                <a:cubicBezTo>
                  <a:pt x="3123248" y="1949768"/>
                  <a:pt x="3106103" y="1833563"/>
                  <a:pt x="3045143" y="1724978"/>
                </a:cubicBezTo>
                <a:close/>
              </a:path>
            </a:pathLst>
          </a:custGeom>
          <a:solidFill>
            <a:schemeClr val="accent3"/>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5" name="Google Shape;25;p2"/>
          <p:cNvGrpSpPr/>
          <p:nvPr/>
        </p:nvGrpSpPr>
        <p:grpSpPr>
          <a:xfrm rot="-2106481">
            <a:off x="8674633" y="4964559"/>
            <a:ext cx="2666906" cy="610956"/>
            <a:chOff x="3307259" y="2790873"/>
            <a:chExt cx="5585545" cy="1279581"/>
          </a:xfrm>
        </p:grpSpPr>
        <p:sp>
          <p:nvSpPr>
            <p:cNvPr id="26" name="Google Shape;26;p2"/>
            <p:cNvSpPr/>
            <p:nvPr/>
          </p:nvSpPr>
          <p:spPr>
            <a:xfrm>
              <a:off x="3307259" y="2790873"/>
              <a:ext cx="5585545" cy="1279581"/>
            </a:xfrm>
            <a:custGeom>
              <a:avLst/>
              <a:gdLst/>
              <a:ahLst/>
              <a:cxnLst/>
              <a:rect l="l" t="t" r="r" b="b"/>
              <a:pathLst>
                <a:path w="5585545" h="1279581" extrusionOk="0">
                  <a:moveTo>
                    <a:pt x="50303" y="64721"/>
                  </a:moveTo>
                  <a:cubicBezTo>
                    <a:pt x="-63997" y="80914"/>
                    <a:pt x="184605" y="208549"/>
                    <a:pt x="252233" y="280939"/>
                  </a:cubicBezTo>
                  <a:cubicBezTo>
                    <a:pt x="263663" y="293321"/>
                    <a:pt x="276045" y="306656"/>
                    <a:pt x="276045" y="321896"/>
                  </a:cubicBezTo>
                  <a:cubicBezTo>
                    <a:pt x="276998" y="344756"/>
                    <a:pt x="250328" y="362854"/>
                    <a:pt x="224610" y="375236"/>
                  </a:cubicBezTo>
                  <a:cubicBezTo>
                    <a:pt x="194130" y="389524"/>
                    <a:pt x="161745" y="400954"/>
                    <a:pt x="128408" y="408574"/>
                  </a:cubicBezTo>
                  <a:cubicBezTo>
                    <a:pt x="112215" y="412384"/>
                    <a:pt x="94118" y="416194"/>
                    <a:pt x="83640" y="425719"/>
                  </a:cubicBezTo>
                  <a:cubicBezTo>
                    <a:pt x="63638" y="443816"/>
                    <a:pt x="75068" y="470486"/>
                    <a:pt x="90308" y="491441"/>
                  </a:cubicBezTo>
                  <a:cubicBezTo>
                    <a:pt x="116025" y="526684"/>
                    <a:pt x="148410" y="559069"/>
                    <a:pt x="169365" y="597169"/>
                  </a:cubicBezTo>
                  <a:cubicBezTo>
                    <a:pt x="189368" y="634316"/>
                    <a:pt x="196035" y="679084"/>
                    <a:pt x="168413" y="714326"/>
                  </a:cubicBezTo>
                  <a:cubicBezTo>
                    <a:pt x="140790" y="748616"/>
                    <a:pt x="88403" y="764809"/>
                    <a:pt x="41730" y="782906"/>
                  </a:cubicBezTo>
                  <a:cubicBezTo>
                    <a:pt x="24585" y="789574"/>
                    <a:pt x="6488" y="797194"/>
                    <a:pt x="1725" y="811481"/>
                  </a:cubicBezTo>
                  <a:cubicBezTo>
                    <a:pt x="-3990" y="825769"/>
                    <a:pt x="5535" y="841009"/>
                    <a:pt x="15060" y="853391"/>
                  </a:cubicBezTo>
                  <a:cubicBezTo>
                    <a:pt x="67448" y="925781"/>
                    <a:pt x="118883" y="999124"/>
                    <a:pt x="171270" y="1071514"/>
                  </a:cubicBezTo>
                  <a:cubicBezTo>
                    <a:pt x="102690" y="1118186"/>
                    <a:pt x="48398" y="1177241"/>
                    <a:pt x="14108" y="1241059"/>
                  </a:cubicBezTo>
                  <a:cubicBezTo>
                    <a:pt x="47445" y="1247726"/>
                    <a:pt x="80783" y="1253441"/>
                    <a:pt x="114120" y="1260109"/>
                  </a:cubicBezTo>
                  <a:cubicBezTo>
                    <a:pt x="114120" y="1260109"/>
                    <a:pt x="4496573" y="1303924"/>
                    <a:pt x="5381446" y="1260109"/>
                  </a:cubicBezTo>
                  <a:cubicBezTo>
                    <a:pt x="5408116" y="1259156"/>
                    <a:pt x="5433833" y="1258204"/>
                    <a:pt x="5460503" y="1259156"/>
                  </a:cubicBezTo>
                  <a:cubicBezTo>
                    <a:pt x="5472885" y="1204864"/>
                    <a:pt x="5453835" y="1147714"/>
                    <a:pt x="5408116" y="1103899"/>
                  </a:cubicBezTo>
                  <a:cubicBezTo>
                    <a:pt x="5402401" y="1099136"/>
                    <a:pt x="5396685" y="1093421"/>
                    <a:pt x="5394780" y="1086754"/>
                  </a:cubicBezTo>
                  <a:cubicBezTo>
                    <a:pt x="5391923" y="1076276"/>
                    <a:pt x="5399543" y="1066751"/>
                    <a:pt x="5409068" y="1059131"/>
                  </a:cubicBezTo>
                  <a:cubicBezTo>
                    <a:pt x="5453835" y="1020079"/>
                    <a:pt x="5530035" y="1001029"/>
                    <a:pt x="5554801" y="953404"/>
                  </a:cubicBezTo>
                  <a:cubicBezTo>
                    <a:pt x="5573851" y="917209"/>
                    <a:pt x="5553848" y="874346"/>
                    <a:pt x="5519558" y="844819"/>
                  </a:cubicBezTo>
                  <a:cubicBezTo>
                    <a:pt x="5485268" y="815291"/>
                    <a:pt x="5438596" y="797194"/>
                    <a:pt x="5392876" y="779096"/>
                  </a:cubicBezTo>
                  <a:cubicBezTo>
                    <a:pt x="5364301" y="767666"/>
                    <a:pt x="5330963" y="749569"/>
                    <a:pt x="5336678" y="725756"/>
                  </a:cubicBezTo>
                  <a:cubicBezTo>
                    <a:pt x="5339535" y="712421"/>
                    <a:pt x="5353823" y="701944"/>
                    <a:pt x="5368110" y="694324"/>
                  </a:cubicBezTo>
                  <a:cubicBezTo>
                    <a:pt x="5435738" y="654319"/>
                    <a:pt x="5519558" y="626696"/>
                    <a:pt x="5567183" y="572404"/>
                  </a:cubicBezTo>
                  <a:cubicBezTo>
                    <a:pt x="5578613" y="560021"/>
                    <a:pt x="5587185" y="544781"/>
                    <a:pt x="5585280" y="529541"/>
                  </a:cubicBezTo>
                  <a:cubicBezTo>
                    <a:pt x="5583376" y="507634"/>
                    <a:pt x="5561468" y="490489"/>
                    <a:pt x="5540513" y="476201"/>
                  </a:cubicBezTo>
                  <a:cubicBezTo>
                    <a:pt x="5468123" y="427624"/>
                    <a:pt x="5382398" y="392381"/>
                    <a:pt x="5298578" y="355234"/>
                  </a:cubicBezTo>
                  <a:cubicBezTo>
                    <a:pt x="5290005" y="351424"/>
                    <a:pt x="5280480" y="347614"/>
                    <a:pt x="5277623" y="339994"/>
                  </a:cubicBezTo>
                  <a:cubicBezTo>
                    <a:pt x="5272860" y="330469"/>
                    <a:pt x="5280480" y="320944"/>
                    <a:pt x="5288101" y="312371"/>
                  </a:cubicBezTo>
                  <a:cubicBezTo>
                    <a:pt x="5362396" y="232361"/>
                    <a:pt x="5470028" y="165686"/>
                    <a:pt x="5502413" y="71389"/>
                  </a:cubicBezTo>
                  <a:cubicBezTo>
                    <a:pt x="5433833" y="57101"/>
                    <a:pt x="5360491" y="53291"/>
                    <a:pt x="5290005" y="60911"/>
                  </a:cubicBezTo>
                  <a:cubicBezTo>
                    <a:pt x="5286196" y="59959"/>
                    <a:pt x="1064715" y="-78154"/>
                    <a:pt x="50303" y="647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3943350" y="3677602"/>
              <a:ext cx="187642" cy="179070"/>
            </a:xfrm>
            <a:custGeom>
              <a:avLst/>
              <a:gdLst/>
              <a:ahLst/>
              <a:cxnLst/>
              <a:rect l="l" t="t" r="r" b="b"/>
              <a:pathLst>
                <a:path w="187642" h="179070" extrusionOk="0">
                  <a:moveTo>
                    <a:pt x="93345" y="0"/>
                  </a:moveTo>
                  <a:lnTo>
                    <a:pt x="122873" y="59055"/>
                  </a:lnTo>
                  <a:lnTo>
                    <a:pt x="187642" y="68580"/>
                  </a:lnTo>
                  <a:lnTo>
                    <a:pt x="140970" y="114300"/>
                  </a:lnTo>
                  <a:lnTo>
                    <a:pt x="151448" y="179070"/>
                  </a:lnTo>
                  <a:lnTo>
                    <a:pt x="93345" y="148590"/>
                  </a:lnTo>
                  <a:lnTo>
                    <a:pt x="35242" y="179070"/>
                  </a:lnTo>
                  <a:lnTo>
                    <a:pt x="46673" y="114300"/>
                  </a:lnTo>
                  <a:lnTo>
                    <a:pt x="0" y="68580"/>
                  </a:lnTo>
                  <a:lnTo>
                    <a:pt x="64770" y="5905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3778567" y="3296602"/>
              <a:ext cx="110489" cy="105727"/>
            </a:xfrm>
            <a:custGeom>
              <a:avLst/>
              <a:gdLst/>
              <a:ahLst/>
              <a:cxnLst/>
              <a:rect l="l" t="t" r="r" b="b"/>
              <a:pathLst>
                <a:path w="110489" h="105727" extrusionOk="0">
                  <a:moveTo>
                    <a:pt x="55245" y="0"/>
                  </a:moveTo>
                  <a:lnTo>
                    <a:pt x="71438" y="35243"/>
                  </a:lnTo>
                  <a:lnTo>
                    <a:pt x="110490" y="40005"/>
                  </a:lnTo>
                  <a:lnTo>
                    <a:pt x="82868" y="67628"/>
                  </a:lnTo>
                  <a:lnTo>
                    <a:pt x="88582" y="105727"/>
                  </a:lnTo>
                  <a:lnTo>
                    <a:pt x="55245" y="87630"/>
                  </a:lnTo>
                  <a:lnTo>
                    <a:pt x="20955" y="105727"/>
                  </a:lnTo>
                  <a:lnTo>
                    <a:pt x="27622" y="67628"/>
                  </a:lnTo>
                  <a:lnTo>
                    <a:pt x="0" y="40005"/>
                  </a:lnTo>
                  <a:lnTo>
                    <a:pt x="38100" y="3524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4186237" y="3027997"/>
              <a:ext cx="140970" cy="134302"/>
            </a:xfrm>
            <a:custGeom>
              <a:avLst/>
              <a:gdLst/>
              <a:ahLst/>
              <a:cxnLst/>
              <a:rect l="l" t="t" r="r" b="b"/>
              <a:pathLst>
                <a:path w="140970" h="134302" extrusionOk="0">
                  <a:moveTo>
                    <a:pt x="70485" y="0"/>
                  </a:moveTo>
                  <a:lnTo>
                    <a:pt x="92392" y="44768"/>
                  </a:lnTo>
                  <a:lnTo>
                    <a:pt x="140970" y="51435"/>
                  </a:lnTo>
                  <a:lnTo>
                    <a:pt x="105727" y="85725"/>
                  </a:lnTo>
                  <a:lnTo>
                    <a:pt x="114300" y="134303"/>
                  </a:lnTo>
                  <a:lnTo>
                    <a:pt x="70485" y="111442"/>
                  </a:lnTo>
                  <a:lnTo>
                    <a:pt x="26670" y="134303"/>
                  </a:lnTo>
                  <a:lnTo>
                    <a:pt x="35242" y="85725"/>
                  </a:lnTo>
                  <a:lnTo>
                    <a:pt x="0" y="51435"/>
                  </a:lnTo>
                  <a:lnTo>
                    <a:pt x="48577" y="4476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8150542" y="3483292"/>
              <a:ext cx="211455" cy="200977"/>
            </a:xfrm>
            <a:custGeom>
              <a:avLst/>
              <a:gdLst/>
              <a:ahLst/>
              <a:cxnLst/>
              <a:rect l="l" t="t" r="r" b="b"/>
              <a:pathLst>
                <a:path w="211455" h="200977" extrusionOk="0">
                  <a:moveTo>
                    <a:pt x="105727" y="0"/>
                  </a:moveTo>
                  <a:lnTo>
                    <a:pt x="138113" y="65723"/>
                  </a:lnTo>
                  <a:lnTo>
                    <a:pt x="211455" y="76200"/>
                  </a:lnTo>
                  <a:lnTo>
                    <a:pt x="159068" y="128588"/>
                  </a:lnTo>
                  <a:lnTo>
                    <a:pt x="171450" y="200978"/>
                  </a:lnTo>
                  <a:lnTo>
                    <a:pt x="105727" y="166688"/>
                  </a:lnTo>
                  <a:lnTo>
                    <a:pt x="40005" y="200978"/>
                  </a:lnTo>
                  <a:lnTo>
                    <a:pt x="52388" y="128588"/>
                  </a:lnTo>
                  <a:lnTo>
                    <a:pt x="0" y="76200"/>
                  </a:lnTo>
                  <a:lnTo>
                    <a:pt x="73343" y="6572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7609522" y="3714750"/>
              <a:ext cx="110490" cy="104775"/>
            </a:xfrm>
            <a:custGeom>
              <a:avLst/>
              <a:gdLst/>
              <a:ahLst/>
              <a:cxnLst/>
              <a:rect l="l" t="t" r="r" b="b"/>
              <a:pathLst>
                <a:path w="110490" h="104775" extrusionOk="0">
                  <a:moveTo>
                    <a:pt x="55245" y="0"/>
                  </a:moveTo>
                  <a:lnTo>
                    <a:pt x="72390" y="34290"/>
                  </a:lnTo>
                  <a:lnTo>
                    <a:pt x="110490" y="40005"/>
                  </a:lnTo>
                  <a:lnTo>
                    <a:pt x="82868" y="66675"/>
                  </a:lnTo>
                  <a:lnTo>
                    <a:pt x="89535" y="104775"/>
                  </a:lnTo>
                  <a:lnTo>
                    <a:pt x="55245" y="86677"/>
                  </a:lnTo>
                  <a:lnTo>
                    <a:pt x="20955" y="104775"/>
                  </a:lnTo>
                  <a:lnTo>
                    <a:pt x="27622" y="66675"/>
                  </a:lnTo>
                  <a:lnTo>
                    <a:pt x="0" y="40005"/>
                  </a:lnTo>
                  <a:lnTo>
                    <a:pt x="38100" y="342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7909559" y="3215639"/>
              <a:ext cx="140970" cy="133350"/>
            </a:xfrm>
            <a:custGeom>
              <a:avLst/>
              <a:gdLst/>
              <a:ahLst/>
              <a:cxnLst/>
              <a:rect l="l" t="t" r="r" b="b"/>
              <a:pathLst>
                <a:path w="140970" h="133350" extrusionOk="0">
                  <a:moveTo>
                    <a:pt x="70485" y="0"/>
                  </a:moveTo>
                  <a:lnTo>
                    <a:pt x="92393" y="43815"/>
                  </a:lnTo>
                  <a:lnTo>
                    <a:pt x="140970" y="51435"/>
                  </a:lnTo>
                  <a:lnTo>
                    <a:pt x="105728" y="85725"/>
                  </a:lnTo>
                  <a:lnTo>
                    <a:pt x="114300" y="133350"/>
                  </a:lnTo>
                  <a:lnTo>
                    <a:pt x="70485" y="110490"/>
                  </a:lnTo>
                  <a:lnTo>
                    <a:pt x="26670" y="133350"/>
                  </a:lnTo>
                  <a:lnTo>
                    <a:pt x="35243" y="85725"/>
                  </a:lnTo>
                  <a:lnTo>
                    <a:pt x="0" y="51435"/>
                  </a:lnTo>
                  <a:lnTo>
                    <a:pt x="48578" y="4381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3778193" y="3665220"/>
              <a:ext cx="34693" cy="36194"/>
            </a:xfrm>
            <a:custGeom>
              <a:avLst/>
              <a:gdLst/>
              <a:ahLst/>
              <a:cxnLst/>
              <a:rect l="l" t="t" r="r" b="b"/>
              <a:pathLst>
                <a:path w="34693" h="36194" extrusionOk="0">
                  <a:moveTo>
                    <a:pt x="16566" y="0"/>
                  </a:moveTo>
                  <a:cubicBezTo>
                    <a:pt x="-6294" y="0"/>
                    <a:pt x="-5341" y="36195"/>
                    <a:pt x="18471" y="36195"/>
                  </a:cubicBezTo>
                  <a:cubicBezTo>
                    <a:pt x="41331" y="35242"/>
                    <a:pt x="39426" y="0"/>
                    <a:pt x="1656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4285876" y="3429952"/>
              <a:ext cx="34693" cy="36195"/>
            </a:xfrm>
            <a:custGeom>
              <a:avLst/>
              <a:gdLst/>
              <a:ahLst/>
              <a:cxnLst/>
              <a:rect l="l" t="t" r="r" b="b"/>
              <a:pathLst>
                <a:path w="34693" h="36195" extrusionOk="0">
                  <a:moveTo>
                    <a:pt x="16566" y="0"/>
                  </a:moveTo>
                  <a:cubicBezTo>
                    <a:pt x="-6294" y="0"/>
                    <a:pt x="-5341" y="36195"/>
                    <a:pt x="18471" y="36195"/>
                  </a:cubicBezTo>
                  <a:cubicBezTo>
                    <a:pt x="41331" y="36195"/>
                    <a:pt x="39426" y="0"/>
                    <a:pt x="1656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3977266" y="2915602"/>
              <a:ext cx="35037" cy="36194"/>
            </a:xfrm>
            <a:custGeom>
              <a:avLst/>
              <a:gdLst/>
              <a:ahLst/>
              <a:cxnLst/>
              <a:rect l="l" t="t" r="r" b="b"/>
              <a:pathLst>
                <a:path w="35037" h="36194" extrusionOk="0">
                  <a:moveTo>
                    <a:pt x="16566" y="0"/>
                  </a:moveTo>
                  <a:cubicBezTo>
                    <a:pt x="-6294" y="0"/>
                    <a:pt x="-5341" y="36195"/>
                    <a:pt x="18471" y="36195"/>
                  </a:cubicBezTo>
                  <a:cubicBezTo>
                    <a:pt x="41331" y="36195"/>
                    <a:pt x="40379" y="0"/>
                    <a:pt x="1656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8221606" y="3882389"/>
              <a:ext cx="34693" cy="36195"/>
            </a:xfrm>
            <a:custGeom>
              <a:avLst/>
              <a:gdLst/>
              <a:ahLst/>
              <a:cxnLst/>
              <a:rect l="l" t="t" r="r" b="b"/>
              <a:pathLst>
                <a:path w="34693" h="36195" extrusionOk="0">
                  <a:moveTo>
                    <a:pt x="16566" y="0"/>
                  </a:moveTo>
                  <a:cubicBezTo>
                    <a:pt x="-6294" y="0"/>
                    <a:pt x="-5342" y="36195"/>
                    <a:pt x="18471" y="36195"/>
                  </a:cubicBezTo>
                  <a:cubicBezTo>
                    <a:pt x="41331" y="36195"/>
                    <a:pt x="39426" y="0"/>
                    <a:pt x="1656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8345431" y="3144202"/>
              <a:ext cx="34323" cy="36195"/>
            </a:xfrm>
            <a:custGeom>
              <a:avLst/>
              <a:gdLst/>
              <a:ahLst/>
              <a:cxnLst/>
              <a:rect l="l" t="t" r="r" b="b"/>
              <a:pathLst>
                <a:path w="34323" h="36195" extrusionOk="0">
                  <a:moveTo>
                    <a:pt x="16566" y="0"/>
                  </a:moveTo>
                  <a:cubicBezTo>
                    <a:pt x="-6294" y="0"/>
                    <a:pt x="-5342" y="36195"/>
                    <a:pt x="18471" y="36195"/>
                  </a:cubicBezTo>
                  <a:cubicBezTo>
                    <a:pt x="40379" y="36195"/>
                    <a:pt x="39426" y="0"/>
                    <a:pt x="1656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7945381" y="3565207"/>
              <a:ext cx="34693" cy="36194"/>
            </a:xfrm>
            <a:custGeom>
              <a:avLst/>
              <a:gdLst/>
              <a:ahLst/>
              <a:cxnLst/>
              <a:rect l="l" t="t" r="r" b="b"/>
              <a:pathLst>
                <a:path w="34693" h="36194" extrusionOk="0">
                  <a:moveTo>
                    <a:pt x="16566" y="0"/>
                  </a:moveTo>
                  <a:cubicBezTo>
                    <a:pt x="-6294" y="0"/>
                    <a:pt x="-5341" y="36195"/>
                    <a:pt x="18471" y="36195"/>
                  </a:cubicBezTo>
                  <a:cubicBezTo>
                    <a:pt x="41331" y="36195"/>
                    <a:pt x="39426" y="0"/>
                    <a:pt x="1656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7735831" y="3025140"/>
              <a:ext cx="35037" cy="36194"/>
            </a:xfrm>
            <a:custGeom>
              <a:avLst/>
              <a:gdLst/>
              <a:ahLst/>
              <a:cxnLst/>
              <a:rect l="l" t="t" r="r" b="b"/>
              <a:pathLst>
                <a:path w="35037" h="36194" extrusionOk="0">
                  <a:moveTo>
                    <a:pt x="16566" y="0"/>
                  </a:moveTo>
                  <a:cubicBezTo>
                    <a:pt x="-6294" y="0"/>
                    <a:pt x="-5341" y="36195"/>
                    <a:pt x="18471" y="36195"/>
                  </a:cubicBezTo>
                  <a:cubicBezTo>
                    <a:pt x="41331" y="36195"/>
                    <a:pt x="40379" y="0"/>
                    <a:pt x="1656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 name="Google Shape;40;p2"/>
          <p:cNvSpPr txBox="1">
            <a:spLocks noGrp="1"/>
          </p:cNvSpPr>
          <p:nvPr>
            <p:ph type="subTitle" idx="1"/>
          </p:nvPr>
        </p:nvSpPr>
        <p:spPr>
          <a:xfrm>
            <a:off x="7357100" y="3085775"/>
            <a:ext cx="2879700" cy="717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1900"/>
              <a:buNone/>
              <a:defRPr/>
            </a:lvl1pPr>
            <a:lvl2pPr lvl="1" algn="ctr">
              <a:lnSpc>
                <a:spcPct val="115000"/>
              </a:lnSpc>
              <a:spcBef>
                <a:spcPts val="2100"/>
              </a:spcBef>
              <a:spcAft>
                <a:spcPts val="0"/>
              </a:spcAft>
              <a:buSzPts val="1900"/>
              <a:buNone/>
              <a:defRPr/>
            </a:lvl2pPr>
            <a:lvl3pPr lvl="2" algn="ctr">
              <a:lnSpc>
                <a:spcPct val="115000"/>
              </a:lnSpc>
              <a:spcBef>
                <a:spcPts val="2100"/>
              </a:spcBef>
              <a:spcAft>
                <a:spcPts val="0"/>
              </a:spcAft>
              <a:buSzPts val="1900"/>
              <a:buNone/>
              <a:defRPr/>
            </a:lvl3pPr>
            <a:lvl4pPr lvl="3" algn="ctr">
              <a:lnSpc>
                <a:spcPct val="115000"/>
              </a:lnSpc>
              <a:spcBef>
                <a:spcPts val="2100"/>
              </a:spcBef>
              <a:spcAft>
                <a:spcPts val="0"/>
              </a:spcAft>
              <a:buSzPts val="1900"/>
              <a:buNone/>
              <a:defRPr/>
            </a:lvl4pPr>
            <a:lvl5pPr lvl="4" algn="ctr">
              <a:lnSpc>
                <a:spcPct val="115000"/>
              </a:lnSpc>
              <a:spcBef>
                <a:spcPts val="2100"/>
              </a:spcBef>
              <a:spcAft>
                <a:spcPts val="0"/>
              </a:spcAft>
              <a:buSzPts val="1900"/>
              <a:buNone/>
              <a:defRPr/>
            </a:lvl5pPr>
            <a:lvl6pPr lvl="5" algn="ctr">
              <a:lnSpc>
                <a:spcPct val="115000"/>
              </a:lnSpc>
              <a:spcBef>
                <a:spcPts val="2100"/>
              </a:spcBef>
              <a:spcAft>
                <a:spcPts val="0"/>
              </a:spcAft>
              <a:buSzPts val="1900"/>
              <a:buNone/>
              <a:defRPr/>
            </a:lvl6pPr>
            <a:lvl7pPr lvl="6" algn="ctr">
              <a:lnSpc>
                <a:spcPct val="115000"/>
              </a:lnSpc>
              <a:spcBef>
                <a:spcPts val="2100"/>
              </a:spcBef>
              <a:spcAft>
                <a:spcPts val="0"/>
              </a:spcAft>
              <a:buSzPts val="1900"/>
              <a:buNone/>
              <a:defRPr/>
            </a:lvl7pPr>
            <a:lvl8pPr lvl="7" algn="ctr">
              <a:lnSpc>
                <a:spcPct val="115000"/>
              </a:lnSpc>
              <a:spcBef>
                <a:spcPts val="2100"/>
              </a:spcBef>
              <a:spcAft>
                <a:spcPts val="0"/>
              </a:spcAft>
              <a:buSzPts val="1900"/>
              <a:buNone/>
              <a:defRPr/>
            </a:lvl8pPr>
            <a:lvl9pPr lvl="8" algn="ctr">
              <a:lnSpc>
                <a:spcPct val="115000"/>
              </a:lnSpc>
              <a:spcBef>
                <a:spcPts val="2100"/>
              </a:spcBef>
              <a:spcAft>
                <a:spcPts val="2100"/>
              </a:spcAft>
              <a:buSzPts val="1900"/>
              <a:buNone/>
              <a:defRPr/>
            </a:lvl9pPr>
          </a:lstStyle>
          <a:p>
            <a:endParaRPr/>
          </a:p>
        </p:txBody>
      </p:sp>
      <p:sp>
        <p:nvSpPr>
          <p:cNvPr id="41" name="Google Shape;41;p2"/>
          <p:cNvSpPr/>
          <p:nvPr/>
        </p:nvSpPr>
        <p:spPr>
          <a:xfrm rot="-7871156">
            <a:off x="7116208" y="1215887"/>
            <a:ext cx="1424856" cy="409302"/>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chemeClr val="lt1">
              <a:alpha val="50980"/>
            </a:schemeClr>
          </a:solidFill>
          <a:ln>
            <a:noFill/>
          </a:ln>
        </p:spPr>
        <p:txBody>
          <a:bodyPr spcFirstLastPara="1" wrap="square" lIns="245700" tIns="122825" rIns="245700" bIns="1228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42" name="Google Shape;42;p2"/>
          <p:cNvSpPr/>
          <p:nvPr/>
        </p:nvSpPr>
        <p:spPr>
          <a:xfrm rot="-4821980">
            <a:off x="5698649" y="3084740"/>
            <a:ext cx="794622" cy="694335"/>
          </a:xfrm>
          <a:custGeom>
            <a:avLst/>
            <a:gdLst/>
            <a:ahLst/>
            <a:cxnLst/>
            <a:rect l="l" t="t" r="r" b="b"/>
            <a:pathLst>
              <a:path w="578167" h="505198" extrusionOk="0">
                <a:moveTo>
                  <a:pt x="428625" y="256596"/>
                </a:moveTo>
                <a:cubicBezTo>
                  <a:pt x="429578" y="256596"/>
                  <a:pt x="432435" y="254691"/>
                  <a:pt x="437198" y="248976"/>
                </a:cubicBezTo>
                <a:cubicBezTo>
                  <a:pt x="483870" y="203256"/>
                  <a:pt x="531495" y="156584"/>
                  <a:pt x="578168" y="110864"/>
                </a:cubicBezTo>
                <a:cubicBezTo>
                  <a:pt x="568643" y="108006"/>
                  <a:pt x="560070" y="106101"/>
                  <a:pt x="550545" y="103244"/>
                </a:cubicBezTo>
                <a:cubicBezTo>
                  <a:pt x="547688" y="102291"/>
                  <a:pt x="544830" y="101339"/>
                  <a:pt x="541020" y="100386"/>
                </a:cubicBezTo>
                <a:cubicBezTo>
                  <a:pt x="538163" y="99434"/>
                  <a:pt x="532448" y="93719"/>
                  <a:pt x="531495" y="97529"/>
                </a:cubicBezTo>
                <a:cubicBezTo>
                  <a:pt x="527685" y="91814"/>
                  <a:pt x="482918" y="78479"/>
                  <a:pt x="521970" y="94671"/>
                </a:cubicBezTo>
                <a:cubicBezTo>
                  <a:pt x="507683" y="88956"/>
                  <a:pt x="496253" y="85146"/>
                  <a:pt x="490538" y="82289"/>
                </a:cubicBezTo>
                <a:cubicBezTo>
                  <a:pt x="488633" y="82289"/>
                  <a:pt x="487680" y="82289"/>
                  <a:pt x="486728" y="81336"/>
                </a:cubicBezTo>
                <a:cubicBezTo>
                  <a:pt x="489585" y="82289"/>
                  <a:pt x="498158" y="86099"/>
                  <a:pt x="513398" y="90861"/>
                </a:cubicBezTo>
                <a:cubicBezTo>
                  <a:pt x="505778" y="88004"/>
                  <a:pt x="500063" y="86099"/>
                  <a:pt x="494348" y="85146"/>
                </a:cubicBezTo>
                <a:cubicBezTo>
                  <a:pt x="493395" y="85146"/>
                  <a:pt x="492443" y="85146"/>
                  <a:pt x="491490" y="85146"/>
                </a:cubicBezTo>
                <a:cubicBezTo>
                  <a:pt x="495300" y="86099"/>
                  <a:pt x="499110" y="87051"/>
                  <a:pt x="503873" y="88004"/>
                </a:cubicBezTo>
                <a:cubicBezTo>
                  <a:pt x="498158" y="87051"/>
                  <a:pt x="493395" y="85146"/>
                  <a:pt x="489585" y="85146"/>
                </a:cubicBezTo>
                <a:cubicBezTo>
                  <a:pt x="485775" y="85146"/>
                  <a:pt x="481965" y="85146"/>
                  <a:pt x="479108" y="85146"/>
                </a:cubicBezTo>
                <a:cubicBezTo>
                  <a:pt x="476250" y="85146"/>
                  <a:pt x="473393" y="86099"/>
                  <a:pt x="470535" y="86099"/>
                </a:cubicBezTo>
                <a:cubicBezTo>
                  <a:pt x="466725" y="87051"/>
                  <a:pt x="463868" y="88004"/>
                  <a:pt x="462915" y="88956"/>
                </a:cubicBezTo>
                <a:cubicBezTo>
                  <a:pt x="461963" y="89909"/>
                  <a:pt x="461010" y="89909"/>
                  <a:pt x="460058" y="89909"/>
                </a:cubicBezTo>
                <a:cubicBezTo>
                  <a:pt x="457200" y="90861"/>
                  <a:pt x="457200" y="90861"/>
                  <a:pt x="458153" y="89909"/>
                </a:cubicBezTo>
                <a:cubicBezTo>
                  <a:pt x="461963" y="89909"/>
                  <a:pt x="463868" y="88004"/>
                  <a:pt x="468630" y="85146"/>
                </a:cubicBezTo>
                <a:cubicBezTo>
                  <a:pt x="465773" y="87051"/>
                  <a:pt x="462915" y="88956"/>
                  <a:pt x="461010" y="89909"/>
                </a:cubicBezTo>
                <a:cubicBezTo>
                  <a:pt x="461963" y="88956"/>
                  <a:pt x="462915" y="88004"/>
                  <a:pt x="464820" y="87051"/>
                </a:cubicBezTo>
                <a:cubicBezTo>
                  <a:pt x="462915" y="88956"/>
                  <a:pt x="461010" y="89909"/>
                  <a:pt x="460058" y="90861"/>
                </a:cubicBezTo>
                <a:cubicBezTo>
                  <a:pt x="453390" y="94671"/>
                  <a:pt x="457200" y="90861"/>
                  <a:pt x="471488" y="76574"/>
                </a:cubicBezTo>
                <a:cubicBezTo>
                  <a:pt x="450533" y="98481"/>
                  <a:pt x="449580" y="99434"/>
                  <a:pt x="467678" y="75621"/>
                </a:cubicBezTo>
                <a:cubicBezTo>
                  <a:pt x="448628" y="100386"/>
                  <a:pt x="447675" y="100386"/>
                  <a:pt x="461963" y="73716"/>
                </a:cubicBezTo>
                <a:cubicBezTo>
                  <a:pt x="447675" y="101339"/>
                  <a:pt x="446723" y="101339"/>
                  <a:pt x="457200" y="71811"/>
                </a:cubicBezTo>
                <a:cubicBezTo>
                  <a:pt x="446723" y="101339"/>
                  <a:pt x="445770" y="102291"/>
                  <a:pt x="453390" y="70859"/>
                </a:cubicBezTo>
                <a:cubicBezTo>
                  <a:pt x="448628" y="91814"/>
                  <a:pt x="446723" y="98481"/>
                  <a:pt x="446723" y="89909"/>
                </a:cubicBezTo>
                <a:cubicBezTo>
                  <a:pt x="447675" y="86099"/>
                  <a:pt x="448628" y="81336"/>
                  <a:pt x="450533" y="73716"/>
                </a:cubicBezTo>
                <a:cubicBezTo>
                  <a:pt x="448628" y="80384"/>
                  <a:pt x="447675" y="86099"/>
                  <a:pt x="446723" y="88956"/>
                </a:cubicBezTo>
                <a:cubicBezTo>
                  <a:pt x="446723" y="87051"/>
                  <a:pt x="446723" y="83241"/>
                  <a:pt x="446723" y="79431"/>
                </a:cubicBezTo>
                <a:cubicBezTo>
                  <a:pt x="447675" y="80384"/>
                  <a:pt x="447675" y="79431"/>
                  <a:pt x="446723" y="77526"/>
                </a:cubicBezTo>
                <a:cubicBezTo>
                  <a:pt x="446723" y="74669"/>
                  <a:pt x="446723" y="70859"/>
                  <a:pt x="446723" y="67049"/>
                </a:cubicBezTo>
                <a:cubicBezTo>
                  <a:pt x="446723" y="70859"/>
                  <a:pt x="446723" y="74669"/>
                  <a:pt x="446723" y="77526"/>
                </a:cubicBezTo>
                <a:cubicBezTo>
                  <a:pt x="445770" y="76574"/>
                  <a:pt x="445770" y="75621"/>
                  <a:pt x="444818" y="74669"/>
                </a:cubicBezTo>
                <a:cubicBezTo>
                  <a:pt x="443865" y="73716"/>
                  <a:pt x="442913" y="72764"/>
                  <a:pt x="441008" y="71811"/>
                </a:cubicBezTo>
                <a:cubicBezTo>
                  <a:pt x="441008" y="72764"/>
                  <a:pt x="441008" y="73716"/>
                  <a:pt x="441008" y="74669"/>
                </a:cubicBezTo>
                <a:cubicBezTo>
                  <a:pt x="443865" y="76574"/>
                  <a:pt x="445770" y="77526"/>
                  <a:pt x="445770" y="78479"/>
                </a:cubicBezTo>
                <a:cubicBezTo>
                  <a:pt x="445770" y="78479"/>
                  <a:pt x="446723" y="79431"/>
                  <a:pt x="446723" y="79431"/>
                </a:cubicBezTo>
                <a:cubicBezTo>
                  <a:pt x="446723" y="85146"/>
                  <a:pt x="445770" y="88956"/>
                  <a:pt x="445770" y="91814"/>
                </a:cubicBezTo>
                <a:cubicBezTo>
                  <a:pt x="444818" y="95624"/>
                  <a:pt x="444818" y="95624"/>
                  <a:pt x="443865" y="90861"/>
                </a:cubicBezTo>
                <a:cubicBezTo>
                  <a:pt x="443865" y="90861"/>
                  <a:pt x="443865" y="89909"/>
                  <a:pt x="442913" y="88956"/>
                </a:cubicBezTo>
                <a:cubicBezTo>
                  <a:pt x="441960" y="87051"/>
                  <a:pt x="437198" y="80384"/>
                  <a:pt x="434340" y="75621"/>
                </a:cubicBezTo>
                <a:cubicBezTo>
                  <a:pt x="428625" y="70859"/>
                  <a:pt x="421958" y="65144"/>
                  <a:pt x="418148" y="61334"/>
                </a:cubicBezTo>
                <a:cubicBezTo>
                  <a:pt x="411480" y="57524"/>
                  <a:pt x="405765" y="54666"/>
                  <a:pt x="406718" y="52761"/>
                </a:cubicBezTo>
                <a:cubicBezTo>
                  <a:pt x="397193" y="49904"/>
                  <a:pt x="392430" y="49904"/>
                  <a:pt x="393383" y="48951"/>
                </a:cubicBezTo>
                <a:cubicBezTo>
                  <a:pt x="380048" y="51809"/>
                  <a:pt x="379095" y="51809"/>
                  <a:pt x="391478" y="45141"/>
                </a:cubicBezTo>
                <a:cubicBezTo>
                  <a:pt x="373380" y="54666"/>
                  <a:pt x="374333" y="52761"/>
                  <a:pt x="391478" y="33711"/>
                </a:cubicBezTo>
                <a:cubicBezTo>
                  <a:pt x="373380" y="53714"/>
                  <a:pt x="371475" y="55619"/>
                  <a:pt x="380048" y="33711"/>
                </a:cubicBezTo>
                <a:cubicBezTo>
                  <a:pt x="375285" y="47046"/>
                  <a:pt x="373380" y="50856"/>
                  <a:pt x="373380" y="45141"/>
                </a:cubicBezTo>
                <a:cubicBezTo>
                  <a:pt x="373380" y="45141"/>
                  <a:pt x="372428" y="42284"/>
                  <a:pt x="371475" y="35616"/>
                </a:cubicBezTo>
                <a:cubicBezTo>
                  <a:pt x="370523" y="33711"/>
                  <a:pt x="369570" y="30854"/>
                  <a:pt x="368618" y="27996"/>
                </a:cubicBezTo>
                <a:cubicBezTo>
                  <a:pt x="365760" y="23234"/>
                  <a:pt x="359093" y="14661"/>
                  <a:pt x="349568" y="4184"/>
                </a:cubicBezTo>
                <a:cubicBezTo>
                  <a:pt x="371475" y="29901"/>
                  <a:pt x="346710" y="5136"/>
                  <a:pt x="338138" y="374"/>
                </a:cubicBezTo>
                <a:cubicBezTo>
                  <a:pt x="331470" y="-579"/>
                  <a:pt x="325755" y="374"/>
                  <a:pt x="320993" y="2279"/>
                </a:cubicBezTo>
                <a:cubicBezTo>
                  <a:pt x="316230" y="4184"/>
                  <a:pt x="311468" y="7041"/>
                  <a:pt x="306705" y="10851"/>
                </a:cubicBezTo>
                <a:cubicBezTo>
                  <a:pt x="302895" y="14661"/>
                  <a:pt x="299085" y="18471"/>
                  <a:pt x="295275" y="23234"/>
                </a:cubicBezTo>
                <a:cubicBezTo>
                  <a:pt x="290513" y="28949"/>
                  <a:pt x="285750" y="34664"/>
                  <a:pt x="280988" y="40379"/>
                </a:cubicBezTo>
                <a:cubicBezTo>
                  <a:pt x="239078" y="91814"/>
                  <a:pt x="263843" y="65144"/>
                  <a:pt x="221933" y="116579"/>
                </a:cubicBezTo>
                <a:cubicBezTo>
                  <a:pt x="181928" y="165156"/>
                  <a:pt x="171450" y="156584"/>
                  <a:pt x="129540" y="204209"/>
                </a:cubicBezTo>
                <a:cubicBezTo>
                  <a:pt x="96203" y="242309"/>
                  <a:pt x="41910" y="278504"/>
                  <a:pt x="11430" y="321366"/>
                </a:cubicBezTo>
                <a:cubicBezTo>
                  <a:pt x="7620" y="327081"/>
                  <a:pt x="3810" y="333749"/>
                  <a:pt x="0" y="340416"/>
                </a:cubicBezTo>
                <a:cubicBezTo>
                  <a:pt x="5715" y="343274"/>
                  <a:pt x="13335" y="355656"/>
                  <a:pt x="15240" y="348989"/>
                </a:cubicBezTo>
                <a:cubicBezTo>
                  <a:pt x="20955" y="361371"/>
                  <a:pt x="31433" y="379469"/>
                  <a:pt x="28575" y="360419"/>
                </a:cubicBezTo>
                <a:cubicBezTo>
                  <a:pt x="34290" y="383279"/>
                  <a:pt x="56198" y="392804"/>
                  <a:pt x="40958" y="373754"/>
                </a:cubicBezTo>
                <a:cubicBezTo>
                  <a:pt x="43815" y="377564"/>
                  <a:pt x="46673" y="380421"/>
                  <a:pt x="49530" y="383279"/>
                </a:cubicBezTo>
                <a:cubicBezTo>
                  <a:pt x="60008" y="388994"/>
                  <a:pt x="67628" y="391851"/>
                  <a:pt x="68580" y="392804"/>
                </a:cubicBezTo>
                <a:cubicBezTo>
                  <a:pt x="72390" y="393756"/>
                  <a:pt x="74295" y="393756"/>
                  <a:pt x="74295" y="393756"/>
                </a:cubicBezTo>
                <a:cubicBezTo>
                  <a:pt x="75248" y="394709"/>
                  <a:pt x="70485" y="394709"/>
                  <a:pt x="59055" y="396614"/>
                </a:cubicBezTo>
                <a:cubicBezTo>
                  <a:pt x="70485" y="394709"/>
                  <a:pt x="77153" y="394709"/>
                  <a:pt x="77153" y="393756"/>
                </a:cubicBezTo>
                <a:cubicBezTo>
                  <a:pt x="78105" y="394709"/>
                  <a:pt x="72390" y="394709"/>
                  <a:pt x="60960" y="397566"/>
                </a:cubicBezTo>
                <a:cubicBezTo>
                  <a:pt x="72390" y="394709"/>
                  <a:pt x="79058" y="394709"/>
                  <a:pt x="78105" y="394709"/>
                </a:cubicBezTo>
                <a:cubicBezTo>
                  <a:pt x="78105" y="395661"/>
                  <a:pt x="77153" y="395661"/>
                  <a:pt x="73343" y="397566"/>
                </a:cubicBezTo>
                <a:cubicBezTo>
                  <a:pt x="70485" y="398519"/>
                  <a:pt x="67628" y="399471"/>
                  <a:pt x="63818" y="400424"/>
                </a:cubicBezTo>
                <a:cubicBezTo>
                  <a:pt x="67628" y="399471"/>
                  <a:pt x="70485" y="398519"/>
                  <a:pt x="73343" y="397566"/>
                </a:cubicBezTo>
                <a:cubicBezTo>
                  <a:pt x="70485" y="398519"/>
                  <a:pt x="66675" y="399471"/>
                  <a:pt x="62865" y="401376"/>
                </a:cubicBezTo>
                <a:cubicBezTo>
                  <a:pt x="72390" y="397566"/>
                  <a:pt x="78105" y="396614"/>
                  <a:pt x="80010" y="395661"/>
                </a:cubicBezTo>
                <a:cubicBezTo>
                  <a:pt x="80010" y="395661"/>
                  <a:pt x="80010" y="395661"/>
                  <a:pt x="80010" y="395661"/>
                </a:cubicBezTo>
                <a:cubicBezTo>
                  <a:pt x="80010" y="395661"/>
                  <a:pt x="80010" y="396614"/>
                  <a:pt x="80010" y="396614"/>
                </a:cubicBezTo>
                <a:cubicBezTo>
                  <a:pt x="77153" y="397566"/>
                  <a:pt x="72390" y="399471"/>
                  <a:pt x="65723" y="402329"/>
                </a:cubicBezTo>
                <a:cubicBezTo>
                  <a:pt x="72390" y="399471"/>
                  <a:pt x="78105" y="397566"/>
                  <a:pt x="80010" y="396614"/>
                </a:cubicBezTo>
                <a:cubicBezTo>
                  <a:pt x="79058" y="398519"/>
                  <a:pt x="74295" y="400424"/>
                  <a:pt x="67628" y="405186"/>
                </a:cubicBezTo>
                <a:cubicBezTo>
                  <a:pt x="75248" y="400424"/>
                  <a:pt x="80010" y="398519"/>
                  <a:pt x="80963" y="396614"/>
                </a:cubicBezTo>
                <a:cubicBezTo>
                  <a:pt x="80963" y="396614"/>
                  <a:pt x="80963" y="396614"/>
                  <a:pt x="81915" y="396614"/>
                </a:cubicBezTo>
                <a:cubicBezTo>
                  <a:pt x="81915" y="398519"/>
                  <a:pt x="77153" y="401376"/>
                  <a:pt x="68580" y="406139"/>
                </a:cubicBezTo>
                <a:cubicBezTo>
                  <a:pt x="77153" y="400424"/>
                  <a:pt x="82868" y="397566"/>
                  <a:pt x="81915" y="396614"/>
                </a:cubicBezTo>
                <a:cubicBezTo>
                  <a:pt x="81915" y="396614"/>
                  <a:pt x="81915" y="396614"/>
                  <a:pt x="81915" y="396614"/>
                </a:cubicBezTo>
                <a:cubicBezTo>
                  <a:pt x="83820" y="398519"/>
                  <a:pt x="79058" y="402329"/>
                  <a:pt x="70485" y="408996"/>
                </a:cubicBezTo>
                <a:cubicBezTo>
                  <a:pt x="80010" y="402329"/>
                  <a:pt x="85725" y="399471"/>
                  <a:pt x="82868" y="397566"/>
                </a:cubicBezTo>
                <a:cubicBezTo>
                  <a:pt x="84773" y="399471"/>
                  <a:pt x="81915" y="402329"/>
                  <a:pt x="75248" y="406139"/>
                </a:cubicBezTo>
                <a:cubicBezTo>
                  <a:pt x="74295" y="407091"/>
                  <a:pt x="72390" y="408044"/>
                  <a:pt x="71438" y="408996"/>
                </a:cubicBezTo>
                <a:cubicBezTo>
                  <a:pt x="72390" y="408044"/>
                  <a:pt x="73343" y="408044"/>
                  <a:pt x="74295" y="407091"/>
                </a:cubicBezTo>
                <a:cubicBezTo>
                  <a:pt x="73343" y="408044"/>
                  <a:pt x="72390" y="408996"/>
                  <a:pt x="70485" y="409949"/>
                </a:cubicBezTo>
                <a:cubicBezTo>
                  <a:pt x="72390" y="408996"/>
                  <a:pt x="73343" y="408044"/>
                  <a:pt x="74295" y="407091"/>
                </a:cubicBezTo>
                <a:cubicBezTo>
                  <a:pt x="81915" y="402329"/>
                  <a:pt x="87630" y="399471"/>
                  <a:pt x="85725" y="397566"/>
                </a:cubicBezTo>
                <a:cubicBezTo>
                  <a:pt x="87630" y="398519"/>
                  <a:pt x="87630" y="400424"/>
                  <a:pt x="88583" y="402329"/>
                </a:cubicBezTo>
                <a:cubicBezTo>
                  <a:pt x="88583" y="402329"/>
                  <a:pt x="88583" y="402329"/>
                  <a:pt x="89535" y="403281"/>
                </a:cubicBezTo>
                <a:cubicBezTo>
                  <a:pt x="89535" y="402329"/>
                  <a:pt x="88583" y="400424"/>
                  <a:pt x="88583" y="399471"/>
                </a:cubicBezTo>
                <a:cubicBezTo>
                  <a:pt x="88583" y="399471"/>
                  <a:pt x="89535" y="399471"/>
                  <a:pt x="89535" y="399471"/>
                </a:cubicBezTo>
                <a:cubicBezTo>
                  <a:pt x="90488" y="400424"/>
                  <a:pt x="90488" y="401376"/>
                  <a:pt x="91440" y="402329"/>
                </a:cubicBezTo>
                <a:cubicBezTo>
                  <a:pt x="91440" y="401376"/>
                  <a:pt x="90488" y="400424"/>
                  <a:pt x="90488" y="399471"/>
                </a:cubicBezTo>
                <a:cubicBezTo>
                  <a:pt x="90488" y="399471"/>
                  <a:pt x="91440" y="399471"/>
                  <a:pt x="91440" y="399471"/>
                </a:cubicBezTo>
                <a:cubicBezTo>
                  <a:pt x="91440" y="400424"/>
                  <a:pt x="92393" y="401376"/>
                  <a:pt x="92393" y="402329"/>
                </a:cubicBezTo>
                <a:lnTo>
                  <a:pt x="92393" y="402329"/>
                </a:lnTo>
                <a:cubicBezTo>
                  <a:pt x="92393" y="402329"/>
                  <a:pt x="93345" y="402329"/>
                  <a:pt x="93345" y="403281"/>
                </a:cubicBezTo>
                <a:cubicBezTo>
                  <a:pt x="93345" y="402329"/>
                  <a:pt x="92393" y="400424"/>
                  <a:pt x="92393" y="399471"/>
                </a:cubicBezTo>
                <a:cubicBezTo>
                  <a:pt x="92393" y="399471"/>
                  <a:pt x="93345" y="399471"/>
                  <a:pt x="93345" y="399471"/>
                </a:cubicBezTo>
                <a:cubicBezTo>
                  <a:pt x="94298" y="399471"/>
                  <a:pt x="95250" y="399471"/>
                  <a:pt x="95250" y="400424"/>
                </a:cubicBezTo>
                <a:cubicBezTo>
                  <a:pt x="95250" y="401376"/>
                  <a:pt x="95250" y="402329"/>
                  <a:pt x="95250" y="403281"/>
                </a:cubicBezTo>
                <a:cubicBezTo>
                  <a:pt x="95250" y="403281"/>
                  <a:pt x="94298" y="402329"/>
                  <a:pt x="94298" y="402329"/>
                </a:cubicBezTo>
                <a:cubicBezTo>
                  <a:pt x="94298" y="402329"/>
                  <a:pt x="95250" y="403281"/>
                  <a:pt x="95250" y="403281"/>
                </a:cubicBezTo>
                <a:cubicBezTo>
                  <a:pt x="95250" y="403281"/>
                  <a:pt x="95250" y="404234"/>
                  <a:pt x="95250" y="404234"/>
                </a:cubicBezTo>
                <a:cubicBezTo>
                  <a:pt x="96203" y="405186"/>
                  <a:pt x="96203" y="406139"/>
                  <a:pt x="97155" y="408044"/>
                </a:cubicBezTo>
                <a:cubicBezTo>
                  <a:pt x="97155" y="408044"/>
                  <a:pt x="97155" y="408044"/>
                  <a:pt x="97155" y="408044"/>
                </a:cubicBezTo>
                <a:cubicBezTo>
                  <a:pt x="97155" y="408044"/>
                  <a:pt x="97155" y="408044"/>
                  <a:pt x="97155" y="408044"/>
                </a:cubicBezTo>
                <a:cubicBezTo>
                  <a:pt x="97155" y="408996"/>
                  <a:pt x="98108" y="409949"/>
                  <a:pt x="98108" y="411854"/>
                </a:cubicBezTo>
                <a:cubicBezTo>
                  <a:pt x="100013" y="414711"/>
                  <a:pt x="100965" y="417569"/>
                  <a:pt x="101918" y="420426"/>
                </a:cubicBezTo>
                <a:cubicBezTo>
                  <a:pt x="101918" y="420426"/>
                  <a:pt x="101918" y="420426"/>
                  <a:pt x="101918" y="420426"/>
                </a:cubicBezTo>
                <a:cubicBezTo>
                  <a:pt x="101918" y="420426"/>
                  <a:pt x="101918" y="420426"/>
                  <a:pt x="101918" y="420426"/>
                </a:cubicBezTo>
                <a:cubicBezTo>
                  <a:pt x="101918" y="420426"/>
                  <a:pt x="101918" y="420426"/>
                  <a:pt x="101918" y="420426"/>
                </a:cubicBezTo>
                <a:cubicBezTo>
                  <a:pt x="101918" y="421379"/>
                  <a:pt x="102870" y="422331"/>
                  <a:pt x="102870" y="424236"/>
                </a:cubicBezTo>
                <a:cubicBezTo>
                  <a:pt x="102870" y="425189"/>
                  <a:pt x="102870" y="426141"/>
                  <a:pt x="102870" y="427094"/>
                </a:cubicBezTo>
                <a:cubicBezTo>
                  <a:pt x="102870" y="426141"/>
                  <a:pt x="102870" y="426141"/>
                  <a:pt x="102870" y="425189"/>
                </a:cubicBezTo>
                <a:cubicBezTo>
                  <a:pt x="102870" y="426141"/>
                  <a:pt x="102870" y="426141"/>
                  <a:pt x="102870" y="427094"/>
                </a:cubicBezTo>
                <a:cubicBezTo>
                  <a:pt x="102870" y="427094"/>
                  <a:pt x="102870" y="427094"/>
                  <a:pt x="102870" y="427094"/>
                </a:cubicBezTo>
                <a:cubicBezTo>
                  <a:pt x="102870" y="426141"/>
                  <a:pt x="102870" y="425189"/>
                  <a:pt x="102870" y="424236"/>
                </a:cubicBezTo>
                <a:cubicBezTo>
                  <a:pt x="102870" y="423284"/>
                  <a:pt x="102870" y="423284"/>
                  <a:pt x="101918" y="422331"/>
                </a:cubicBezTo>
                <a:cubicBezTo>
                  <a:pt x="101918" y="422331"/>
                  <a:pt x="101918" y="422331"/>
                  <a:pt x="101918" y="422331"/>
                </a:cubicBezTo>
                <a:cubicBezTo>
                  <a:pt x="101918" y="422331"/>
                  <a:pt x="101918" y="422331"/>
                  <a:pt x="101918" y="422331"/>
                </a:cubicBezTo>
                <a:cubicBezTo>
                  <a:pt x="101918" y="422331"/>
                  <a:pt x="101918" y="422331"/>
                  <a:pt x="101918" y="422331"/>
                </a:cubicBezTo>
                <a:cubicBezTo>
                  <a:pt x="100965" y="420426"/>
                  <a:pt x="100013" y="417569"/>
                  <a:pt x="99060" y="415664"/>
                </a:cubicBezTo>
                <a:cubicBezTo>
                  <a:pt x="99060" y="416616"/>
                  <a:pt x="99060" y="416616"/>
                  <a:pt x="99060" y="417569"/>
                </a:cubicBezTo>
                <a:cubicBezTo>
                  <a:pt x="99060" y="417569"/>
                  <a:pt x="99060" y="417569"/>
                  <a:pt x="99060" y="418521"/>
                </a:cubicBezTo>
                <a:cubicBezTo>
                  <a:pt x="100013" y="420426"/>
                  <a:pt x="100965" y="422331"/>
                  <a:pt x="101918" y="424236"/>
                </a:cubicBezTo>
                <a:lnTo>
                  <a:pt x="101918" y="424236"/>
                </a:lnTo>
                <a:cubicBezTo>
                  <a:pt x="100965" y="423284"/>
                  <a:pt x="100965" y="421379"/>
                  <a:pt x="100013" y="420426"/>
                </a:cubicBezTo>
                <a:cubicBezTo>
                  <a:pt x="100013" y="420426"/>
                  <a:pt x="100013" y="421379"/>
                  <a:pt x="100013" y="421379"/>
                </a:cubicBezTo>
                <a:cubicBezTo>
                  <a:pt x="100965" y="422331"/>
                  <a:pt x="100965" y="423284"/>
                  <a:pt x="101918" y="425189"/>
                </a:cubicBezTo>
                <a:cubicBezTo>
                  <a:pt x="101918" y="425189"/>
                  <a:pt x="101918" y="425189"/>
                  <a:pt x="101918" y="425189"/>
                </a:cubicBezTo>
                <a:cubicBezTo>
                  <a:pt x="101918" y="424236"/>
                  <a:pt x="100965" y="423284"/>
                  <a:pt x="100965" y="422331"/>
                </a:cubicBezTo>
                <a:cubicBezTo>
                  <a:pt x="100965" y="422331"/>
                  <a:pt x="100965" y="422331"/>
                  <a:pt x="100965" y="422331"/>
                </a:cubicBezTo>
                <a:cubicBezTo>
                  <a:pt x="100965" y="422331"/>
                  <a:pt x="100965" y="422331"/>
                  <a:pt x="100965" y="422331"/>
                </a:cubicBezTo>
                <a:cubicBezTo>
                  <a:pt x="100965" y="421379"/>
                  <a:pt x="100013" y="421379"/>
                  <a:pt x="100013" y="420426"/>
                </a:cubicBezTo>
                <a:cubicBezTo>
                  <a:pt x="100013" y="420426"/>
                  <a:pt x="100013" y="419474"/>
                  <a:pt x="100013" y="419474"/>
                </a:cubicBezTo>
                <a:cubicBezTo>
                  <a:pt x="100013" y="419474"/>
                  <a:pt x="100013" y="420426"/>
                  <a:pt x="100965" y="420426"/>
                </a:cubicBezTo>
                <a:cubicBezTo>
                  <a:pt x="100965" y="420426"/>
                  <a:pt x="100965" y="419474"/>
                  <a:pt x="100965" y="419474"/>
                </a:cubicBezTo>
                <a:cubicBezTo>
                  <a:pt x="100965" y="419474"/>
                  <a:pt x="100965" y="419474"/>
                  <a:pt x="100965" y="418521"/>
                </a:cubicBezTo>
                <a:cubicBezTo>
                  <a:pt x="100965" y="418521"/>
                  <a:pt x="100965" y="418521"/>
                  <a:pt x="100965" y="418521"/>
                </a:cubicBezTo>
                <a:cubicBezTo>
                  <a:pt x="100965" y="418521"/>
                  <a:pt x="100965" y="418521"/>
                  <a:pt x="100965" y="418521"/>
                </a:cubicBezTo>
                <a:cubicBezTo>
                  <a:pt x="100965" y="418521"/>
                  <a:pt x="100965" y="418521"/>
                  <a:pt x="100965" y="418521"/>
                </a:cubicBezTo>
                <a:cubicBezTo>
                  <a:pt x="100965" y="418521"/>
                  <a:pt x="100965" y="418521"/>
                  <a:pt x="100965" y="417569"/>
                </a:cubicBezTo>
                <a:cubicBezTo>
                  <a:pt x="100965" y="417569"/>
                  <a:pt x="100965" y="417569"/>
                  <a:pt x="100965" y="417569"/>
                </a:cubicBezTo>
                <a:cubicBezTo>
                  <a:pt x="100965" y="417569"/>
                  <a:pt x="100965" y="417569"/>
                  <a:pt x="100965" y="418521"/>
                </a:cubicBezTo>
                <a:cubicBezTo>
                  <a:pt x="100965" y="418521"/>
                  <a:pt x="100965" y="419474"/>
                  <a:pt x="100965" y="419474"/>
                </a:cubicBezTo>
                <a:cubicBezTo>
                  <a:pt x="100965" y="419474"/>
                  <a:pt x="100965" y="419474"/>
                  <a:pt x="100965" y="418521"/>
                </a:cubicBezTo>
                <a:cubicBezTo>
                  <a:pt x="100965" y="418521"/>
                  <a:pt x="100965" y="418521"/>
                  <a:pt x="100965" y="418521"/>
                </a:cubicBezTo>
                <a:cubicBezTo>
                  <a:pt x="100965" y="418521"/>
                  <a:pt x="100965" y="418521"/>
                  <a:pt x="100965" y="419474"/>
                </a:cubicBezTo>
                <a:cubicBezTo>
                  <a:pt x="100965" y="420426"/>
                  <a:pt x="100965" y="420426"/>
                  <a:pt x="100013" y="420426"/>
                </a:cubicBezTo>
                <a:cubicBezTo>
                  <a:pt x="100013" y="420426"/>
                  <a:pt x="100013" y="420426"/>
                  <a:pt x="100013" y="420426"/>
                </a:cubicBezTo>
                <a:cubicBezTo>
                  <a:pt x="100013" y="420426"/>
                  <a:pt x="100013" y="420426"/>
                  <a:pt x="100013" y="420426"/>
                </a:cubicBezTo>
                <a:cubicBezTo>
                  <a:pt x="100013" y="420426"/>
                  <a:pt x="100013" y="420426"/>
                  <a:pt x="100013" y="420426"/>
                </a:cubicBezTo>
                <a:cubicBezTo>
                  <a:pt x="99060" y="422331"/>
                  <a:pt x="96203" y="423284"/>
                  <a:pt x="92393" y="422331"/>
                </a:cubicBezTo>
                <a:cubicBezTo>
                  <a:pt x="94298" y="423284"/>
                  <a:pt x="96203" y="423284"/>
                  <a:pt x="98108" y="422331"/>
                </a:cubicBezTo>
                <a:cubicBezTo>
                  <a:pt x="99060" y="423284"/>
                  <a:pt x="100965" y="423284"/>
                  <a:pt x="101918" y="423284"/>
                </a:cubicBezTo>
                <a:cubicBezTo>
                  <a:pt x="100965" y="426141"/>
                  <a:pt x="99060" y="427094"/>
                  <a:pt x="95250" y="424236"/>
                </a:cubicBezTo>
                <a:cubicBezTo>
                  <a:pt x="100013" y="427094"/>
                  <a:pt x="101918" y="426141"/>
                  <a:pt x="102870" y="423284"/>
                </a:cubicBezTo>
                <a:cubicBezTo>
                  <a:pt x="103823" y="424236"/>
                  <a:pt x="104775" y="425189"/>
                  <a:pt x="105728" y="426141"/>
                </a:cubicBezTo>
                <a:cubicBezTo>
                  <a:pt x="105728" y="426141"/>
                  <a:pt x="105728" y="426141"/>
                  <a:pt x="105728" y="426141"/>
                </a:cubicBezTo>
                <a:cubicBezTo>
                  <a:pt x="105728" y="426141"/>
                  <a:pt x="105728" y="426141"/>
                  <a:pt x="105728" y="426141"/>
                </a:cubicBezTo>
                <a:cubicBezTo>
                  <a:pt x="105728" y="426141"/>
                  <a:pt x="105728" y="426141"/>
                  <a:pt x="105728" y="426141"/>
                </a:cubicBezTo>
                <a:cubicBezTo>
                  <a:pt x="105728" y="427094"/>
                  <a:pt x="105728" y="427094"/>
                  <a:pt x="105728" y="428046"/>
                </a:cubicBezTo>
                <a:cubicBezTo>
                  <a:pt x="105728" y="428046"/>
                  <a:pt x="105728" y="428046"/>
                  <a:pt x="105728" y="428046"/>
                </a:cubicBezTo>
                <a:cubicBezTo>
                  <a:pt x="105728" y="428046"/>
                  <a:pt x="105728" y="427094"/>
                  <a:pt x="105728" y="427094"/>
                </a:cubicBezTo>
                <a:cubicBezTo>
                  <a:pt x="105728" y="427094"/>
                  <a:pt x="105728" y="427094"/>
                  <a:pt x="105728" y="428046"/>
                </a:cubicBezTo>
                <a:lnTo>
                  <a:pt x="105728" y="428046"/>
                </a:lnTo>
                <a:cubicBezTo>
                  <a:pt x="105728" y="428046"/>
                  <a:pt x="105728" y="428046"/>
                  <a:pt x="105728" y="427094"/>
                </a:cubicBezTo>
                <a:cubicBezTo>
                  <a:pt x="105728" y="427094"/>
                  <a:pt x="105728" y="427094"/>
                  <a:pt x="105728" y="426141"/>
                </a:cubicBezTo>
                <a:cubicBezTo>
                  <a:pt x="105728" y="426141"/>
                  <a:pt x="105728" y="427094"/>
                  <a:pt x="106680" y="427094"/>
                </a:cubicBezTo>
                <a:cubicBezTo>
                  <a:pt x="106680" y="427094"/>
                  <a:pt x="106680" y="426141"/>
                  <a:pt x="105728" y="426141"/>
                </a:cubicBezTo>
                <a:cubicBezTo>
                  <a:pt x="105728" y="426141"/>
                  <a:pt x="105728" y="425189"/>
                  <a:pt x="105728" y="425189"/>
                </a:cubicBezTo>
                <a:cubicBezTo>
                  <a:pt x="105728" y="426141"/>
                  <a:pt x="106680" y="426141"/>
                  <a:pt x="106680" y="427094"/>
                </a:cubicBezTo>
                <a:cubicBezTo>
                  <a:pt x="106680" y="427094"/>
                  <a:pt x="106680" y="427094"/>
                  <a:pt x="106680" y="427094"/>
                </a:cubicBezTo>
                <a:cubicBezTo>
                  <a:pt x="106680" y="427094"/>
                  <a:pt x="106680" y="427094"/>
                  <a:pt x="106680" y="427094"/>
                </a:cubicBezTo>
                <a:lnTo>
                  <a:pt x="106680" y="427094"/>
                </a:lnTo>
                <a:lnTo>
                  <a:pt x="106680" y="427094"/>
                </a:lnTo>
                <a:cubicBezTo>
                  <a:pt x="106680" y="427094"/>
                  <a:pt x="106680" y="428046"/>
                  <a:pt x="106680" y="428046"/>
                </a:cubicBezTo>
                <a:lnTo>
                  <a:pt x="106680" y="428046"/>
                </a:lnTo>
                <a:cubicBezTo>
                  <a:pt x="106680" y="428046"/>
                  <a:pt x="106680" y="428046"/>
                  <a:pt x="106680" y="428046"/>
                </a:cubicBezTo>
                <a:lnTo>
                  <a:pt x="106680" y="428046"/>
                </a:lnTo>
                <a:lnTo>
                  <a:pt x="106680" y="428046"/>
                </a:lnTo>
                <a:cubicBezTo>
                  <a:pt x="106680" y="428046"/>
                  <a:pt x="106680" y="428046"/>
                  <a:pt x="106680" y="428046"/>
                </a:cubicBezTo>
                <a:cubicBezTo>
                  <a:pt x="106680" y="428046"/>
                  <a:pt x="106680" y="428046"/>
                  <a:pt x="106680" y="427094"/>
                </a:cubicBezTo>
                <a:lnTo>
                  <a:pt x="106680" y="427094"/>
                </a:lnTo>
                <a:cubicBezTo>
                  <a:pt x="106680" y="427094"/>
                  <a:pt x="106680" y="427094"/>
                  <a:pt x="106680" y="428046"/>
                </a:cubicBezTo>
                <a:cubicBezTo>
                  <a:pt x="106680" y="428999"/>
                  <a:pt x="106680" y="428999"/>
                  <a:pt x="105728" y="428999"/>
                </a:cubicBezTo>
                <a:cubicBezTo>
                  <a:pt x="105728" y="428999"/>
                  <a:pt x="105728" y="428046"/>
                  <a:pt x="105728" y="428046"/>
                </a:cubicBezTo>
                <a:cubicBezTo>
                  <a:pt x="105728" y="428046"/>
                  <a:pt x="105728" y="428046"/>
                  <a:pt x="105728" y="428046"/>
                </a:cubicBezTo>
                <a:cubicBezTo>
                  <a:pt x="105728" y="428046"/>
                  <a:pt x="105728" y="428999"/>
                  <a:pt x="105728" y="428999"/>
                </a:cubicBezTo>
                <a:cubicBezTo>
                  <a:pt x="104775" y="428999"/>
                  <a:pt x="103823" y="428046"/>
                  <a:pt x="101918" y="427094"/>
                </a:cubicBezTo>
                <a:cubicBezTo>
                  <a:pt x="103823" y="428999"/>
                  <a:pt x="104775" y="428999"/>
                  <a:pt x="105728" y="428999"/>
                </a:cubicBezTo>
                <a:cubicBezTo>
                  <a:pt x="105728" y="429951"/>
                  <a:pt x="104775" y="430904"/>
                  <a:pt x="103823" y="430904"/>
                </a:cubicBezTo>
                <a:cubicBezTo>
                  <a:pt x="102870" y="430904"/>
                  <a:pt x="102870" y="429951"/>
                  <a:pt x="101918" y="428999"/>
                </a:cubicBezTo>
                <a:cubicBezTo>
                  <a:pt x="102870" y="429951"/>
                  <a:pt x="102870" y="429951"/>
                  <a:pt x="103823" y="430904"/>
                </a:cubicBezTo>
                <a:cubicBezTo>
                  <a:pt x="102870" y="430904"/>
                  <a:pt x="100965" y="429951"/>
                  <a:pt x="99060" y="428046"/>
                </a:cubicBezTo>
                <a:cubicBezTo>
                  <a:pt x="100965" y="429951"/>
                  <a:pt x="102870" y="430904"/>
                  <a:pt x="103823" y="430904"/>
                </a:cubicBezTo>
                <a:cubicBezTo>
                  <a:pt x="105728" y="432809"/>
                  <a:pt x="106680" y="431856"/>
                  <a:pt x="106680" y="429951"/>
                </a:cubicBezTo>
                <a:cubicBezTo>
                  <a:pt x="108585" y="435666"/>
                  <a:pt x="107633" y="438524"/>
                  <a:pt x="102870" y="431856"/>
                </a:cubicBezTo>
                <a:cubicBezTo>
                  <a:pt x="104775" y="434714"/>
                  <a:pt x="106680" y="435666"/>
                  <a:pt x="107633" y="436619"/>
                </a:cubicBezTo>
                <a:cubicBezTo>
                  <a:pt x="107633" y="436619"/>
                  <a:pt x="107633" y="436619"/>
                  <a:pt x="107633" y="435666"/>
                </a:cubicBezTo>
                <a:cubicBezTo>
                  <a:pt x="107633" y="435666"/>
                  <a:pt x="107633" y="436619"/>
                  <a:pt x="107633" y="436619"/>
                </a:cubicBezTo>
                <a:cubicBezTo>
                  <a:pt x="109538" y="436619"/>
                  <a:pt x="109538" y="434714"/>
                  <a:pt x="107633" y="430904"/>
                </a:cubicBezTo>
                <a:cubicBezTo>
                  <a:pt x="107633" y="430904"/>
                  <a:pt x="107633" y="430904"/>
                  <a:pt x="107633" y="430904"/>
                </a:cubicBezTo>
                <a:cubicBezTo>
                  <a:pt x="109538" y="435666"/>
                  <a:pt x="110490" y="440429"/>
                  <a:pt x="109538" y="440429"/>
                </a:cubicBezTo>
                <a:cubicBezTo>
                  <a:pt x="109538" y="440429"/>
                  <a:pt x="109538" y="440429"/>
                  <a:pt x="109538" y="440429"/>
                </a:cubicBezTo>
                <a:cubicBezTo>
                  <a:pt x="109538" y="440429"/>
                  <a:pt x="109538" y="440429"/>
                  <a:pt x="109538" y="440429"/>
                </a:cubicBezTo>
                <a:cubicBezTo>
                  <a:pt x="109538" y="440429"/>
                  <a:pt x="108585" y="439476"/>
                  <a:pt x="107633" y="438524"/>
                </a:cubicBezTo>
                <a:cubicBezTo>
                  <a:pt x="108585" y="440429"/>
                  <a:pt x="109538" y="441381"/>
                  <a:pt x="109538" y="441381"/>
                </a:cubicBezTo>
                <a:cubicBezTo>
                  <a:pt x="110490" y="443286"/>
                  <a:pt x="111443" y="443286"/>
                  <a:pt x="111443" y="443286"/>
                </a:cubicBezTo>
                <a:cubicBezTo>
                  <a:pt x="111443" y="442334"/>
                  <a:pt x="110490" y="441381"/>
                  <a:pt x="110490" y="439476"/>
                </a:cubicBezTo>
                <a:cubicBezTo>
                  <a:pt x="110490" y="440429"/>
                  <a:pt x="111443" y="442334"/>
                  <a:pt x="111443" y="443286"/>
                </a:cubicBezTo>
                <a:cubicBezTo>
                  <a:pt x="111443" y="443286"/>
                  <a:pt x="111443" y="443286"/>
                  <a:pt x="111443" y="442334"/>
                </a:cubicBezTo>
                <a:cubicBezTo>
                  <a:pt x="111443" y="440429"/>
                  <a:pt x="110490" y="437571"/>
                  <a:pt x="108585" y="433761"/>
                </a:cubicBezTo>
                <a:cubicBezTo>
                  <a:pt x="109538" y="436619"/>
                  <a:pt x="110490" y="438524"/>
                  <a:pt x="110490" y="439476"/>
                </a:cubicBezTo>
                <a:cubicBezTo>
                  <a:pt x="111443" y="441381"/>
                  <a:pt x="110490" y="442334"/>
                  <a:pt x="109538" y="441381"/>
                </a:cubicBezTo>
                <a:cubicBezTo>
                  <a:pt x="110490" y="441381"/>
                  <a:pt x="110490" y="441381"/>
                  <a:pt x="110490" y="439476"/>
                </a:cubicBezTo>
                <a:cubicBezTo>
                  <a:pt x="110490" y="437571"/>
                  <a:pt x="109538" y="435666"/>
                  <a:pt x="108585" y="433761"/>
                </a:cubicBezTo>
                <a:cubicBezTo>
                  <a:pt x="108585" y="432809"/>
                  <a:pt x="107633" y="432809"/>
                  <a:pt x="107633" y="431856"/>
                </a:cubicBezTo>
                <a:cubicBezTo>
                  <a:pt x="107633" y="431856"/>
                  <a:pt x="107633" y="432809"/>
                  <a:pt x="108585" y="432809"/>
                </a:cubicBezTo>
                <a:cubicBezTo>
                  <a:pt x="108585" y="431856"/>
                  <a:pt x="107633" y="431856"/>
                  <a:pt x="107633" y="430904"/>
                </a:cubicBezTo>
                <a:cubicBezTo>
                  <a:pt x="107633" y="430904"/>
                  <a:pt x="107633" y="430904"/>
                  <a:pt x="107633" y="430904"/>
                </a:cubicBezTo>
                <a:cubicBezTo>
                  <a:pt x="107633" y="430904"/>
                  <a:pt x="107633" y="430904"/>
                  <a:pt x="107633" y="430904"/>
                </a:cubicBezTo>
                <a:cubicBezTo>
                  <a:pt x="107633" y="430904"/>
                  <a:pt x="107633" y="430904"/>
                  <a:pt x="107633" y="430904"/>
                </a:cubicBezTo>
                <a:cubicBezTo>
                  <a:pt x="107633" y="429951"/>
                  <a:pt x="106680" y="429951"/>
                  <a:pt x="106680" y="428999"/>
                </a:cubicBezTo>
                <a:cubicBezTo>
                  <a:pt x="106680" y="428999"/>
                  <a:pt x="106680" y="428999"/>
                  <a:pt x="106680" y="428999"/>
                </a:cubicBezTo>
                <a:cubicBezTo>
                  <a:pt x="106680" y="429951"/>
                  <a:pt x="107633" y="429951"/>
                  <a:pt x="107633" y="430904"/>
                </a:cubicBezTo>
                <a:lnTo>
                  <a:pt x="107633" y="430904"/>
                </a:lnTo>
                <a:lnTo>
                  <a:pt x="107633" y="430904"/>
                </a:lnTo>
                <a:cubicBezTo>
                  <a:pt x="108585" y="431856"/>
                  <a:pt x="108585" y="432809"/>
                  <a:pt x="109538" y="433761"/>
                </a:cubicBezTo>
                <a:cubicBezTo>
                  <a:pt x="112395" y="438524"/>
                  <a:pt x="113348" y="442334"/>
                  <a:pt x="113348" y="444239"/>
                </a:cubicBezTo>
                <a:cubicBezTo>
                  <a:pt x="114300" y="446144"/>
                  <a:pt x="113348" y="446144"/>
                  <a:pt x="113348" y="446144"/>
                </a:cubicBezTo>
                <a:cubicBezTo>
                  <a:pt x="114300" y="448049"/>
                  <a:pt x="114300" y="449001"/>
                  <a:pt x="114300" y="447096"/>
                </a:cubicBezTo>
                <a:cubicBezTo>
                  <a:pt x="115253" y="446144"/>
                  <a:pt x="112395" y="439476"/>
                  <a:pt x="108585" y="432809"/>
                </a:cubicBezTo>
                <a:cubicBezTo>
                  <a:pt x="111443" y="437571"/>
                  <a:pt x="113348" y="441381"/>
                  <a:pt x="114300" y="444239"/>
                </a:cubicBezTo>
                <a:cubicBezTo>
                  <a:pt x="114300" y="443286"/>
                  <a:pt x="114300" y="443286"/>
                  <a:pt x="114300" y="442334"/>
                </a:cubicBezTo>
                <a:cubicBezTo>
                  <a:pt x="114300" y="443286"/>
                  <a:pt x="114300" y="444239"/>
                  <a:pt x="114300" y="445191"/>
                </a:cubicBezTo>
                <a:cubicBezTo>
                  <a:pt x="114300" y="446144"/>
                  <a:pt x="115253" y="447096"/>
                  <a:pt x="115253" y="448049"/>
                </a:cubicBezTo>
                <a:cubicBezTo>
                  <a:pt x="115253" y="449001"/>
                  <a:pt x="115253" y="449001"/>
                  <a:pt x="115253" y="449954"/>
                </a:cubicBezTo>
                <a:cubicBezTo>
                  <a:pt x="115253" y="449954"/>
                  <a:pt x="115253" y="449001"/>
                  <a:pt x="115253" y="448049"/>
                </a:cubicBezTo>
                <a:cubicBezTo>
                  <a:pt x="115253" y="448049"/>
                  <a:pt x="115253" y="448049"/>
                  <a:pt x="115253" y="449001"/>
                </a:cubicBezTo>
                <a:cubicBezTo>
                  <a:pt x="115253" y="449954"/>
                  <a:pt x="116205" y="449954"/>
                  <a:pt x="116205" y="449954"/>
                </a:cubicBezTo>
                <a:cubicBezTo>
                  <a:pt x="117158" y="452811"/>
                  <a:pt x="117158" y="454716"/>
                  <a:pt x="116205" y="453764"/>
                </a:cubicBezTo>
                <a:cubicBezTo>
                  <a:pt x="119063" y="455669"/>
                  <a:pt x="118110" y="451859"/>
                  <a:pt x="117158" y="444239"/>
                </a:cubicBezTo>
                <a:cubicBezTo>
                  <a:pt x="118110" y="451859"/>
                  <a:pt x="120968" y="457574"/>
                  <a:pt x="117158" y="455669"/>
                </a:cubicBezTo>
                <a:cubicBezTo>
                  <a:pt x="121920" y="458526"/>
                  <a:pt x="123825" y="456621"/>
                  <a:pt x="120968" y="448049"/>
                </a:cubicBezTo>
                <a:cubicBezTo>
                  <a:pt x="123825" y="456621"/>
                  <a:pt x="126683" y="461384"/>
                  <a:pt x="120015" y="458526"/>
                </a:cubicBezTo>
                <a:cubicBezTo>
                  <a:pt x="122873" y="460431"/>
                  <a:pt x="126683" y="461384"/>
                  <a:pt x="130493" y="463289"/>
                </a:cubicBezTo>
                <a:cubicBezTo>
                  <a:pt x="128588" y="462336"/>
                  <a:pt x="126683" y="461384"/>
                  <a:pt x="124778" y="460431"/>
                </a:cubicBezTo>
                <a:cubicBezTo>
                  <a:pt x="127635" y="461384"/>
                  <a:pt x="129540" y="462336"/>
                  <a:pt x="132398" y="463289"/>
                </a:cubicBezTo>
                <a:cubicBezTo>
                  <a:pt x="134303" y="464241"/>
                  <a:pt x="136208" y="464241"/>
                  <a:pt x="137160" y="464241"/>
                </a:cubicBezTo>
                <a:cubicBezTo>
                  <a:pt x="135255" y="463289"/>
                  <a:pt x="132398" y="462336"/>
                  <a:pt x="130493" y="461384"/>
                </a:cubicBezTo>
                <a:cubicBezTo>
                  <a:pt x="133350" y="462336"/>
                  <a:pt x="135255" y="463289"/>
                  <a:pt x="138113" y="464241"/>
                </a:cubicBezTo>
                <a:cubicBezTo>
                  <a:pt x="140970" y="464241"/>
                  <a:pt x="141923" y="463289"/>
                  <a:pt x="134303" y="457574"/>
                </a:cubicBezTo>
                <a:cubicBezTo>
                  <a:pt x="141923" y="463289"/>
                  <a:pt x="142875" y="465194"/>
                  <a:pt x="140970" y="465194"/>
                </a:cubicBezTo>
                <a:cubicBezTo>
                  <a:pt x="142875" y="466146"/>
                  <a:pt x="143828" y="466146"/>
                  <a:pt x="145733" y="467099"/>
                </a:cubicBezTo>
                <a:cubicBezTo>
                  <a:pt x="148590" y="468051"/>
                  <a:pt x="150495" y="468051"/>
                  <a:pt x="148590" y="466146"/>
                </a:cubicBezTo>
                <a:cubicBezTo>
                  <a:pt x="148590" y="466146"/>
                  <a:pt x="148590" y="466146"/>
                  <a:pt x="148590" y="466146"/>
                </a:cubicBezTo>
                <a:cubicBezTo>
                  <a:pt x="148590" y="466146"/>
                  <a:pt x="148590" y="466146"/>
                  <a:pt x="148590" y="466146"/>
                </a:cubicBezTo>
                <a:cubicBezTo>
                  <a:pt x="147638" y="465194"/>
                  <a:pt x="145733" y="463289"/>
                  <a:pt x="141923" y="461384"/>
                </a:cubicBezTo>
                <a:cubicBezTo>
                  <a:pt x="145733" y="464241"/>
                  <a:pt x="148590" y="465194"/>
                  <a:pt x="149543" y="467099"/>
                </a:cubicBezTo>
                <a:cubicBezTo>
                  <a:pt x="167640" y="475671"/>
                  <a:pt x="167640" y="475671"/>
                  <a:pt x="149543" y="469956"/>
                </a:cubicBezTo>
                <a:cubicBezTo>
                  <a:pt x="169545" y="476624"/>
                  <a:pt x="173355" y="475671"/>
                  <a:pt x="169545" y="480434"/>
                </a:cubicBezTo>
                <a:cubicBezTo>
                  <a:pt x="173355" y="475671"/>
                  <a:pt x="173355" y="475671"/>
                  <a:pt x="180023" y="487101"/>
                </a:cubicBezTo>
                <a:cubicBezTo>
                  <a:pt x="174308" y="476624"/>
                  <a:pt x="175260" y="478529"/>
                  <a:pt x="192405" y="493769"/>
                </a:cubicBezTo>
                <a:cubicBezTo>
                  <a:pt x="177165" y="478529"/>
                  <a:pt x="182880" y="484244"/>
                  <a:pt x="203835" y="499484"/>
                </a:cubicBezTo>
                <a:cubicBezTo>
                  <a:pt x="185738" y="485196"/>
                  <a:pt x="200978" y="495674"/>
                  <a:pt x="215265" y="505199"/>
                </a:cubicBezTo>
                <a:cubicBezTo>
                  <a:pt x="206693" y="493769"/>
                  <a:pt x="222885" y="491864"/>
                  <a:pt x="230505" y="489006"/>
                </a:cubicBezTo>
                <a:cubicBezTo>
                  <a:pt x="232410" y="481386"/>
                  <a:pt x="238125" y="475671"/>
                  <a:pt x="245745" y="472814"/>
                </a:cubicBezTo>
                <a:cubicBezTo>
                  <a:pt x="247650" y="465194"/>
                  <a:pt x="254318" y="460431"/>
                  <a:pt x="260985" y="456621"/>
                </a:cubicBezTo>
                <a:cubicBezTo>
                  <a:pt x="263843" y="449954"/>
                  <a:pt x="268605" y="444239"/>
                  <a:pt x="276225" y="440429"/>
                </a:cubicBezTo>
                <a:cubicBezTo>
                  <a:pt x="279083" y="433761"/>
                  <a:pt x="285750" y="429951"/>
                  <a:pt x="291465" y="424236"/>
                </a:cubicBezTo>
                <a:cubicBezTo>
                  <a:pt x="296228" y="418521"/>
                  <a:pt x="300990" y="412806"/>
                  <a:pt x="306705" y="408044"/>
                </a:cubicBezTo>
                <a:cubicBezTo>
                  <a:pt x="311468" y="402329"/>
                  <a:pt x="317183" y="397566"/>
                  <a:pt x="321945" y="391851"/>
                </a:cubicBezTo>
                <a:cubicBezTo>
                  <a:pt x="332423" y="381374"/>
                  <a:pt x="341948" y="369944"/>
                  <a:pt x="352425" y="359466"/>
                </a:cubicBezTo>
                <a:cubicBezTo>
                  <a:pt x="375285" y="335654"/>
                  <a:pt x="397193" y="311841"/>
                  <a:pt x="415290" y="284219"/>
                </a:cubicBezTo>
                <a:cubicBezTo>
                  <a:pt x="426720" y="257549"/>
                  <a:pt x="412433" y="280409"/>
                  <a:pt x="428625" y="256596"/>
                </a:cubicBezTo>
                <a:close/>
                <a:moveTo>
                  <a:pt x="81915" y="394709"/>
                </a:moveTo>
                <a:cubicBezTo>
                  <a:pt x="81915" y="394709"/>
                  <a:pt x="81915" y="394709"/>
                  <a:pt x="81915" y="394709"/>
                </a:cubicBezTo>
                <a:cubicBezTo>
                  <a:pt x="81915" y="394709"/>
                  <a:pt x="81915" y="394709"/>
                  <a:pt x="81915" y="394709"/>
                </a:cubicBezTo>
                <a:cubicBezTo>
                  <a:pt x="81915" y="394709"/>
                  <a:pt x="81915" y="394709"/>
                  <a:pt x="81915" y="394709"/>
                </a:cubicBezTo>
                <a:close/>
                <a:moveTo>
                  <a:pt x="82868" y="394709"/>
                </a:moveTo>
                <a:cubicBezTo>
                  <a:pt x="83820" y="394709"/>
                  <a:pt x="83820" y="393756"/>
                  <a:pt x="82868" y="394709"/>
                </a:cubicBezTo>
                <a:cubicBezTo>
                  <a:pt x="83820" y="394709"/>
                  <a:pt x="83820" y="394709"/>
                  <a:pt x="82868" y="394709"/>
                </a:cubicBezTo>
                <a:cubicBezTo>
                  <a:pt x="83820" y="394709"/>
                  <a:pt x="83820" y="394709"/>
                  <a:pt x="82868" y="394709"/>
                </a:cubicBezTo>
                <a:cubicBezTo>
                  <a:pt x="83820" y="394709"/>
                  <a:pt x="83820" y="394709"/>
                  <a:pt x="82868" y="394709"/>
                </a:cubicBezTo>
                <a:close/>
                <a:moveTo>
                  <a:pt x="80010" y="403281"/>
                </a:moveTo>
                <a:cubicBezTo>
                  <a:pt x="84773" y="399471"/>
                  <a:pt x="87630" y="396614"/>
                  <a:pt x="85725" y="395661"/>
                </a:cubicBezTo>
                <a:cubicBezTo>
                  <a:pt x="87630" y="396614"/>
                  <a:pt x="85725" y="399471"/>
                  <a:pt x="80010" y="403281"/>
                </a:cubicBezTo>
                <a:close/>
                <a:moveTo>
                  <a:pt x="91440" y="395661"/>
                </a:moveTo>
                <a:cubicBezTo>
                  <a:pt x="92393" y="396614"/>
                  <a:pt x="92393" y="396614"/>
                  <a:pt x="93345" y="397566"/>
                </a:cubicBezTo>
                <a:cubicBezTo>
                  <a:pt x="92393" y="397566"/>
                  <a:pt x="91440" y="396614"/>
                  <a:pt x="91440" y="395661"/>
                </a:cubicBezTo>
                <a:close/>
                <a:moveTo>
                  <a:pt x="100965" y="421379"/>
                </a:moveTo>
                <a:cubicBezTo>
                  <a:pt x="100965" y="421379"/>
                  <a:pt x="100965" y="422331"/>
                  <a:pt x="101918" y="422331"/>
                </a:cubicBezTo>
                <a:cubicBezTo>
                  <a:pt x="101918" y="422331"/>
                  <a:pt x="101918" y="422331"/>
                  <a:pt x="100965" y="421379"/>
                </a:cubicBezTo>
                <a:cubicBezTo>
                  <a:pt x="100965" y="422331"/>
                  <a:pt x="100965" y="421379"/>
                  <a:pt x="100965" y="421379"/>
                </a:cubicBezTo>
                <a:close/>
                <a:moveTo>
                  <a:pt x="100965" y="422331"/>
                </a:moveTo>
                <a:cubicBezTo>
                  <a:pt x="100965" y="422331"/>
                  <a:pt x="100013" y="422331"/>
                  <a:pt x="100965" y="422331"/>
                </a:cubicBezTo>
                <a:cubicBezTo>
                  <a:pt x="100013" y="422331"/>
                  <a:pt x="100013" y="422331"/>
                  <a:pt x="100013" y="421379"/>
                </a:cubicBezTo>
                <a:cubicBezTo>
                  <a:pt x="100013" y="420426"/>
                  <a:pt x="100013" y="420426"/>
                  <a:pt x="100013" y="419474"/>
                </a:cubicBezTo>
                <a:cubicBezTo>
                  <a:pt x="100013" y="421379"/>
                  <a:pt x="100013" y="421379"/>
                  <a:pt x="100965" y="422331"/>
                </a:cubicBezTo>
                <a:close/>
                <a:moveTo>
                  <a:pt x="100013" y="422331"/>
                </a:moveTo>
                <a:cubicBezTo>
                  <a:pt x="100013" y="422331"/>
                  <a:pt x="100013" y="422331"/>
                  <a:pt x="100013" y="422331"/>
                </a:cubicBezTo>
                <a:cubicBezTo>
                  <a:pt x="99060" y="422331"/>
                  <a:pt x="100013" y="422331"/>
                  <a:pt x="100013" y="422331"/>
                </a:cubicBezTo>
                <a:cubicBezTo>
                  <a:pt x="100013" y="422331"/>
                  <a:pt x="100013" y="422331"/>
                  <a:pt x="100013" y="422331"/>
                </a:cubicBezTo>
                <a:close/>
                <a:moveTo>
                  <a:pt x="98108" y="418521"/>
                </a:moveTo>
                <a:cubicBezTo>
                  <a:pt x="98108" y="419474"/>
                  <a:pt x="99060" y="419474"/>
                  <a:pt x="99060" y="420426"/>
                </a:cubicBezTo>
                <a:cubicBezTo>
                  <a:pt x="99060" y="421379"/>
                  <a:pt x="99060" y="421379"/>
                  <a:pt x="99060" y="422331"/>
                </a:cubicBezTo>
                <a:cubicBezTo>
                  <a:pt x="99060" y="421379"/>
                  <a:pt x="98108" y="421379"/>
                  <a:pt x="97155" y="420426"/>
                </a:cubicBezTo>
                <a:cubicBezTo>
                  <a:pt x="98108" y="419474"/>
                  <a:pt x="98108" y="418521"/>
                  <a:pt x="98108" y="418521"/>
                </a:cubicBezTo>
                <a:close/>
                <a:moveTo>
                  <a:pt x="96203" y="421379"/>
                </a:moveTo>
                <a:cubicBezTo>
                  <a:pt x="97155" y="421379"/>
                  <a:pt x="98108" y="420426"/>
                  <a:pt x="98108" y="419474"/>
                </a:cubicBezTo>
                <a:cubicBezTo>
                  <a:pt x="99060" y="420426"/>
                  <a:pt x="99060" y="420426"/>
                  <a:pt x="100013" y="421379"/>
                </a:cubicBezTo>
                <a:cubicBezTo>
                  <a:pt x="100013" y="421379"/>
                  <a:pt x="100013" y="422331"/>
                  <a:pt x="100013" y="422331"/>
                </a:cubicBezTo>
                <a:cubicBezTo>
                  <a:pt x="100013" y="422331"/>
                  <a:pt x="100013" y="422331"/>
                  <a:pt x="100013" y="422331"/>
                </a:cubicBezTo>
                <a:cubicBezTo>
                  <a:pt x="100013" y="422331"/>
                  <a:pt x="100013" y="422331"/>
                  <a:pt x="100013" y="422331"/>
                </a:cubicBezTo>
                <a:cubicBezTo>
                  <a:pt x="100013" y="422331"/>
                  <a:pt x="100013" y="422331"/>
                  <a:pt x="100013" y="422331"/>
                </a:cubicBezTo>
                <a:cubicBezTo>
                  <a:pt x="98108" y="423284"/>
                  <a:pt x="97155" y="422331"/>
                  <a:pt x="96203" y="421379"/>
                </a:cubicBezTo>
                <a:close/>
                <a:moveTo>
                  <a:pt x="101918" y="426141"/>
                </a:moveTo>
                <a:cubicBezTo>
                  <a:pt x="100965" y="425189"/>
                  <a:pt x="100013" y="424236"/>
                  <a:pt x="99060" y="423284"/>
                </a:cubicBezTo>
                <a:lnTo>
                  <a:pt x="99060" y="423284"/>
                </a:lnTo>
                <a:cubicBezTo>
                  <a:pt x="99060" y="423284"/>
                  <a:pt x="99060" y="423284"/>
                  <a:pt x="100013" y="423284"/>
                </a:cubicBezTo>
                <a:cubicBezTo>
                  <a:pt x="100965" y="424236"/>
                  <a:pt x="100965" y="425189"/>
                  <a:pt x="101918" y="426141"/>
                </a:cubicBezTo>
                <a:cubicBezTo>
                  <a:pt x="101918" y="425189"/>
                  <a:pt x="101918" y="426141"/>
                  <a:pt x="101918" y="426141"/>
                </a:cubicBezTo>
                <a:close/>
                <a:moveTo>
                  <a:pt x="101918" y="425189"/>
                </a:moveTo>
                <a:cubicBezTo>
                  <a:pt x="101918" y="424236"/>
                  <a:pt x="101918" y="424236"/>
                  <a:pt x="101918" y="425189"/>
                </a:cubicBezTo>
                <a:cubicBezTo>
                  <a:pt x="101918" y="424236"/>
                  <a:pt x="101918" y="424236"/>
                  <a:pt x="101918" y="425189"/>
                </a:cubicBezTo>
                <a:cubicBezTo>
                  <a:pt x="100965" y="424236"/>
                  <a:pt x="100965" y="423284"/>
                  <a:pt x="100013" y="423284"/>
                </a:cubicBezTo>
                <a:cubicBezTo>
                  <a:pt x="100013" y="423284"/>
                  <a:pt x="100013" y="423284"/>
                  <a:pt x="100965" y="423284"/>
                </a:cubicBezTo>
                <a:lnTo>
                  <a:pt x="100965" y="423284"/>
                </a:lnTo>
                <a:cubicBezTo>
                  <a:pt x="100965" y="423284"/>
                  <a:pt x="100965" y="423284"/>
                  <a:pt x="100965" y="423284"/>
                </a:cubicBezTo>
                <a:cubicBezTo>
                  <a:pt x="100965" y="423284"/>
                  <a:pt x="100965" y="423284"/>
                  <a:pt x="100965" y="423284"/>
                </a:cubicBezTo>
                <a:cubicBezTo>
                  <a:pt x="100965" y="423284"/>
                  <a:pt x="100965" y="424236"/>
                  <a:pt x="100965" y="424236"/>
                </a:cubicBezTo>
                <a:cubicBezTo>
                  <a:pt x="100965" y="425189"/>
                  <a:pt x="101918" y="426141"/>
                  <a:pt x="101918" y="427094"/>
                </a:cubicBezTo>
                <a:cubicBezTo>
                  <a:pt x="101918" y="425189"/>
                  <a:pt x="101918" y="425189"/>
                  <a:pt x="101918" y="425189"/>
                </a:cubicBezTo>
                <a:close/>
                <a:moveTo>
                  <a:pt x="102870" y="427094"/>
                </a:moveTo>
                <a:cubicBezTo>
                  <a:pt x="102870" y="427094"/>
                  <a:pt x="102870" y="427094"/>
                  <a:pt x="102870" y="427094"/>
                </a:cubicBezTo>
                <a:cubicBezTo>
                  <a:pt x="102870" y="427094"/>
                  <a:pt x="102870" y="427094"/>
                  <a:pt x="102870" y="427094"/>
                </a:cubicBezTo>
                <a:lnTo>
                  <a:pt x="102870" y="427094"/>
                </a:lnTo>
                <a:cubicBezTo>
                  <a:pt x="102870" y="427094"/>
                  <a:pt x="102870" y="427094"/>
                  <a:pt x="102870" y="427094"/>
                </a:cubicBezTo>
                <a:close/>
                <a:moveTo>
                  <a:pt x="102870" y="428046"/>
                </a:moveTo>
                <a:cubicBezTo>
                  <a:pt x="102870" y="428046"/>
                  <a:pt x="102870" y="428046"/>
                  <a:pt x="102870" y="428046"/>
                </a:cubicBezTo>
                <a:cubicBezTo>
                  <a:pt x="102870" y="428999"/>
                  <a:pt x="102870" y="428046"/>
                  <a:pt x="102870" y="428046"/>
                </a:cubicBezTo>
                <a:cubicBezTo>
                  <a:pt x="102870" y="428046"/>
                  <a:pt x="102870" y="428046"/>
                  <a:pt x="102870" y="428046"/>
                </a:cubicBezTo>
                <a:close/>
                <a:moveTo>
                  <a:pt x="100965" y="430904"/>
                </a:moveTo>
                <a:cubicBezTo>
                  <a:pt x="101918" y="430904"/>
                  <a:pt x="102870" y="429951"/>
                  <a:pt x="102870" y="428999"/>
                </a:cubicBezTo>
                <a:cubicBezTo>
                  <a:pt x="102870" y="428999"/>
                  <a:pt x="103823" y="428046"/>
                  <a:pt x="103823" y="428046"/>
                </a:cubicBezTo>
                <a:cubicBezTo>
                  <a:pt x="103823" y="428046"/>
                  <a:pt x="103823" y="428046"/>
                  <a:pt x="103823" y="428046"/>
                </a:cubicBezTo>
                <a:cubicBezTo>
                  <a:pt x="103823" y="431856"/>
                  <a:pt x="102870" y="432809"/>
                  <a:pt x="100965" y="430904"/>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132"/>
        <p:cNvGrpSpPr/>
        <p:nvPr/>
      </p:nvGrpSpPr>
      <p:grpSpPr>
        <a:xfrm>
          <a:off x="0" y="0"/>
          <a:ext cx="0" cy="0"/>
          <a:chOff x="0" y="0"/>
          <a:chExt cx="0" cy="0"/>
        </a:xfrm>
      </p:grpSpPr>
      <p:sp>
        <p:nvSpPr>
          <p:cNvPr id="133" name="Google Shape;133;p11"/>
          <p:cNvSpPr txBox="1">
            <a:spLocks noGrp="1"/>
          </p:cNvSpPr>
          <p:nvPr>
            <p:ph type="title"/>
          </p:nvPr>
        </p:nvSpPr>
        <p:spPr>
          <a:xfrm>
            <a:off x="548200" y="544275"/>
            <a:ext cx="11095500" cy="31608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34" name="Google Shape;134;p11"/>
          <p:cNvSpPr txBox="1">
            <a:spLocks noGrp="1"/>
          </p:cNvSpPr>
          <p:nvPr>
            <p:ph type="body" idx="1"/>
          </p:nvPr>
        </p:nvSpPr>
        <p:spPr>
          <a:xfrm>
            <a:off x="633475" y="4813250"/>
            <a:ext cx="10909200" cy="1565100"/>
          </a:xfrm>
          <a:prstGeom prst="rect">
            <a:avLst/>
          </a:prstGeom>
          <a:noFill/>
          <a:ln>
            <a:noFill/>
          </a:ln>
        </p:spPr>
        <p:txBody>
          <a:bodyPr spcFirstLastPara="1" wrap="square" lIns="121900" tIns="121900" rIns="121900" bIns="121900" anchor="t" anchorCtr="0">
            <a:noAutofit/>
          </a:bodyPr>
          <a:lstStyle>
            <a:lvl1pPr marL="457200" lvl="0" indent="-349250" algn="ctr">
              <a:lnSpc>
                <a:spcPct val="115000"/>
              </a:lnSpc>
              <a:spcBef>
                <a:spcPts val="0"/>
              </a:spcBef>
              <a:spcAft>
                <a:spcPts val="0"/>
              </a:spcAft>
              <a:buSzPts val="19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135" name="Google Shape;135;p11"/>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1"/>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1"/>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1"/>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1"/>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11"/>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11"/>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11"/>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143"/>
        <p:cNvGrpSpPr/>
        <p:nvPr/>
      </p:nvGrpSpPr>
      <p:grpSpPr>
        <a:xfrm>
          <a:off x="0" y="0"/>
          <a:ext cx="0" cy="0"/>
          <a:chOff x="0" y="0"/>
          <a:chExt cx="0" cy="0"/>
        </a:xfrm>
      </p:grpSpPr>
      <p:sp>
        <p:nvSpPr>
          <p:cNvPr id="144" name="Google Shape;144;p12"/>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2"/>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2"/>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2"/>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2"/>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2"/>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2"/>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2"/>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12"/>
          <p:cNvSpPr txBox="1">
            <a:spLocks noGrp="1"/>
          </p:cNvSpPr>
          <p:nvPr>
            <p:ph type="title"/>
          </p:nvPr>
        </p:nvSpPr>
        <p:spPr>
          <a:xfrm>
            <a:off x="411275" y="1727000"/>
            <a:ext cx="4458300" cy="23772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a:endParaRPr/>
          </a:p>
        </p:txBody>
      </p:sp>
      <p:sp>
        <p:nvSpPr>
          <p:cNvPr id="153" name="Google Shape;153;p12"/>
          <p:cNvSpPr txBox="1">
            <a:spLocks noGrp="1"/>
          </p:cNvSpPr>
          <p:nvPr>
            <p:ph type="subTitle" idx="1"/>
          </p:nvPr>
        </p:nvSpPr>
        <p:spPr>
          <a:xfrm>
            <a:off x="411275" y="5029775"/>
            <a:ext cx="44583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154"/>
        <p:cNvGrpSpPr/>
        <p:nvPr/>
      </p:nvGrpSpPr>
      <p:grpSpPr>
        <a:xfrm>
          <a:off x="0" y="0"/>
          <a:ext cx="0" cy="0"/>
          <a:chOff x="0" y="0"/>
          <a:chExt cx="0" cy="0"/>
        </a:xfrm>
      </p:grpSpPr>
      <p:sp>
        <p:nvSpPr>
          <p:cNvPr id="155" name="Google Shape;155;p13"/>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3"/>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3"/>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3"/>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3"/>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13"/>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13"/>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3"/>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3"/>
          <p:cNvSpPr txBox="1">
            <a:spLocks noGrp="1"/>
          </p:cNvSpPr>
          <p:nvPr>
            <p:ph type="title"/>
          </p:nvPr>
        </p:nvSpPr>
        <p:spPr>
          <a:xfrm>
            <a:off x="2703038" y="1918250"/>
            <a:ext cx="3510300" cy="12573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7000"/>
              <a:buNone/>
              <a:defRPr sz="7000"/>
            </a:lvl1pPr>
            <a:lvl2pPr lvl="1" algn="r">
              <a:lnSpc>
                <a:spcPct val="100000"/>
              </a:lnSpc>
              <a:spcBef>
                <a:spcPts val="0"/>
              </a:spcBef>
              <a:spcAft>
                <a:spcPts val="0"/>
              </a:spcAft>
              <a:buSzPts val="7000"/>
              <a:buNone/>
              <a:defRPr sz="7000"/>
            </a:lvl2pPr>
            <a:lvl3pPr lvl="2" algn="r">
              <a:lnSpc>
                <a:spcPct val="100000"/>
              </a:lnSpc>
              <a:spcBef>
                <a:spcPts val="0"/>
              </a:spcBef>
              <a:spcAft>
                <a:spcPts val="0"/>
              </a:spcAft>
              <a:buSzPts val="7000"/>
              <a:buNone/>
              <a:defRPr sz="7000"/>
            </a:lvl3pPr>
            <a:lvl4pPr lvl="3" algn="r">
              <a:lnSpc>
                <a:spcPct val="100000"/>
              </a:lnSpc>
              <a:spcBef>
                <a:spcPts val="0"/>
              </a:spcBef>
              <a:spcAft>
                <a:spcPts val="0"/>
              </a:spcAft>
              <a:buSzPts val="7000"/>
              <a:buNone/>
              <a:defRPr sz="7000"/>
            </a:lvl4pPr>
            <a:lvl5pPr lvl="4" algn="r">
              <a:lnSpc>
                <a:spcPct val="100000"/>
              </a:lnSpc>
              <a:spcBef>
                <a:spcPts val="0"/>
              </a:spcBef>
              <a:spcAft>
                <a:spcPts val="0"/>
              </a:spcAft>
              <a:buSzPts val="7000"/>
              <a:buNone/>
              <a:defRPr sz="7000"/>
            </a:lvl5pPr>
            <a:lvl6pPr lvl="5" algn="r">
              <a:lnSpc>
                <a:spcPct val="100000"/>
              </a:lnSpc>
              <a:spcBef>
                <a:spcPts val="0"/>
              </a:spcBef>
              <a:spcAft>
                <a:spcPts val="0"/>
              </a:spcAft>
              <a:buSzPts val="7000"/>
              <a:buNone/>
              <a:defRPr sz="7000"/>
            </a:lvl6pPr>
            <a:lvl7pPr lvl="6" algn="r">
              <a:lnSpc>
                <a:spcPct val="100000"/>
              </a:lnSpc>
              <a:spcBef>
                <a:spcPts val="0"/>
              </a:spcBef>
              <a:spcAft>
                <a:spcPts val="0"/>
              </a:spcAft>
              <a:buSzPts val="7000"/>
              <a:buNone/>
              <a:defRPr sz="7000"/>
            </a:lvl7pPr>
            <a:lvl8pPr lvl="7" algn="r">
              <a:lnSpc>
                <a:spcPct val="100000"/>
              </a:lnSpc>
              <a:spcBef>
                <a:spcPts val="0"/>
              </a:spcBef>
              <a:spcAft>
                <a:spcPts val="0"/>
              </a:spcAft>
              <a:buSzPts val="7000"/>
              <a:buNone/>
              <a:defRPr sz="7000"/>
            </a:lvl8pPr>
            <a:lvl9pPr lvl="8" algn="r">
              <a:lnSpc>
                <a:spcPct val="100000"/>
              </a:lnSpc>
              <a:spcBef>
                <a:spcPts val="0"/>
              </a:spcBef>
              <a:spcAft>
                <a:spcPts val="0"/>
              </a:spcAft>
              <a:buSzPts val="7000"/>
              <a:buNone/>
              <a:defRPr sz="7000"/>
            </a:lvl9pPr>
          </a:lstStyle>
          <a:p>
            <a:endParaRPr/>
          </a:p>
        </p:txBody>
      </p:sp>
      <p:sp>
        <p:nvSpPr>
          <p:cNvPr id="164" name="Google Shape;164;p13"/>
          <p:cNvSpPr txBox="1">
            <a:spLocks noGrp="1"/>
          </p:cNvSpPr>
          <p:nvPr>
            <p:ph type="title" idx="2"/>
          </p:nvPr>
        </p:nvSpPr>
        <p:spPr>
          <a:xfrm>
            <a:off x="774875" y="440975"/>
            <a:ext cx="110013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6000"/>
              <a:buFont typeface="Aldrich"/>
              <a:buNone/>
              <a:defRPr sz="6000"/>
            </a:lvl1pPr>
            <a:lvl2pPr lvl="1"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2pPr>
            <a:lvl3pPr lvl="2"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3pPr>
            <a:lvl4pPr lvl="3"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4pPr>
            <a:lvl5pPr lvl="4"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5pPr>
            <a:lvl6pPr lvl="5"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6pPr>
            <a:lvl7pPr lvl="6"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7pPr>
            <a:lvl8pPr lvl="7"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8pPr>
            <a:lvl9pPr lvl="8" algn="ctr">
              <a:lnSpc>
                <a:spcPct val="100000"/>
              </a:lnSpc>
              <a:spcBef>
                <a:spcPts val="0"/>
              </a:spcBef>
              <a:spcAft>
                <a:spcPts val="0"/>
              </a:spcAft>
              <a:buClr>
                <a:schemeClr val="dk1"/>
              </a:buClr>
              <a:buSzPts val="6000"/>
              <a:buFont typeface="Griffy"/>
              <a:buNone/>
              <a:defRPr sz="6000">
                <a:solidFill>
                  <a:schemeClr val="dk1"/>
                </a:solidFill>
                <a:latin typeface="Griffy"/>
                <a:ea typeface="Griffy"/>
                <a:cs typeface="Griffy"/>
                <a:sym typeface="Griffy"/>
              </a:defRPr>
            </a:lvl9pPr>
          </a:lstStyle>
          <a:p>
            <a:endParaRPr/>
          </a:p>
        </p:txBody>
      </p:sp>
      <p:sp>
        <p:nvSpPr>
          <p:cNvPr id="165" name="Google Shape;165;p13"/>
          <p:cNvSpPr txBox="1">
            <a:spLocks noGrp="1"/>
          </p:cNvSpPr>
          <p:nvPr>
            <p:ph type="title" idx="3"/>
          </p:nvPr>
        </p:nvSpPr>
        <p:spPr>
          <a:xfrm>
            <a:off x="2703038" y="3582888"/>
            <a:ext cx="3510300" cy="12573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7000"/>
              <a:buNone/>
              <a:defRPr sz="7000"/>
            </a:lvl1pPr>
            <a:lvl2pPr lvl="1" algn="r">
              <a:lnSpc>
                <a:spcPct val="100000"/>
              </a:lnSpc>
              <a:spcBef>
                <a:spcPts val="0"/>
              </a:spcBef>
              <a:spcAft>
                <a:spcPts val="0"/>
              </a:spcAft>
              <a:buSzPts val="7000"/>
              <a:buNone/>
              <a:defRPr sz="7000"/>
            </a:lvl2pPr>
            <a:lvl3pPr lvl="2" algn="r">
              <a:lnSpc>
                <a:spcPct val="100000"/>
              </a:lnSpc>
              <a:spcBef>
                <a:spcPts val="0"/>
              </a:spcBef>
              <a:spcAft>
                <a:spcPts val="0"/>
              </a:spcAft>
              <a:buSzPts val="7000"/>
              <a:buNone/>
              <a:defRPr sz="7000"/>
            </a:lvl3pPr>
            <a:lvl4pPr lvl="3" algn="r">
              <a:lnSpc>
                <a:spcPct val="100000"/>
              </a:lnSpc>
              <a:spcBef>
                <a:spcPts val="0"/>
              </a:spcBef>
              <a:spcAft>
                <a:spcPts val="0"/>
              </a:spcAft>
              <a:buSzPts val="7000"/>
              <a:buNone/>
              <a:defRPr sz="7000"/>
            </a:lvl4pPr>
            <a:lvl5pPr lvl="4" algn="r">
              <a:lnSpc>
                <a:spcPct val="100000"/>
              </a:lnSpc>
              <a:spcBef>
                <a:spcPts val="0"/>
              </a:spcBef>
              <a:spcAft>
                <a:spcPts val="0"/>
              </a:spcAft>
              <a:buSzPts val="7000"/>
              <a:buNone/>
              <a:defRPr sz="7000"/>
            </a:lvl5pPr>
            <a:lvl6pPr lvl="5" algn="r">
              <a:lnSpc>
                <a:spcPct val="100000"/>
              </a:lnSpc>
              <a:spcBef>
                <a:spcPts val="0"/>
              </a:spcBef>
              <a:spcAft>
                <a:spcPts val="0"/>
              </a:spcAft>
              <a:buSzPts val="7000"/>
              <a:buNone/>
              <a:defRPr sz="7000"/>
            </a:lvl6pPr>
            <a:lvl7pPr lvl="6" algn="r">
              <a:lnSpc>
                <a:spcPct val="100000"/>
              </a:lnSpc>
              <a:spcBef>
                <a:spcPts val="0"/>
              </a:spcBef>
              <a:spcAft>
                <a:spcPts val="0"/>
              </a:spcAft>
              <a:buSzPts val="7000"/>
              <a:buNone/>
              <a:defRPr sz="7000"/>
            </a:lvl7pPr>
            <a:lvl8pPr lvl="7" algn="r">
              <a:lnSpc>
                <a:spcPct val="100000"/>
              </a:lnSpc>
              <a:spcBef>
                <a:spcPts val="0"/>
              </a:spcBef>
              <a:spcAft>
                <a:spcPts val="0"/>
              </a:spcAft>
              <a:buSzPts val="7000"/>
              <a:buNone/>
              <a:defRPr sz="7000"/>
            </a:lvl8pPr>
            <a:lvl9pPr lvl="8" algn="r">
              <a:lnSpc>
                <a:spcPct val="100000"/>
              </a:lnSpc>
              <a:spcBef>
                <a:spcPts val="0"/>
              </a:spcBef>
              <a:spcAft>
                <a:spcPts val="0"/>
              </a:spcAft>
              <a:buSzPts val="7000"/>
              <a:buNone/>
              <a:defRPr sz="7000"/>
            </a:lvl9pPr>
          </a:lstStyle>
          <a:p>
            <a:endParaRPr/>
          </a:p>
        </p:txBody>
      </p:sp>
      <p:sp>
        <p:nvSpPr>
          <p:cNvPr id="166" name="Google Shape;166;p13"/>
          <p:cNvSpPr txBox="1">
            <a:spLocks noGrp="1"/>
          </p:cNvSpPr>
          <p:nvPr>
            <p:ph type="title" idx="4"/>
          </p:nvPr>
        </p:nvSpPr>
        <p:spPr>
          <a:xfrm>
            <a:off x="2703038" y="5247525"/>
            <a:ext cx="3510300" cy="1257300"/>
          </a:xfrm>
          <a:prstGeom prst="rect">
            <a:avLst/>
          </a:prstGeom>
          <a:noFill/>
          <a:ln>
            <a:noFill/>
          </a:ln>
        </p:spPr>
        <p:txBody>
          <a:bodyPr spcFirstLastPara="1" wrap="square" lIns="121900" tIns="121900" rIns="121900" bIns="121900" anchor="b" anchorCtr="0">
            <a:noAutofit/>
          </a:bodyPr>
          <a:lstStyle>
            <a:lvl1pPr lvl="0" algn="r">
              <a:lnSpc>
                <a:spcPct val="100000"/>
              </a:lnSpc>
              <a:spcBef>
                <a:spcPts val="0"/>
              </a:spcBef>
              <a:spcAft>
                <a:spcPts val="0"/>
              </a:spcAft>
              <a:buSzPts val="7000"/>
              <a:buNone/>
              <a:defRPr sz="7000"/>
            </a:lvl1pPr>
            <a:lvl2pPr lvl="1" algn="r">
              <a:lnSpc>
                <a:spcPct val="100000"/>
              </a:lnSpc>
              <a:spcBef>
                <a:spcPts val="0"/>
              </a:spcBef>
              <a:spcAft>
                <a:spcPts val="0"/>
              </a:spcAft>
              <a:buSzPts val="7000"/>
              <a:buNone/>
              <a:defRPr sz="7000"/>
            </a:lvl2pPr>
            <a:lvl3pPr lvl="2" algn="r">
              <a:lnSpc>
                <a:spcPct val="100000"/>
              </a:lnSpc>
              <a:spcBef>
                <a:spcPts val="0"/>
              </a:spcBef>
              <a:spcAft>
                <a:spcPts val="0"/>
              </a:spcAft>
              <a:buSzPts val="7000"/>
              <a:buNone/>
              <a:defRPr sz="7000"/>
            </a:lvl3pPr>
            <a:lvl4pPr lvl="3" algn="r">
              <a:lnSpc>
                <a:spcPct val="100000"/>
              </a:lnSpc>
              <a:spcBef>
                <a:spcPts val="0"/>
              </a:spcBef>
              <a:spcAft>
                <a:spcPts val="0"/>
              </a:spcAft>
              <a:buSzPts val="7000"/>
              <a:buNone/>
              <a:defRPr sz="7000"/>
            </a:lvl4pPr>
            <a:lvl5pPr lvl="4" algn="r">
              <a:lnSpc>
                <a:spcPct val="100000"/>
              </a:lnSpc>
              <a:spcBef>
                <a:spcPts val="0"/>
              </a:spcBef>
              <a:spcAft>
                <a:spcPts val="0"/>
              </a:spcAft>
              <a:buSzPts val="7000"/>
              <a:buNone/>
              <a:defRPr sz="7000"/>
            </a:lvl5pPr>
            <a:lvl6pPr lvl="5" algn="r">
              <a:lnSpc>
                <a:spcPct val="100000"/>
              </a:lnSpc>
              <a:spcBef>
                <a:spcPts val="0"/>
              </a:spcBef>
              <a:spcAft>
                <a:spcPts val="0"/>
              </a:spcAft>
              <a:buSzPts val="7000"/>
              <a:buNone/>
              <a:defRPr sz="7000"/>
            </a:lvl6pPr>
            <a:lvl7pPr lvl="6" algn="r">
              <a:lnSpc>
                <a:spcPct val="100000"/>
              </a:lnSpc>
              <a:spcBef>
                <a:spcPts val="0"/>
              </a:spcBef>
              <a:spcAft>
                <a:spcPts val="0"/>
              </a:spcAft>
              <a:buSzPts val="7000"/>
              <a:buNone/>
              <a:defRPr sz="7000"/>
            </a:lvl7pPr>
            <a:lvl8pPr lvl="7" algn="r">
              <a:lnSpc>
                <a:spcPct val="100000"/>
              </a:lnSpc>
              <a:spcBef>
                <a:spcPts val="0"/>
              </a:spcBef>
              <a:spcAft>
                <a:spcPts val="0"/>
              </a:spcAft>
              <a:buSzPts val="7000"/>
              <a:buNone/>
              <a:defRPr sz="7000"/>
            </a:lvl8pPr>
            <a:lvl9pPr lvl="8" algn="r">
              <a:lnSpc>
                <a:spcPct val="100000"/>
              </a:lnSpc>
              <a:spcBef>
                <a:spcPts val="0"/>
              </a:spcBef>
              <a:spcAft>
                <a:spcPts val="0"/>
              </a:spcAft>
              <a:buSzPts val="7000"/>
              <a:buNone/>
              <a:defRPr sz="7000"/>
            </a:lvl9pPr>
          </a:lstStyle>
          <a:p>
            <a:endParaRPr/>
          </a:p>
        </p:txBody>
      </p:sp>
      <p:sp>
        <p:nvSpPr>
          <p:cNvPr id="167" name="Google Shape;167;p13"/>
          <p:cNvSpPr txBox="1">
            <a:spLocks noGrp="1"/>
          </p:cNvSpPr>
          <p:nvPr>
            <p:ph type="body" idx="1"/>
          </p:nvPr>
        </p:nvSpPr>
        <p:spPr>
          <a:xfrm>
            <a:off x="6269900" y="5399925"/>
            <a:ext cx="5448600" cy="925200"/>
          </a:xfrm>
          <a:prstGeom prst="rect">
            <a:avLst/>
          </a:prstGeom>
          <a:noFill/>
          <a:ln>
            <a:noFill/>
          </a:ln>
        </p:spPr>
        <p:txBody>
          <a:bodyPr spcFirstLastPara="1" wrap="square" lIns="121900" tIns="121900" rIns="121900" bIns="121900" anchor="b" anchorCtr="0">
            <a:noAutofit/>
          </a:bodyPr>
          <a:lstStyle>
            <a:lvl1pPr marL="457200" lvl="0" indent="-355600" algn="l">
              <a:lnSpc>
                <a:spcPct val="100000"/>
              </a:lnSpc>
              <a:spcBef>
                <a:spcPts val="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168" name="Google Shape;168;p13"/>
          <p:cNvSpPr txBox="1">
            <a:spLocks noGrp="1"/>
          </p:cNvSpPr>
          <p:nvPr>
            <p:ph type="body" idx="5"/>
          </p:nvPr>
        </p:nvSpPr>
        <p:spPr>
          <a:xfrm>
            <a:off x="6269900" y="3657625"/>
            <a:ext cx="5448600" cy="925200"/>
          </a:xfrm>
          <a:prstGeom prst="rect">
            <a:avLst/>
          </a:prstGeom>
          <a:noFill/>
          <a:ln>
            <a:noFill/>
          </a:ln>
        </p:spPr>
        <p:txBody>
          <a:bodyPr spcFirstLastPara="1" wrap="square" lIns="121900" tIns="121900" rIns="121900" bIns="121900" anchor="b" anchorCtr="0">
            <a:noAutofit/>
          </a:bodyPr>
          <a:lstStyle>
            <a:lvl1pPr marL="457200" lvl="0" indent="-355600" algn="l">
              <a:lnSpc>
                <a:spcPct val="100000"/>
              </a:lnSpc>
              <a:spcBef>
                <a:spcPts val="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169" name="Google Shape;169;p13"/>
          <p:cNvSpPr txBox="1">
            <a:spLocks noGrp="1"/>
          </p:cNvSpPr>
          <p:nvPr>
            <p:ph type="body" idx="6"/>
          </p:nvPr>
        </p:nvSpPr>
        <p:spPr>
          <a:xfrm>
            <a:off x="6269900" y="1915325"/>
            <a:ext cx="5448600" cy="925200"/>
          </a:xfrm>
          <a:prstGeom prst="rect">
            <a:avLst/>
          </a:prstGeom>
          <a:noFill/>
          <a:ln>
            <a:noFill/>
          </a:ln>
        </p:spPr>
        <p:txBody>
          <a:bodyPr spcFirstLastPara="1" wrap="square" lIns="121900" tIns="121900" rIns="121900" bIns="121900" anchor="b" anchorCtr="0">
            <a:noAutofit/>
          </a:bodyPr>
          <a:lstStyle>
            <a:lvl1pPr marL="457200" lvl="0" indent="-355600" algn="l">
              <a:lnSpc>
                <a:spcPct val="100000"/>
              </a:lnSpc>
              <a:spcBef>
                <a:spcPts val="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170"/>
        <p:cNvGrpSpPr/>
        <p:nvPr/>
      </p:nvGrpSpPr>
      <p:grpSpPr>
        <a:xfrm>
          <a:off x="0" y="0"/>
          <a:ext cx="0" cy="0"/>
          <a:chOff x="0" y="0"/>
          <a:chExt cx="0" cy="0"/>
        </a:xfrm>
      </p:grpSpPr>
      <p:sp>
        <p:nvSpPr>
          <p:cNvPr id="171" name="Google Shape;171;p14"/>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4"/>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4"/>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4"/>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4"/>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4"/>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4"/>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4"/>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4"/>
          <p:cNvSpPr txBox="1">
            <a:spLocks noGrp="1"/>
          </p:cNvSpPr>
          <p:nvPr>
            <p:ph type="subTitle" idx="1"/>
          </p:nvPr>
        </p:nvSpPr>
        <p:spPr>
          <a:xfrm>
            <a:off x="2910425" y="1858800"/>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80" name="Google Shape;180;p14"/>
          <p:cNvSpPr txBox="1">
            <a:spLocks noGrp="1"/>
          </p:cNvSpPr>
          <p:nvPr>
            <p:ph type="subTitle" idx="2"/>
          </p:nvPr>
        </p:nvSpPr>
        <p:spPr>
          <a:xfrm>
            <a:off x="2910425" y="3410725"/>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81" name="Google Shape;181;p14"/>
          <p:cNvSpPr txBox="1">
            <a:spLocks noGrp="1"/>
          </p:cNvSpPr>
          <p:nvPr>
            <p:ph type="subTitle" idx="3"/>
          </p:nvPr>
        </p:nvSpPr>
        <p:spPr>
          <a:xfrm>
            <a:off x="5807197" y="3363243"/>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82" name="Google Shape;182;p14"/>
          <p:cNvSpPr txBox="1">
            <a:spLocks noGrp="1"/>
          </p:cNvSpPr>
          <p:nvPr>
            <p:ph type="subTitle" idx="4"/>
          </p:nvPr>
        </p:nvSpPr>
        <p:spPr>
          <a:xfrm>
            <a:off x="5807207" y="1876150"/>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83" name="Google Shape;183;p14"/>
          <p:cNvSpPr txBox="1">
            <a:spLocks noGrp="1"/>
          </p:cNvSpPr>
          <p:nvPr>
            <p:ph type="subTitle" idx="5"/>
          </p:nvPr>
        </p:nvSpPr>
        <p:spPr>
          <a:xfrm>
            <a:off x="8823328" y="1840350"/>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84" name="Google Shape;184;p14"/>
          <p:cNvSpPr txBox="1">
            <a:spLocks noGrp="1"/>
          </p:cNvSpPr>
          <p:nvPr>
            <p:ph type="subTitle" idx="6"/>
          </p:nvPr>
        </p:nvSpPr>
        <p:spPr>
          <a:xfrm>
            <a:off x="8823328" y="3345805"/>
            <a:ext cx="2545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85" name="Google Shape;185;p1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86" name="Google Shape;186;p14"/>
          <p:cNvSpPr txBox="1">
            <a:spLocks noGrp="1"/>
          </p:cNvSpPr>
          <p:nvPr>
            <p:ph type="body" idx="7"/>
          </p:nvPr>
        </p:nvSpPr>
        <p:spPr>
          <a:xfrm>
            <a:off x="5807207" y="2285000"/>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187" name="Google Shape;187;p14"/>
          <p:cNvSpPr txBox="1">
            <a:spLocks noGrp="1"/>
          </p:cNvSpPr>
          <p:nvPr>
            <p:ph type="body" idx="8"/>
          </p:nvPr>
        </p:nvSpPr>
        <p:spPr>
          <a:xfrm>
            <a:off x="8823328" y="3762625"/>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188" name="Google Shape;188;p14"/>
          <p:cNvSpPr txBox="1">
            <a:spLocks noGrp="1"/>
          </p:cNvSpPr>
          <p:nvPr>
            <p:ph type="body" idx="9"/>
          </p:nvPr>
        </p:nvSpPr>
        <p:spPr>
          <a:xfrm>
            <a:off x="8823328" y="2238625"/>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189" name="Google Shape;189;p14"/>
          <p:cNvSpPr txBox="1">
            <a:spLocks noGrp="1"/>
          </p:cNvSpPr>
          <p:nvPr>
            <p:ph type="body" idx="13"/>
          </p:nvPr>
        </p:nvSpPr>
        <p:spPr>
          <a:xfrm>
            <a:off x="2910425" y="2285000"/>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190" name="Google Shape;190;p14"/>
          <p:cNvSpPr txBox="1">
            <a:spLocks noGrp="1"/>
          </p:cNvSpPr>
          <p:nvPr>
            <p:ph type="body" idx="14"/>
          </p:nvPr>
        </p:nvSpPr>
        <p:spPr>
          <a:xfrm>
            <a:off x="5807197" y="3780063"/>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191" name="Google Shape;191;p14"/>
          <p:cNvSpPr txBox="1">
            <a:spLocks noGrp="1"/>
          </p:cNvSpPr>
          <p:nvPr>
            <p:ph type="body" idx="15"/>
          </p:nvPr>
        </p:nvSpPr>
        <p:spPr>
          <a:xfrm>
            <a:off x="2910425" y="3809000"/>
            <a:ext cx="2545200" cy="8340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4 Map">
  <p:cSld name="CUSTOM_13">
    <p:spTree>
      <p:nvGrpSpPr>
        <p:cNvPr id="1" name="Shape 192"/>
        <p:cNvGrpSpPr/>
        <p:nvPr/>
      </p:nvGrpSpPr>
      <p:grpSpPr>
        <a:xfrm>
          <a:off x="0" y="0"/>
          <a:ext cx="0" cy="0"/>
          <a:chOff x="0" y="0"/>
          <a:chExt cx="0" cy="0"/>
        </a:xfrm>
      </p:grpSpPr>
      <p:sp>
        <p:nvSpPr>
          <p:cNvPr id="193" name="Google Shape;193;p15"/>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5"/>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5"/>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5"/>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5"/>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5"/>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15"/>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5"/>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5"/>
          <p:cNvSpPr txBox="1">
            <a:spLocks noGrp="1"/>
          </p:cNvSpPr>
          <p:nvPr>
            <p:ph type="subTitle" idx="1"/>
          </p:nvPr>
        </p:nvSpPr>
        <p:spPr>
          <a:xfrm>
            <a:off x="8225931" y="1882375"/>
            <a:ext cx="3397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202" name="Google Shape;202;p15"/>
          <p:cNvSpPr txBox="1">
            <a:spLocks noGrp="1"/>
          </p:cNvSpPr>
          <p:nvPr>
            <p:ph type="subTitle" idx="2"/>
          </p:nvPr>
        </p:nvSpPr>
        <p:spPr>
          <a:xfrm>
            <a:off x="8225931" y="4102757"/>
            <a:ext cx="33978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203" name="Google Shape;203;p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4" name="Google Shape;204;p15"/>
          <p:cNvSpPr txBox="1">
            <a:spLocks noGrp="1"/>
          </p:cNvSpPr>
          <p:nvPr>
            <p:ph type="body" idx="3"/>
          </p:nvPr>
        </p:nvSpPr>
        <p:spPr>
          <a:xfrm>
            <a:off x="8225925" y="2318375"/>
            <a:ext cx="3397800" cy="1553400"/>
          </a:xfrm>
          <a:prstGeom prst="rect">
            <a:avLst/>
          </a:prstGeom>
          <a:noFill/>
          <a:ln>
            <a:noFill/>
          </a:ln>
        </p:spPr>
        <p:txBody>
          <a:bodyPr spcFirstLastPara="1" wrap="square" lIns="121900" tIns="121900" rIns="121900" bIns="1219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05" name="Google Shape;205;p15"/>
          <p:cNvSpPr txBox="1">
            <a:spLocks noGrp="1"/>
          </p:cNvSpPr>
          <p:nvPr>
            <p:ph type="body" idx="4"/>
          </p:nvPr>
        </p:nvSpPr>
        <p:spPr>
          <a:xfrm>
            <a:off x="8225925" y="4506700"/>
            <a:ext cx="3397800" cy="1553400"/>
          </a:xfrm>
          <a:prstGeom prst="rect">
            <a:avLst/>
          </a:prstGeom>
          <a:noFill/>
          <a:ln>
            <a:noFill/>
          </a:ln>
        </p:spPr>
        <p:txBody>
          <a:bodyPr spcFirstLastPara="1" wrap="square" lIns="121900" tIns="121900" rIns="121900" bIns="121900"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206"/>
        <p:cNvGrpSpPr/>
        <p:nvPr/>
      </p:nvGrpSpPr>
      <p:grpSpPr>
        <a:xfrm>
          <a:off x="0" y="0"/>
          <a:ext cx="0" cy="0"/>
          <a:chOff x="0" y="0"/>
          <a:chExt cx="0" cy="0"/>
        </a:xfrm>
      </p:grpSpPr>
      <p:sp>
        <p:nvSpPr>
          <p:cNvPr id="207" name="Google Shape;207;p16"/>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6"/>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6"/>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6"/>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6"/>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16"/>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16"/>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16"/>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16"/>
          <p:cNvSpPr txBox="1">
            <a:spLocks noGrp="1"/>
          </p:cNvSpPr>
          <p:nvPr>
            <p:ph type="subTitle" idx="1"/>
          </p:nvPr>
        </p:nvSpPr>
        <p:spPr>
          <a:xfrm>
            <a:off x="415600" y="2316000"/>
            <a:ext cx="19977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216" name="Google Shape;216;p16"/>
          <p:cNvSpPr txBox="1">
            <a:spLocks noGrp="1"/>
          </p:cNvSpPr>
          <p:nvPr>
            <p:ph type="subTitle" idx="2"/>
          </p:nvPr>
        </p:nvSpPr>
        <p:spPr>
          <a:xfrm>
            <a:off x="2775377" y="2316000"/>
            <a:ext cx="19977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217" name="Google Shape;217;p16"/>
          <p:cNvSpPr txBox="1">
            <a:spLocks noGrp="1"/>
          </p:cNvSpPr>
          <p:nvPr>
            <p:ph type="subTitle" idx="3"/>
          </p:nvPr>
        </p:nvSpPr>
        <p:spPr>
          <a:xfrm>
            <a:off x="5135153" y="2342500"/>
            <a:ext cx="19977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218" name="Google Shape;218;p16"/>
          <p:cNvSpPr txBox="1">
            <a:spLocks noGrp="1"/>
          </p:cNvSpPr>
          <p:nvPr>
            <p:ph type="subTitle" idx="4"/>
          </p:nvPr>
        </p:nvSpPr>
        <p:spPr>
          <a:xfrm>
            <a:off x="7494930" y="2342500"/>
            <a:ext cx="19977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219" name="Google Shape;219;p16"/>
          <p:cNvSpPr txBox="1">
            <a:spLocks noGrp="1"/>
          </p:cNvSpPr>
          <p:nvPr>
            <p:ph type="subTitle" idx="5"/>
          </p:nvPr>
        </p:nvSpPr>
        <p:spPr>
          <a:xfrm>
            <a:off x="9854707" y="2316000"/>
            <a:ext cx="19977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220" name="Google Shape;220;p16"/>
          <p:cNvSpPr txBox="1">
            <a:spLocks noGrp="1"/>
          </p:cNvSpPr>
          <p:nvPr>
            <p:ph type="title"/>
          </p:nvPr>
        </p:nvSpPr>
        <p:spPr>
          <a:xfrm>
            <a:off x="415600" y="974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21" name="Google Shape;221;p16"/>
          <p:cNvSpPr txBox="1">
            <a:spLocks noGrp="1"/>
          </p:cNvSpPr>
          <p:nvPr>
            <p:ph type="body" idx="6"/>
          </p:nvPr>
        </p:nvSpPr>
        <p:spPr>
          <a:xfrm>
            <a:off x="415600" y="3238625"/>
            <a:ext cx="19977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22" name="Google Shape;222;p16"/>
          <p:cNvSpPr txBox="1">
            <a:spLocks noGrp="1"/>
          </p:cNvSpPr>
          <p:nvPr>
            <p:ph type="body" idx="7"/>
          </p:nvPr>
        </p:nvSpPr>
        <p:spPr>
          <a:xfrm>
            <a:off x="2775375" y="3238625"/>
            <a:ext cx="19977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23" name="Google Shape;223;p16"/>
          <p:cNvSpPr txBox="1">
            <a:spLocks noGrp="1"/>
          </p:cNvSpPr>
          <p:nvPr>
            <p:ph type="body" idx="8"/>
          </p:nvPr>
        </p:nvSpPr>
        <p:spPr>
          <a:xfrm>
            <a:off x="5135150" y="3238625"/>
            <a:ext cx="19977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24" name="Google Shape;224;p16"/>
          <p:cNvSpPr txBox="1">
            <a:spLocks noGrp="1"/>
          </p:cNvSpPr>
          <p:nvPr>
            <p:ph type="body" idx="9"/>
          </p:nvPr>
        </p:nvSpPr>
        <p:spPr>
          <a:xfrm>
            <a:off x="7494925" y="3238625"/>
            <a:ext cx="19977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25" name="Google Shape;225;p16"/>
          <p:cNvSpPr txBox="1">
            <a:spLocks noGrp="1"/>
          </p:cNvSpPr>
          <p:nvPr>
            <p:ph type="body" idx="13"/>
          </p:nvPr>
        </p:nvSpPr>
        <p:spPr>
          <a:xfrm>
            <a:off x="9854700" y="3238625"/>
            <a:ext cx="19977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226"/>
        <p:cNvGrpSpPr/>
        <p:nvPr/>
      </p:nvGrpSpPr>
      <p:grpSpPr>
        <a:xfrm>
          <a:off x="0" y="0"/>
          <a:ext cx="0" cy="0"/>
          <a:chOff x="0" y="0"/>
          <a:chExt cx="0" cy="0"/>
        </a:xfrm>
      </p:grpSpPr>
      <p:sp>
        <p:nvSpPr>
          <p:cNvPr id="227" name="Google Shape;227;p17"/>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7"/>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7"/>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7"/>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7"/>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17"/>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17"/>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17"/>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17"/>
          <p:cNvSpPr txBox="1">
            <a:spLocks noGrp="1"/>
          </p:cNvSpPr>
          <p:nvPr>
            <p:ph type="title"/>
          </p:nvPr>
        </p:nvSpPr>
        <p:spPr>
          <a:xfrm>
            <a:off x="644200" y="974375"/>
            <a:ext cx="5581500" cy="763500"/>
          </a:xfrm>
          <a:prstGeom prst="rect">
            <a:avLst/>
          </a:prstGeom>
          <a:noFill/>
          <a:ln>
            <a:noFill/>
          </a:ln>
        </p:spPr>
        <p:txBody>
          <a:bodyPr spcFirstLastPara="1" wrap="square" lIns="121900" tIns="121900" rIns="121900" bIns="121900" anchor="t" anchorCtr="0">
            <a:noAutofit/>
          </a:bodyPr>
          <a:lstStyle>
            <a:lvl1pPr marR="0" lvl="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6" name="Google Shape;236;p17"/>
          <p:cNvSpPr txBox="1">
            <a:spLocks noGrp="1"/>
          </p:cNvSpPr>
          <p:nvPr>
            <p:ph type="body" idx="1"/>
          </p:nvPr>
        </p:nvSpPr>
        <p:spPr>
          <a:xfrm>
            <a:off x="644050" y="2097700"/>
            <a:ext cx="5581500" cy="3565800"/>
          </a:xfrm>
          <a:prstGeom prst="rect">
            <a:avLst/>
          </a:prstGeom>
          <a:noFill/>
          <a:ln>
            <a:noFill/>
          </a:ln>
        </p:spPr>
        <p:txBody>
          <a:bodyPr spcFirstLastPara="1" wrap="square" lIns="121900" tIns="121900" rIns="121900" bIns="121900" anchor="t" anchorCtr="0">
            <a:noAutofit/>
          </a:bodyPr>
          <a:lstStyle>
            <a:lvl1pPr marL="457200" lvl="0" indent="-349250" algn="r">
              <a:lnSpc>
                <a:spcPct val="115000"/>
              </a:lnSpc>
              <a:spcBef>
                <a:spcPts val="0"/>
              </a:spcBef>
              <a:spcAft>
                <a:spcPts val="0"/>
              </a:spcAft>
              <a:buSzPts val="1900"/>
              <a:buChar char="●"/>
              <a:defRPr/>
            </a:lvl1pPr>
            <a:lvl2pPr marL="914400" lvl="1" indent="-349250" algn="r">
              <a:lnSpc>
                <a:spcPct val="115000"/>
              </a:lnSpc>
              <a:spcBef>
                <a:spcPts val="2100"/>
              </a:spcBef>
              <a:spcAft>
                <a:spcPts val="0"/>
              </a:spcAft>
              <a:buSzPts val="1900"/>
              <a:buChar char="○"/>
              <a:defRPr/>
            </a:lvl2pPr>
            <a:lvl3pPr marL="1371600" lvl="2" indent="-349250" algn="r">
              <a:lnSpc>
                <a:spcPct val="115000"/>
              </a:lnSpc>
              <a:spcBef>
                <a:spcPts val="2100"/>
              </a:spcBef>
              <a:spcAft>
                <a:spcPts val="0"/>
              </a:spcAft>
              <a:buSzPts val="1900"/>
              <a:buChar char="■"/>
              <a:defRPr/>
            </a:lvl3pPr>
            <a:lvl4pPr marL="1828800" lvl="3" indent="-349250" algn="r">
              <a:lnSpc>
                <a:spcPct val="115000"/>
              </a:lnSpc>
              <a:spcBef>
                <a:spcPts val="2100"/>
              </a:spcBef>
              <a:spcAft>
                <a:spcPts val="0"/>
              </a:spcAft>
              <a:buSzPts val="1900"/>
              <a:buChar char="●"/>
              <a:defRPr/>
            </a:lvl4pPr>
            <a:lvl5pPr marL="2286000" lvl="4" indent="-349250" algn="r">
              <a:lnSpc>
                <a:spcPct val="115000"/>
              </a:lnSpc>
              <a:spcBef>
                <a:spcPts val="2100"/>
              </a:spcBef>
              <a:spcAft>
                <a:spcPts val="0"/>
              </a:spcAft>
              <a:buSzPts val="1900"/>
              <a:buChar char="○"/>
              <a:defRPr/>
            </a:lvl5pPr>
            <a:lvl6pPr marL="2743200" lvl="5" indent="-349250" algn="r">
              <a:lnSpc>
                <a:spcPct val="115000"/>
              </a:lnSpc>
              <a:spcBef>
                <a:spcPts val="2100"/>
              </a:spcBef>
              <a:spcAft>
                <a:spcPts val="0"/>
              </a:spcAft>
              <a:buSzPts val="1900"/>
              <a:buChar char="■"/>
              <a:defRPr/>
            </a:lvl6pPr>
            <a:lvl7pPr marL="3200400" lvl="6" indent="-349250" algn="r">
              <a:lnSpc>
                <a:spcPct val="115000"/>
              </a:lnSpc>
              <a:spcBef>
                <a:spcPts val="2100"/>
              </a:spcBef>
              <a:spcAft>
                <a:spcPts val="0"/>
              </a:spcAft>
              <a:buSzPts val="1900"/>
              <a:buChar char="●"/>
              <a:defRPr/>
            </a:lvl7pPr>
            <a:lvl8pPr marL="3657600" lvl="7" indent="-349250" algn="r">
              <a:lnSpc>
                <a:spcPct val="115000"/>
              </a:lnSpc>
              <a:spcBef>
                <a:spcPts val="2100"/>
              </a:spcBef>
              <a:spcAft>
                <a:spcPts val="0"/>
              </a:spcAft>
              <a:buSzPts val="1900"/>
              <a:buChar char="○"/>
              <a:defRPr/>
            </a:lvl8pPr>
            <a:lvl9pPr marL="4114800" lvl="8" indent="-349250" algn="r">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237"/>
        <p:cNvGrpSpPr/>
        <p:nvPr/>
      </p:nvGrpSpPr>
      <p:grpSpPr>
        <a:xfrm>
          <a:off x="0" y="0"/>
          <a:ext cx="0" cy="0"/>
          <a:chOff x="0" y="0"/>
          <a:chExt cx="0" cy="0"/>
        </a:xfrm>
      </p:grpSpPr>
      <p:sp>
        <p:nvSpPr>
          <p:cNvPr id="238" name="Google Shape;238;p18"/>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8"/>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8"/>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8"/>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8"/>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18"/>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18"/>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18"/>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18"/>
          <p:cNvSpPr txBox="1">
            <a:spLocks noGrp="1"/>
          </p:cNvSpPr>
          <p:nvPr>
            <p:ph type="title"/>
          </p:nvPr>
        </p:nvSpPr>
        <p:spPr>
          <a:xfrm>
            <a:off x="5978200" y="974375"/>
            <a:ext cx="55815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7" name="Google Shape;247;p18"/>
          <p:cNvSpPr txBox="1">
            <a:spLocks noGrp="1"/>
          </p:cNvSpPr>
          <p:nvPr>
            <p:ph type="body" idx="1"/>
          </p:nvPr>
        </p:nvSpPr>
        <p:spPr>
          <a:xfrm>
            <a:off x="5978300" y="2508425"/>
            <a:ext cx="5581500" cy="31068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248"/>
        <p:cNvGrpSpPr/>
        <p:nvPr/>
      </p:nvGrpSpPr>
      <p:grpSpPr>
        <a:xfrm>
          <a:off x="0" y="0"/>
          <a:ext cx="0" cy="0"/>
          <a:chOff x="0" y="0"/>
          <a:chExt cx="0" cy="0"/>
        </a:xfrm>
      </p:grpSpPr>
      <p:sp>
        <p:nvSpPr>
          <p:cNvPr id="249" name="Google Shape;249;p19"/>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9"/>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9"/>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9"/>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9"/>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19"/>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19"/>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19"/>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19"/>
          <p:cNvSpPr txBox="1">
            <a:spLocks noGrp="1"/>
          </p:cNvSpPr>
          <p:nvPr>
            <p:ph type="subTitle" idx="1"/>
          </p:nvPr>
        </p:nvSpPr>
        <p:spPr>
          <a:xfrm>
            <a:off x="6130600" y="2516825"/>
            <a:ext cx="55815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258" name="Google Shape;258;p19"/>
          <p:cNvSpPr txBox="1">
            <a:spLocks noGrp="1"/>
          </p:cNvSpPr>
          <p:nvPr>
            <p:ph type="title"/>
          </p:nvPr>
        </p:nvSpPr>
        <p:spPr>
          <a:xfrm>
            <a:off x="6130600" y="974375"/>
            <a:ext cx="55815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259" name="Google Shape;259;p19"/>
          <p:cNvSpPr txBox="1">
            <a:spLocks noGrp="1"/>
          </p:cNvSpPr>
          <p:nvPr>
            <p:ph type="body" idx="2"/>
          </p:nvPr>
        </p:nvSpPr>
        <p:spPr>
          <a:xfrm>
            <a:off x="6130650" y="3381625"/>
            <a:ext cx="5581500" cy="1341600"/>
          </a:xfrm>
          <a:prstGeom prst="rect">
            <a:avLst/>
          </a:prstGeom>
          <a:noFill/>
          <a:ln>
            <a:noFill/>
          </a:ln>
        </p:spPr>
        <p:txBody>
          <a:bodyPr spcFirstLastPara="1" wrap="square" lIns="121900" tIns="121900" rIns="121900" bIns="121900" anchor="t" anchorCtr="0">
            <a:noAutofit/>
          </a:bodyPr>
          <a:lstStyle>
            <a:lvl1pPr marL="457200" lvl="0" indent="-349250" algn="l">
              <a:lnSpc>
                <a:spcPct val="100000"/>
              </a:lnSpc>
              <a:spcBef>
                <a:spcPts val="0"/>
              </a:spcBef>
              <a:spcAft>
                <a:spcPts val="0"/>
              </a:spcAft>
              <a:buSzPts val="1900"/>
              <a:buChar char="●"/>
              <a:defRPr/>
            </a:lvl1pPr>
            <a:lvl2pPr marL="914400" lvl="1" indent="-349250" algn="l">
              <a:lnSpc>
                <a:spcPct val="100000"/>
              </a:lnSpc>
              <a:spcBef>
                <a:spcPts val="0"/>
              </a:spcBef>
              <a:spcAft>
                <a:spcPts val="0"/>
              </a:spcAft>
              <a:buSzPts val="1900"/>
              <a:buChar char="○"/>
              <a:defRPr/>
            </a:lvl2pPr>
            <a:lvl3pPr marL="1371600" lvl="2" indent="-349250" algn="l">
              <a:lnSpc>
                <a:spcPct val="100000"/>
              </a:lnSpc>
              <a:spcBef>
                <a:spcPts val="0"/>
              </a:spcBef>
              <a:spcAft>
                <a:spcPts val="0"/>
              </a:spcAft>
              <a:buSzPts val="1900"/>
              <a:buChar char="■"/>
              <a:defRPr/>
            </a:lvl3pPr>
            <a:lvl4pPr marL="1828800" lvl="3" indent="-349250" algn="l">
              <a:lnSpc>
                <a:spcPct val="100000"/>
              </a:lnSpc>
              <a:spcBef>
                <a:spcPts val="0"/>
              </a:spcBef>
              <a:spcAft>
                <a:spcPts val="0"/>
              </a:spcAft>
              <a:buSzPts val="1900"/>
              <a:buChar char="●"/>
              <a:defRPr/>
            </a:lvl4pPr>
            <a:lvl5pPr marL="2286000" lvl="4" indent="-349250" algn="l">
              <a:lnSpc>
                <a:spcPct val="100000"/>
              </a:lnSpc>
              <a:spcBef>
                <a:spcPts val="0"/>
              </a:spcBef>
              <a:spcAft>
                <a:spcPts val="0"/>
              </a:spcAft>
              <a:buSzPts val="1900"/>
              <a:buChar char="○"/>
              <a:defRPr/>
            </a:lvl5pPr>
            <a:lvl6pPr marL="2743200" lvl="5" indent="-349250" algn="l">
              <a:lnSpc>
                <a:spcPct val="100000"/>
              </a:lnSpc>
              <a:spcBef>
                <a:spcPts val="0"/>
              </a:spcBef>
              <a:spcAft>
                <a:spcPts val="0"/>
              </a:spcAft>
              <a:buSzPts val="1900"/>
              <a:buChar char="■"/>
              <a:defRPr/>
            </a:lvl6pPr>
            <a:lvl7pPr marL="3200400" lvl="6" indent="-349250" algn="l">
              <a:lnSpc>
                <a:spcPct val="100000"/>
              </a:lnSpc>
              <a:spcBef>
                <a:spcPts val="0"/>
              </a:spcBef>
              <a:spcAft>
                <a:spcPts val="0"/>
              </a:spcAft>
              <a:buSzPts val="1900"/>
              <a:buChar char="●"/>
              <a:defRPr/>
            </a:lvl7pPr>
            <a:lvl8pPr marL="3657600" lvl="7" indent="-349250" algn="l">
              <a:lnSpc>
                <a:spcPct val="100000"/>
              </a:lnSpc>
              <a:spcBef>
                <a:spcPts val="0"/>
              </a:spcBef>
              <a:spcAft>
                <a:spcPts val="0"/>
              </a:spcAft>
              <a:buSzPts val="1900"/>
              <a:buChar char="○"/>
              <a:defRPr/>
            </a:lvl8pPr>
            <a:lvl9pPr marL="4114800" lvl="8" indent="-349250" algn="l">
              <a:lnSpc>
                <a:spcPct val="100000"/>
              </a:lnSpc>
              <a:spcBef>
                <a:spcPts val="0"/>
              </a:spcBef>
              <a:spcAft>
                <a:spcPts val="0"/>
              </a:spcAft>
              <a:buSzPts val="19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260"/>
        <p:cNvGrpSpPr/>
        <p:nvPr/>
      </p:nvGrpSpPr>
      <p:grpSpPr>
        <a:xfrm>
          <a:off x="0" y="0"/>
          <a:ext cx="0" cy="0"/>
          <a:chOff x="0" y="0"/>
          <a:chExt cx="0" cy="0"/>
        </a:xfrm>
      </p:grpSpPr>
      <p:sp>
        <p:nvSpPr>
          <p:cNvPr id="261" name="Google Shape;261;p20"/>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0"/>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0"/>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0"/>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0"/>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0"/>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0"/>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0"/>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0"/>
          <p:cNvSpPr txBox="1">
            <a:spLocks noGrp="1"/>
          </p:cNvSpPr>
          <p:nvPr>
            <p:ph type="title"/>
          </p:nvPr>
        </p:nvSpPr>
        <p:spPr>
          <a:xfrm>
            <a:off x="415650" y="421105"/>
            <a:ext cx="11360700" cy="12306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7223375" y="2088000"/>
            <a:ext cx="4458300" cy="2377200"/>
          </a:xfrm>
          <a:prstGeom prst="rect">
            <a:avLst/>
          </a:prstGeom>
          <a:noFill/>
          <a:ln>
            <a:noFill/>
          </a:ln>
        </p:spPr>
        <p:txBody>
          <a:bodyPr spcFirstLastPara="1" wrap="square" lIns="121900" tIns="121900" rIns="121900" bIns="121900" anchor="ctr" anchorCtr="0">
            <a:noAutofit/>
          </a:bodyPr>
          <a:lstStyle>
            <a:lvl1pPr lvl="0" algn="r">
              <a:lnSpc>
                <a:spcPct val="100000"/>
              </a:lnSpc>
              <a:spcBef>
                <a:spcPts val="0"/>
              </a:spcBef>
              <a:spcAft>
                <a:spcPts val="0"/>
              </a:spcAft>
              <a:buClr>
                <a:schemeClr val="lt1"/>
              </a:buClr>
              <a:buSzPts val="6000"/>
              <a:buNone/>
              <a:defRPr sz="6000">
                <a:solidFill>
                  <a:schemeClr val="lt1"/>
                </a:solidFill>
              </a:defRPr>
            </a:lvl1pPr>
            <a:lvl2pPr lvl="1" algn="r">
              <a:lnSpc>
                <a:spcPct val="100000"/>
              </a:lnSpc>
              <a:spcBef>
                <a:spcPts val="0"/>
              </a:spcBef>
              <a:spcAft>
                <a:spcPts val="0"/>
              </a:spcAft>
              <a:buClr>
                <a:schemeClr val="lt1"/>
              </a:buClr>
              <a:buSzPts val="15000"/>
              <a:buNone/>
              <a:defRPr sz="15000">
                <a:solidFill>
                  <a:schemeClr val="lt1"/>
                </a:solidFill>
              </a:defRPr>
            </a:lvl2pPr>
            <a:lvl3pPr lvl="2" algn="r">
              <a:lnSpc>
                <a:spcPct val="100000"/>
              </a:lnSpc>
              <a:spcBef>
                <a:spcPts val="0"/>
              </a:spcBef>
              <a:spcAft>
                <a:spcPts val="0"/>
              </a:spcAft>
              <a:buClr>
                <a:schemeClr val="lt1"/>
              </a:buClr>
              <a:buSzPts val="15000"/>
              <a:buNone/>
              <a:defRPr sz="15000">
                <a:solidFill>
                  <a:schemeClr val="lt1"/>
                </a:solidFill>
              </a:defRPr>
            </a:lvl3pPr>
            <a:lvl4pPr lvl="3" algn="r">
              <a:lnSpc>
                <a:spcPct val="100000"/>
              </a:lnSpc>
              <a:spcBef>
                <a:spcPts val="0"/>
              </a:spcBef>
              <a:spcAft>
                <a:spcPts val="0"/>
              </a:spcAft>
              <a:buClr>
                <a:schemeClr val="lt1"/>
              </a:buClr>
              <a:buSzPts val="15000"/>
              <a:buNone/>
              <a:defRPr sz="15000">
                <a:solidFill>
                  <a:schemeClr val="lt1"/>
                </a:solidFill>
              </a:defRPr>
            </a:lvl4pPr>
            <a:lvl5pPr lvl="4" algn="r">
              <a:lnSpc>
                <a:spcPct val="100000"/>
              </a:lnSpc>
              <a:spcBef>
                <a:spcPts val="0"/>
              </a:spcBef>
              <a:spcAft>
                <a:spcPts val="0"/>
              </a:spcAft>
              <a:buClr>
                <a:schemeClr val="lt1"/>
              </a:buClr>
              <a:buSzPts val="15000"/>
              <a:buNone/>
              <a:defRPr sz="15000">
                <a:solidFill>
                  <a:schemeClr val="lt1"/>
                </a:solidFill>
              </a:defRPr>
            </a:lvl5pPr>
            <a:lvl6pPr lvl="5" algn="r">
              <a:lnSpc>
                <a:spcPct val="100000"/>
              </a:lnSpc>
              <a:spcBef>
                <a:spcPts val="0"/>
              </a:spcBef>
              <a:spcAft>
                <a:spcPts val="0"/>
              </a:spcAft>
              <a:buClr>
                <a:schemeClr val="lt1"/>
              </a:buClr>
              <a:buSzPts val="15000"/>
              <a:buNone/>
              <a:defRPr sz="15000">
                <a:solidFill>
                  <a:schemeClr val="lt1"/>
                </a:solidFill>
              </a:defRPr>
            </a:lvl6pPr>
            <a:lvl7pPr lvl="6" algn="r">
              <a:lnSpc>
                <a:spcPct val="100000"/>
              </a:lnSpc>
              <a:spcBef>
                <a:spcPts val="0"/>
              </a:spcBef>
              <a:spcAft>
                <a:spcPts val="0"/>
              </a:spcAft>
              <a:buClr>
                <a:schemeClr val="lt1"/>
              </a:buClr>
              <a:buSzPts val="15000"/>
              <a:buNone/>
              <a:defRPr sz="15000">
                <a:solidFill>
                  <a:schemeClr val="lt1"/>
                </a:solidFill>
              </a:defRPr>
            </a:lvl7pPr>
            <a:lvl8pPr lvl="7" algn="r">
              <a:lnSpc>
                <a:spcPct val="100000"/>
              </a:lnSpc>
              <a:spcBef>
                <a:spcPts val="0"/>
              </a:spcBef>
              <a:spcAft>
                <a:spcPts val="0"/>
              </a:spcAft>
              <a:buClr>
                <a:schemeClr val="lt1"/>
              </a:buClr>
              <a:buSzPts val="15000"/>
              <a:buNone/>
              <a:defRPr sz="15000">
                <a:solidFill>
                  <a:schemeClr val="lt1"/>
                </a:solidFill>
              </a:defRPr>
            </a:lvl8pPr>
            <a:lvl9pPr lvl="8" algn="r">
              <a:lnSpc>
                <a:spcPct val="100000"/>
              </a:lnSpc>
              <a:spcBef>
                <a:spcPts val="0"/>
              </a:spcBef>
              <a:spcAft>
                <a:spcPts val="0"/>
              </a:spcAft>
              <a:buClr>
                <a:schemeClr val="lt1"/>
              </a:buClr>
              <a:buSzPts val="15000"/>
              <a:buNone/>
              <a:defRPr sz="150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Just title 1">
  <p:cSld name="CUSTOM_18_1">
    <p:spTree>
      <p:nvGrpSpPr>
        <p:cNvPr id="1" name="Shape 270"/>
        <p:cNvGrpSpPr/>
        <p:nvPr/>
      </p:nvGrpSpPr>
      <p:grpSpPr>
        <a:xfrm>
          <a:off x="0" y="0"/>
          <a:ext cx="0" cy="0"/>
          <a:chOff x="0" y="0"/>
          <a:chExt cx="0" cy="0"/>
        </a:xfrm>
      </p:grpSpPr>
      <p:sp>
        <p:nvSpPr>
          <p:cNvPr id="271" name="Google Shape;271;p21"/>
          <p:cNvSpPr txBox="1">
            <a:spLocks noGrp="1"/>
          </p:cNvSpPr>
          <p:nvPr>
            <p:ph type="title"/>
          </p:nvPr>
        </p:nvSpPr>
        <p:spPr>
          <a:xfrm>
            <a:off x="415650" y="421105"/>
            <a:ext cx="11360700" cy="12306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7000"/>
              <a:buNone/>
              <a:defRPr sz="7000"/>
            </a:lvl2pPr>
            <a:lvl3pPr lvl="2" algn="ctr" rtl="0">
              <a:lnSpc>
                <a:spcPct val="100000"/>
              </a:lnSpc>
              <a:spcBef>
                <a:spcPts val="0"/>
              </a:spcBef>
              <a:spcAft>
                <a:spcPts val="0"/>
              </a:spcAft>
              <a:buSzPts val="7000"/>
              <a:buNone/>
              <a:defRPr sz="7000"/>
            </a:lvl3pPr>
            <a:lvl4pPr lvl="3" algn="ctr" rtl="0">
              <a:lnSpc>
                <a:spcPct val="100000"/>
              </a:lnSpc>
              <a:spcBef>
                <a:spcPts val="0"/>
              </a:spcBef>
              <a:spcAft>
                <a:spcPts val="0"/>
              </a:spcAft>
              <a:buSzPts val="7000"/>
              <a:buNone/>
              <a:defRPr sz="7000"/>
            </a:lvl4pPr>
            <a:lvl5pPr lvl="4" algn="ctr" rtl="0">
              <a:lnSpc>
                <a:spcPct val="100000"/>
              </a:lnSpc>
              <a:spcBef>
                <a:spcPts val="0"/>
              </a:spcBef>
              <a:spcAft>
                <a:spcPts val="0"/>
              </a:spcAft>
              <a:buSzPts val="7000"/>
              <a:buNone/>
              <a:defRPr sz="7000"/>
            </a:lvl5pPr>
            <a:lvl6pPr lvl="5" algn="ctr" rtl="0">
              <a:lnSpc>
                <a:spcPct val="100000"/>
              </a:lnSpc>
              <a:spcBef>
                <a:spcPts val="0"/>
              </a:spcBef>
              <a:spcAft>
                <a:spcPts val="0"/>
              </a:spcAft>
              <a:buSzPts val="7000"/>
              <a:buNone/>
              <a:defRPr sz="7000"/>
            </a:lvl6pPr>
            <a:lvl7pPr lvl="6" algn="ctr" rtl="0">
              <a:lnSpc>
                <a:spcPct val="100000"/>
              </a:lnSpc>
              <a:spcBef>
                <a:spcPts val="0"/>
              </a:spcBef>
              <a:spcAft>
                <a:spcPts val="0"/>
              </a:spcAft>
              <a:buSzPts val="7000"/>
              <a:buNone/>
              <a:defRPr sz="7000"/>
            </a:lvl7pPr>
            <a:lvl8pPr lvl="7" algn="ctr" rtl="0">
              <a:lnSpc>
                <a:spcPct val="100000"/>
              </a:lnSpc>
              <a:spcBef>
                <a:spcPts val="0"/>
              </a:spcBef>
              <a:spcAft>
                <a:spcPts val="0"/>
              </a:spcAft>
              <a:buSzPts val="7000"/>
              <a:buNone/>
              <a:defRPr sz="7000"/>
            </a:lvl8pPr>
            <a:lvl9pPr lvl="8" algn="ctr" rtl="0">
              <a:lnSpc>
                <a:spcPct val="100000"/>
              </a:lnSpc>
              <a:spcBef>
                <a:spcPts val="0"/>
              </a:spcBef>
              <a:spcAft>
                <a:spcPts val="0"/>
              </a:spcAft>
              <a:buSzPts val="7000"/>
              <a:buNone/>
              <a:defRPr sz="7000"/>
            </a:lvl9pPr>
          </a:lstStyle>
          <a:p>
            <a:endParaRPr/>
          </a:p>
        </p:txBody>
      </p:sp>
      <p:pic>
        <p:nvPicPr>
          <p:cNvPr id="272" name="Google Shape;272;p21"/>
          <p:cNvPicPr preferRelativeResize="0"/>
          <p:nvPr/>
        </p:nvPicPr>
        <p:blipFill rotWithShape="1">
          <a:blip r:embed="rId2">
            <a:alphaModFix/>
          </a:blip>
          <a:srcRect t="289"/>
          <a:stretch/>
        </p:blipFill>
        <p:spPr>
          <a:xfrm rot="5400000">
            <a:off x="2697455" y="-2702130"/>
            <a:ext cx="6853373" cy="12257636"/>
          </a:xfrm>
          <a:custGeom>
            <a:avLst/>
            <a:gdLst/>
            <a:ahLst/>
            <a:cxnLst/>
            <a:rect l="l" t="t" r="r" b="b"/>
            <a:pathLst>
              <a:path w="6853373" h="12288357" extrusionOk="0">
                <a:moveTo>
                  <a:pt x="300866" y="11963891"/>
                </a:moveTo>
                <a:lnTo>
                  <a:pt x="6565981" y="11963891"/>
                </a:lnTo>
                <a:lnTo>
                  <a:pt x="6565981" y="324464"/>
                </a:lnTo>
                <a:lnTo>
                  <a:pt x="300866" y="324464"/>
                </a:lnTo>
                <a:close/>
                <a:moveTo>
                  <a:pt x="0" y="12288357"/>
                </a:moveTo>
                <a:lnTo>
                  <a:pt x="0" y="0"/>
                </a:lnTo>
                <a:lnTo>
                  <a:pt x="6853373" y="0"/>
                </a:lnTo>
                <a:lnTo>
                  <a:pt x="6853373" y="12288357"/>
                </a:lnTo>
                <a:close/>
              </a:path>
            </a:pathLst>
          </a:custGeom>
          <a:noFill/>
          <a:ln>
            <a:noFill/>
          </a:ln>
          <a:effectLst>
            <a:outerShdw blurRad="50800" dist="38100" dir="13500000" algn="br" rotWithShape="0">
              <a:srgbClr val="000000">
                <a:alpha val="40000"/>
              </a:srgbClr>
            </a:outerShdw>
          </a:effec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Just title 1 1">
  <p:cSld name="CUSTOM_18_1_1">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415650" y="421105"/>
            <a:ext cx="11360700" cy="12306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7000"/>
              <a:buNone/>
              <a:defRPr sz="7000"/>
            </a:lvl2pPr>
            <a:lvl3pPr lvl="2" algn="ctr" rtl="0">
              <a:lnSpc>
                <a:spcPct val="100000"/>
              </a:lnSpc>
              <a:spcBef>
                <a:spcPts val="0"/>
              </a:spcBef>
              <a:spcAft>
                <a:spcPts val="0"/>
              </a:spcAft>
              <a:buSzPts val="7000"/>
              <a:buNone/>
              <a:defRPr sz="7000"/>
            </a:lvl3pPr>
            <a:lvl4pPr lvl="3" algn="ctr" rtl="0">
              <a:lnSpc>
                <a:spcPct val="100000"/>
              </a:lnSpc>
              <a:spcBef>
                <a:spcPts val="0"/>
              </a:spcBef>
              <a:spcAft>
                <a:spcPts val="0"/>
              </a:spcAft>
              <a:buSzPts val="7000"/>
              <a:buNone/>
              <a:defRPr sz="7000"/>
            </a:lvl4pPr>
            <a:lvl5pPr lvl="4" algn="ctr" rtl="0">
              <a:lnSpc>
                <a:spcPct val="100000"/>
              </a:lnSpc>
              <a:spcBef>
                <a:spcPts val="0"/>
              </a:spcBef>
              <a:spcAft>
                <a:spcPts val="0"/>
              </a:spcAft>
              <a:buSzPts val="7000"/>
              <a:buNone/>
              <a:defRPr sz="7000"/>
            </a:lvl5pPr>
            <a:lvl6pPr lvl="5" algn="ctr" rtl="0">
              <a:lnSpc>
                <a:spcPct val="100000"/>
              </a:lnSpc>
              <a:spcBef>
                <a:spcPts val="0"/>
              </a:spcBef>
              <a:spcAft>
                <a:spcPts val="0"/>
              </a:spcAft>
              <a:buSzPts val="7000"/>
              <a:buNone/>
              <a:defRPr sz="7000"/>
            </a:lvl6pPr>
            <a:lvl7pPr lvl="6" algn="ctr" rtl="0">
              <a:lnSpc>
                <a:spcPct val="100000"/>
              </a:lnSpc>
              <a:spcBef>
                <a:spcPts val="0"/>
              </a:spcBef>
              <a:spcAft>
                <a:spcPts val="0"/>
              </a:spcAft>
              <a:buSzPts val="7000"/>
              <a:buNone/>
              <a:defRPr sz="7000"/>
            </a:lvl7pPr>
            <a:lvl8pPr lvl="7" algn="ctr" rtl="0">
              <a:lnSpc>
                <a:spcPct val="100000"/>
              </a:lnSpc>
              <a:spcBef>
                <a:spcPts val="0"/>
              </a:spcBef>
              <a:spcAft>
                <a:spcPts val="0"/>
              </a:spcAft>
              <a:buSzPts val="7000"/>
              <a:buNone/>
              <a:defRPr sz="7000"/>
            </a:lvl8pPr>
            <a:lvl9pPr lvl="8" algn="ctr" rtl="0">
              <a:lnSpc>
                <a:spcPct val="100000"/>
              </a:lnSpc>
              <a:spcBef>
                <a:spcPts val="0"/>
              </a:spcBef>
              <a:spcAft>
                <a:spcPts val="0"/>
              </a:spcAft>
              <a:buSzPts val="7000"/>
              <a:buNone/>
              <a:defRPr sz="7000"/>
            </a:lvl9pPr>
          </a:lstStyle>
          <a:p>
            <a:endParaRPr/>
          </a:p>
        </p:txBody>
      </p:sp>
      <p:sp>
        <p:nvSpPr>
          <p:cNvPr id="275" name="Google Shape;275;p22"/>
          <p:cNvSpPr/>
          <p:nvPr/>
        </p:nvSpPr>
        <p:spPr>
          <a:xfrm>
            <a:off x="0" y="6563875"/>
            <a:ext cx="12192000" cy="294000"/>
          </a:xfrm>
          <a:prstGeom prst="trapezoid">
            <a:avLst>
              <a:gd name="adj" fmla="val 107636"/>
            </a:avLst>
          </a:prstGeom>
          <a:solidFill>
            <a:srgbClr val="3B3B3B"/>
          </a:solidFill>
          <a:ln w="9525" cap="flat" cmpd="sng">
            <a:solidFill>
              <a:schemeClr val="dk1"/>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2"/>
          <p:cNvSpPr/>
          <p:nvPr/>
        </p:nvSpPr>
        <p:spPr>
          <a:xfrm rot="5400000">
            <a:off x="-3282000" y="3282000"/>
            <a:ext cx="6858000" cy="294000"/>
          </a:xfrm>
          <a:prstGeom prst="trapezoid">
            <a:avLst>
              <a:gd name="adj" fmla="val 93614"/>
            </a:avLst>
          </a:prstGeom>
          <a:solidFill>
            <a:srgbClr val="3B3B3B"/>
          </a:solidFill>
          <a:ln w="9525" cap="flat" cmpd="sng">
            <a:solidFill>
              <a:schemeClr val="dk1"/>
            </a:solidFill>
            <a:prstDash val="solid"/>
            <a:round/>
            <a:headEnd type="none" w="sm" len="sm"/>
            <a:tailEnd type="none" w="sm" len="sm"/>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2"/>
          <p:cNvSpPr/>
          <p:nvPr/>
        </p:nvSpPr>
        <p:spPr>
          <a:xfrm rot="10800000">
            <a:off x="0" y="0"/>
            <a:ext cx="12192000" cy="294000"/>
          </a:xfrm>
          <a:prstGeom prst="trapezoid">
            <a:avLst>
              <a:gd name="adj" fmla="val 107636"/>
            </a:avLst>
          </a:prstGeom>
          <a:solidFill>
            <a:srgbClr val="3B3B3B"/>
          </a:solidFill>
          <a:ln w="9525" cap="flat" cmpd="sng">
            <a:solidFill>
              <a:schemeClr val="dk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2"/>
          <p:cNvSpPr/>
          <p:nvPr/>
        </p:nvSpPr>
        <p:spPr>
          <a:xfrm rot="-5400000" flipH="1">
            <a:off x="8615950" y="3282000"/>
            <a:ext cx="6858000" cy="294000"/>
          </a:xfrm>
          <a:prstGeom prst="trapezoid">
            <a:avLst>
              <a:gd name="adj" fmla="val 93614"/>
            </a:avLst>
          </a:prstGeom>
          <a:solidFill>
            <a:srgbClr val="3B3B3B"/>
          </a:solidFill>
          <a:ln w="9525" cap="flat" cmpd="sng">
            <a:solidFill>
              <a:schemeClr val="dk1"/>
            </a:solidFill>
            <a:prstDash val="solid"/>
            <a:round/>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0 DO NOT REMOVE · SlidesMania">
  <p:cSld name="CUSTOM_19">
    <p:spTree>
      <p:nvGrpSpPr>
        <p:cNvPr id="1" name="Shape 279"/>
        <p:cNvGrpSpPr/>
        <p:nvPr/>
      </p:nvGrpSpPr>
      <p:grpSpPr>
        <a:xfrm>
          <a:off x="0" y="0"/>
          <a:ext cx="0" cy="0"/>
          <a:chOff x="0" y="0"/>
          <a:chExt cx="0" cy="0"/>
        </a:xfrm>
      </p:grpSpPr>
      <p:grpSp>
        <p:nvGrpSpPr>
          <p:cNvPr id="280" name="Google Shape;280;p23"/>
          <p:cNvGrpSpPr/>
          <p:nvPr/>
        </p:nvGrpSpPr>
        <p:grpSpPr>
          <a:xfrm>
            <a:off x="0" y="0"/>
            <a:ext cx="12192000" cy="6858000"/>
            <a:chOff x="0" y="0"/>
            <a:chExt cx="12192000" cy="6858000"/>
          </a:xfrm>
        </p:grpSpPr>
        <p:sp>
          <p:nvSpPr>
            <p:cNvPr id="281" name="Google Shape;281;p23"/>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p23">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283" name="Google Shape;283;p23"/>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3F3F3F"/>
                  </a:solidFill>
                  <a:latin typeface="Poppins"/>
                  <a:ea typeface="Poppins"/>
                  <a:cs typeface="Poppins"/>
                  <a:sym typeface="Poppins"/>
                </a:rPr>
                <a:t>Free </a:t>
              </a:r>
              <a:r>
                <a:rPr lang="en" sz="3600" b="0" i="0" u="none" strike="noStrike" cap="none">
                  <a:solidFill>
                    <a:srgbClr val="3F3F3F"/>
                  </a:solidFill>
                  <a:latin typeface="Poppins"/>
                  <a:ea typeface="Poppins"/>
                  <a:cs typeface="Poppins"/>
                  <a:sym typeface="Poppins"/>
                </a:rPr>
                <a:t>themes and templates for </a:t>
              </a:r>
              <a:r>
                <a:rPr lang="en" sz="3600" b="1" i="0" u="none" strike="noStrike" cap="none">
                  <a:solidFill>
                    <a:srgbClr val="3F3F3F"/>
                  </a:solidFill>
                  <a:latin typeface="Poppins"/>
                  <a:ea typeface="Poppins"/>
                  <a:cs typeface="Poppins"/>
                  <a:sym typeface="Poppins"/>
                </a:rPr>
                <a:t>Google Slides</a:t>
              </a:r>
              <a:r>
                <a:rPr lang="en" sz="3600" b="0" i="0" u="none" strike="noStrike" cap="none">
                  <a:solidFill>
                    <a:srgbClr val="3F3F3F"/>
                  </a:solidFill>
                  <a:latin typeface="Poppins"/>
                  <a:ea typeface="Poppins"/>
                  <a:cs typeface="Poppins"/>
                  <a:sym typeface="Poppins"/>
                </a:rPr>
                <a:t> or </a:t>
              </a:r>
              <a:r>
                <a:rPr lang="en" sz="3600" b="1" i="0" u="none" strike="noStrike" cap="none">
                  <a:solidFill>
                    <a:srgbClr val="3F3F3F"/>
                  </a:solidFill>
                  <a:latin typeface="Poppins"/>
                  <a:ea typeface="Poppins"/>
                  <a:cs typeface="Poppins"/>
                  <a:sym typeface="Poppins"/>
                </a:rPr>
                <a:t>PowerPoint</a:t>
              </a: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FFCB25"/>
                  </a:solidFill>
                  <a:latin typeface="Poppins"/>
                  <a:ea typeface="Poppins"/>
                  <a:cs typeface="Poppins"/>
                  <a:sym typeface="Poppins"/>
                </a:rPr>
                <a:t>NOT to be sold as is or modified!</a:t>
              </a:r>
              <a:endParaRPr sz="3000" b="1" i="0" u="none" strike="noStrike" cap="none">
                <a:solidFill>
                  <a:srgbClr val="FFCB2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700"/>
                <a:buFont typeface="Arial"/>
                <a:buNone/>
              </a:pPr>
              <a:r>
                <a:rPr lang="en" sz="2700" b="0" i="0" u="none" strike="noStrike" cap="none">
                  <a:solidFill>
                    <a:srgbClr val="3F3F3F"/>
                  </a:solidFill>
                  <a:latin typeface="Poppins"/>
                  <a:ea typeface="Poppins"/>
                  <a:cs typeface="Poppins"/>
                  <a:sym typeface="Poppins"/>
                </a:rPr>
                <a:t>Read </a:t>
              </a:r>
              <a:r>
                <a:rPr lang="en" sz="2700" b="0" i="0" u="sng" strike="noStrike" cap="none">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n" sz="4400" b="1" i="0" u="none" strike="noStrike" cap="none">
                  <a:solidFill>
                    <a:srgbClr val="FFCB25"/>
                  </a:solidFill>
                  <a:latin typeface="Poppins"/>
                  <a:ea typeface="Poppins"/>
                  <a:cs typeface="Poppins"/>
                  <a:sym typeface="Poppins"/>
                </a:rPr>
                <a:t> </a:t>
              </a:r>
              <a:r>
                <a:rPr lang="en" sz="2700" b="0" i="0" u="none" strike="noStrike" cap="none">
                  <a:solidFill>
                    <a:srgbClr val="3F3F3F"/>
                  </a:solidFill>
                  <a:latin typeface="Poppins"/>
                  <a:ea typeface="Poppins"/>
                  <a:cs typeface="Poppins"/>
                  <a:sym typeface="Poppins"/>
                </a:rPr>
                <a:t>on slidesmania.com</a:t>
              </a:r>
              <a:endParaRPr sz="2700" b="0"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3F3F3F"/>
                  </a:solidFill>
                  <a:latin typeface="Poppins"/>
                  <a:ea typeface="Poppins"/>
                  <a:cs typeface="Poppins"/>
                  <a:sym typeface="Poppins"/>
                </a:rPr>
                <a:t>Do not remove the slidesmania.com text on the sides.</a:t>
              </a:r>
              <a:endParaRPr sz="2000" b="0" i="0" u="none" strike="noStrike" cap="none">
                <a:solidFill>
                  <a:srgbClr val="3F3F3F"/>
                </a:solidFill>
                <a:latin typeface="Poppins"/>
                <a:ea typeface="Poppins"/>
                <a:cs typeface="Poppins"/>
                <a:sym typeface="Poppins"/>
              </a:endParaRPr>
            </a:p>
          </p:txBody>
        </p:sp>
        <p:cxnSp>
          <p:nvCxnSpPr>
            <p:cNvPr id="284" name="Google Shape;284;p23"/>
            <p:cNvCxnSpPr/>
            <p:nvPr/>
          </p:nvCxnSpPr>
          <p:spPr>
            <a:xfrm>
              <a:off x="10423367" y="5688858"/>
              <a:ext cx="1495200" cy="12900"/>
            </a:xfrm>
            <a:prstGeom prst="straightConnector1">
              <a:avLst/>
            </a:prstGeom>
            <a:noFill/>
            <a:ln w="38100" cap="flat" cmpd="sng">
              <a:solidFill>
                <a:srgbClr val="FFCB25"/>
              </a:solidFill>
              <a:prstDash val="solid"/>
              <a:round/>
              <a:headEnd type="none" w="sm" len="sm"/>
              <a:tailEnd type="none" w="sm" len="sm"/>
            </a:ln>
          </p:spPr>
        </p:cxnSp>
        <p:pic>
          <p:nvPicPr>
            <p:cNvPr id="285" name="Google Shape;285;p23">
              <a:hlinkClick r:id="rId5"/>
            </p:cNvPr>
            <p:cNvPicPr preferRelativeResize="0"/>
            <p:nvPr/>
          </p:nvPicPr>
          <p:blipFill rotWithShape="1">
            <a:blip r:embed="rId6">
              <a:alphaModFix/>
            </a:blip>
            <a:srcRect/>
            <a:stretch/>
          </p:blipFill>
          <p:spPr>
            <a:xfrm>
              <a:off x="8982558" y="5912306"/>
              <a:ext cx="713232" cy="637863"/>
            </a:xfrm>
            <a:prstGeom prst="rect">
              <a:avLst/>
            </a:prstGeom>
            <a:noFill/>
            <a:ln>
              <a:noFill/>
            </a:ln>
          </p:spPr>
        </p:pic>
        <p:pic>
          <p:nvPicPr>
            <p:cNvPr id="286" name="Google Shape;286;p23">
              <a:hlinkClick r:id="rId7"/>
            </p:cNvPr>
            <p:cNvPicPr preferRelativeResize="0"/>
            <p:nvPr/>
          </p:nvPicPr>
          <p:blipFill rotWithShape="1">
            <a:blip r:embed="rId8">
              <a:alphaModFix/>
            </a:blip>
            <a:srcRect/>
            <a:stretch/>
          </p:blipFill>
          <p:spPr>
            <a:xfrm>
              <a:off x="9764428" y="5916798"/>
              <a:ext cx="708660" cy="628879"/>
            </a:xfrm>
            <a:prstGeom prst="rect">
              <a:avLst/>
            </a:prstGeom>
            <a:noFill/>
            <a:ln>
              <a:noFill/>
            </a:ln>
          </p:spPr>
        </p:pic>
        <p:pic>
          <p:nvPicPr>
            <p:cNvPr id="287" name="Google Shape;287;p23">
              <a:hlinkClick r:id="rId9"/>
            </p:cNvPr>
            <p:cNvPicPr preferRelativeResize="0"/>
            <p:nvPr/>
          </p:nvPicPr>
          <p:blipFill rotWithShape="1">
            <a:blip r:embed="rId10">
              <a:alphaModFix/>
            </a:blip>
            <a:srcRect/>
            <a:stretch/>
          </p:blipFill>
          <p:spPr>
            <a:xfrm>
              <a:off x="10541715" y="5905569"/>
              <a:ext cx="612648" cy="624387"/>
            </a:xfrm>
            <a:prstGeom prst="rect">
              <a:avLst/>
            </a:prstGeom>
            <a:noFill/>
            <a:ln>
              <a:noFill/>
            </a:ln>
          </p:spPr>
        </p:pic>
        <p:pic>
          <p:nvPicPr>
            <p:cNvPr id="288" name="Google Shape;288;p23">
              <a:hlinkClick r:id="rId11"/>
            </p:cNvPr>
            <p:cNvPicPr preferRelativeResize="0"/>
            <p:nvPr/>
          </p:nvPicPr>
          <p:blipFill rotWithShape="1">
            <a:blip r:embed="rId12">
              <a:alphaModFix/>
            </a:blip>
            <a:srcRect/>
            <a:stretch/>
          </p:blipFill>
          <p:spPr>
            <a:xfrm>
              <a:off x="11219049" y="5916799"/>
              <a:ext cx="699516" cy="601927"/>
            </a:xfrm>
            <a:prstGeom prst="rect">
              <a:avLst/>
            </a:prstGeom>
            <a:noFill/>
            <a:ln>
              <a:noFill/>
            </a:ln>
          </p:spPr>
        </p:pic>
        <p:sp>
          <p:nvSpPr>
            <p:cNvPr id="289" name="Google Shape;289;p23"/>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 sz="2400" b="1" i="0" u="none" strike="noStrike" cap="none">
                  <a:solidFill>
                    <a:srgbClr val="252525"/>
                  </a:solidFill>
                  <a:latin typeface="Homemade Apple"/>
                  <a:ea typeface="Homemade Apple"/>
                  <a:cs typeface="Homemade Apple"/>
                  <a:sym typeface="Homemade Apple"/>
                </a:rPr>
                <a:t>Sharing is caring!</a:t>
              </a:r>
              <a:endParaRPr sz="2400" b="1" i="0" u="none" strike="noStrike" cap="non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sp>
        <p:nvSpPr>
          <p:cNvPr id="291" name="Google Shape;291;p24"/>
          <p:cNvSpPr txBox="1">
            <a:spLocks noGrp="1"/>
          </p:cNvSpPr>
          <p:nvPr>
            <p:ph type="sldNum" idx="12"/>
          </p:nvPr>
        </p:nvSpPr>
        <p:spPr>
          <a:xfrm>
            <a:off x="11553371" y="169706"/>
            <a:ext cx="435600" cy="3636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92" name="Google Shape;292;p24"/>
          <p:cNvGrpSpPr/>
          <p:nvPr/>
        </p:nvGrpSpPr>
        <p:grpSpPr>
          <a:xfrm rot="-5400000" flipH="1">
            <a:off x="2896109" y="4470600"/>
            <a:ext cx="6399778" cy="8206115"/>
            <a:chOff x="8004404" y="372498"/>
            <a:chExt cx="3529549" cy="4525764"/>
          </a:xfrm>
        </p:grpSpPr>
        <p:grpSp>
          <p:nvGrpSpPr>
            <p:cNvPr id="293" name="Google Shape;293;p24"/>
            <p:cNvGrpSpPr/>
            <p:nvPr/>
          </p:nvGrpSpPr>
          <p:grpSpPr>
            <a:xfrm rot="-5400000" flipH="1">
              <a:off x="8541351" y="-164449"/>
              <a:ext cx="2227938" cy="3301831"/>
              <a:chOff x="3485371" y="1424851"/>
              <a:chExt cx="5318543" cy="7882145"/>
            </a:xfrm>
          </p:grpSpPr>
          <p:grpSp>
            <p:nvGrpSpPr>
              <p:cNvPr id="294" name="Google Shape;294;p24"/>
              <p:cNvGrpSpPr/>
              <p:nvPr/>
            </p:nvGrpSpPr>
            <p:grpSpPr>
              <a:xfrm>
                <a:off x="3485371" y="1958251"/>
                <a:ext cx="468816" cy="7120145"/>
                <a:chOff x="1447800" y="152400"/>
                <a:chExt cx="318597" cy="4838699"/>
              </a:xfrm>
            </p:grpSpPr>
            <p:sp>
              <p:nvSpPr>
                <p:cNvPr id="295" name="Google Shape;295;p2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96" name="Google Shape;296;p2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97" name="Google Shape;297;p24"/>
              <p:cNvGrpSpPr/>
              <p:nvPr/>
            </p:nvGrpSpPr>
            <p:grpSpPr>
              <a:xfrm>
                <a:off x="3808592" y="1577251"/>
                <a:ext cx="468816" cy="7120145"/>
                <a:chOff x="1600200" y="152400"/>
                <a:chExt cx="318597" cy="4838699"/>
              </a:xfrm>
            </p:grpSpPr>
            <p:sp>
              <p:nvSpPr>
                <p:cNvPr id="298" name="Google Shape;298;p2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299" name="Google Shape;299;p2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00" name="Google Shape;300;p24"/>
              <p:cNvGrpSpPr/>
              <p:nvPr/>
            </p:nvGrpSpPr>
            <p:grpSpPr>
              <a:xfrm>
                <a:off x="4131812" y="2186851"/>
                <a:ext cx="468816" cy="7120145"/>
                <a:chOff x="533400" y="152400"/>
                <a:chExt cx="318597" cy="4838699"/>
              </a:xfrm>
            </p:grpSpPr>
            <p:sp>
              <p:nvSpPr>
                <p:cNvPr id="301" name="Google Shape;301;p2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02" name="Google Shape;302;p2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03" name="Google Shape;303;p24"/>
              <p:cNvGrpSpPr/>
              <p:nvPr/>
            </p:nvGrpSpPr>
            <p:grpSpPr>
              <a:xfrm>
                <a:off x="4455033" y="1729651"/>
                <a:ext cx="468816" cy="7120145"/>
                <a:chOff x="685800" y="152400"/>
                <a:chExt cx="318597" cy="4838699"/>
              </a:xfrm>
            </p:grpSpPr>
            <p:sp>
              <p:nvSpPr>
                <p:cNvPr id="304" name="Google Shape;304;p2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05" name="Google Shape;305;p2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06" name="Google Shape;306;p24"/>
              <p:cNvGrpSpPr/>
              <p:nvPr/>
            </p:nvGrpSpPr>
            <p:grpSpPr>
              <a:xfrm>
                <a:off x="4778254" y="1424851"/>
                <a:ext cx="468816" cy="7120145"/>
                <a:chOff x="838200" y="152400"/>
                <a:chExt cx="318597" cy="4838699"/>
              </a:xfrm>
            </p:grpSpPr>
            <p:sp>
              <p:nvSpPr>
                <p:cNvPr id="307" name="Google Shape;307;p2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08" name="Google Shape;308;p2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09" name="Google Shape;309;p24"/>
              <p:cNvGrpSpPr/>
              <p:nvPr/>
            </p:nvGrpSpPr>
            <p:grpSpPr>
              <a:xfrm>
                <a:off x="5101474" y="1882051"/>
                <a:ext cx="468816" cy="7120145"/>
                <a:chOff x="990600" y="152400"/>
                <a:chExt cx="318597" cy="4838699"/>
              </a:xfrm>
            </p:grpSpPr>
            <p:sp>
              <p:nvSpPr>
                <p:cNvPr id="310" name="Google Shape;310;p2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11" name="Google Shape;311;p2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12" name="Google Shape;312;p24"/>
              <p:cNvGrpSpPr/>
              <p:nvPr/>
            </p:nvGrpSpPr>
            <p:grpSpPr>
              <a:xfrm>
                <a:off x="5424695" y="1729651"/>
                <a:ext cx="468816" cy="7120145"/>
                <a:chOff x="3663063" y="152400"/>
                <a:chExt cx="318597" cy="4838699"/>
              </a:xfrm>
            </p:grpSpPr>
            <p:sp>
              <p:nvSpPr>
                <p:cNvPr id="313" name="Google Shape;313;p2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14" name="Google Shape;314;p2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15" name="Google Shape;315;p24"/>
              <p:cNvGrpSpPr/>
              <p:nvPr/>
            </p:nvGrpSpPr>
            <p:grpSpPr>
              <a:xfrm>
                <a:off x="5929821" y="2034451"/>
                <a:ext cx="468816" cy="7120145"/>
                <a:chOff x="1419019" y="152400"/>
                <a:chExt cx="318597" cy="4838699"/>
              </a:xfrm>
            </p:grpSpPr>
            <p:sp>
              <p:nvSpPr>
                <p:cNvPr id="316" name="Google Shape;316;p24"/>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17" name="Google Shape;317;p24"/>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18" name="Google Shape;318;p24"/>
              <p:cNvGrpSpPr/>
              <p:nvPr/>
            </p:nvGrpSpPr>
            <p:grpSpPr>
              <a:xfrm>
                <a:off x="6395774" y="1653451"/>
                <a:ext cx="468816" cy="7120145"/>
                <a:chOff x="1600200" y="152400"/>
                <a:chExt cx="318597" cy="4838699"/>
              </a:xfrm>
            </p:grpSpPr>
            <p:sp>
              <p:nvSpPr>
                <p:cNvPr id="319" name="Google Shape;319;p2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20" name="Google Shape;320;p2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21" name="Google Shape;321;p24"/>
              <p:cNvGrpSpPr/>
              <p:nvPr/>
            </p:nvGrpSpPr>
            <p:grpSpPr>
              <a:xfrm>
                <a:off x="6718994" y="1424851"/>
                <a:ext cx="468816" cy="7120145"/>
                <a:chOff x="533400" y="152400"/>
                <a:chExt cx="318597" cy="4838699"/>
              </a:xfrm>
            </p:grpSpPr>
            <p:sp>
              <p:nvSpPr>
                <p:cNvPr id="322" name="Google Shape;322;p2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23" name="Google Shape;323;p2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24" name="Google Shape;324;p24"/>
              <p:cNvGrpSpPr/>
              <p:nvPr/>
            </p:nvGrpSpPr>
            <p:grpSpPr>
              <a:xfrm>
                <a:off x="7042215" y="1501051"/>
                <a:ext cx="468816" cy="7120145"/>
                <a:chOff x="685800" y="152400"/>
                <a:chExt cx="318597" cy="4838699"/>
              </a:xfrm>
            </p:grpSpPr>
            <p:sp>
              <p:nvSpPr>
                <p:cNvPr id="325" name="Google Shape;325;p2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26" name="Google Shape;326;p2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27" name="Google Shape;327;p24"/>
              <p:cNvGrpSpPr/>
              <p:nvPr/>
            </p:nvGrpSpPr>
            <p:grpSpPr>
              <a:xfrm>
                <a:off x="7365436" y="1882051"/>
                <a:ext cx="468816" cy="7120145"/>
                <a:chOff x="838200" y="152400"/>
                <a:chExt cx="318597" cy="4838699"/>
              </a:xfrm>
            </p:grpSpPr>
            <p:sp>
              <p:nvSpPr>
                <p:cNvPr id="328" name="Google Shape;328;p2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29" name="Google Shape;329;p2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30" name="Google Shape;330;p24"/>
              <p:cNvGrpSpPr/>
              <p:nvPr/>
            </p:nvGrpSpPr>
            <p:grpSpPr>
              <a:xfrm>
                <a:off x="8011877" y="2186851"/>
                <a:ext cx="468816" cy="7120145"/>
                <a:chOff x="3663063" y="152400"/>
                <a:chExt cx="318597" cy="4838699"/>
              </a:xfrm>
            </p:grpSpPr>
            <p:sp>
              <p:nvSpPr>
                <p:cNvPr id="331" name="Google Shape;331;p2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32" name="Google Shape;332;p2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3" name="Google Shape;333;p24"/>
              <p:cNvGrpSpPr/>
              <p:nvPr/>
            </p:nvGrpSpPr>
            <p:grpSpPr>
              <a:xfrm>
                <a:off x="8335098" y="1805851"/>
                <a:ext cx="468816" cy="7120145"/>
                <a:chOff x="1295400" y="152400"/>
                <a:chExt cx="318597" cy="4838699"/>
              </a:xfrm>
            </p:grpSpPr>
            <p:sp>
              <p:nvSpPr>
                <p:cNvPr id="334" name="Google Shape;334;p2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35" name="Google Shape;335;p2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336" name="Google Shape;336;p24"/>
            <p:cNvGrpSpPr/>
            <p:nvPr/>
          </p:nvGrpSpPr>
          <p:grpSpPr>
            <a:xfrm rot="-5400000" flipH="1">
              <a:off x="9848714" y="1201031"/>
              <a:ext cx="196383" cy="2982574"/>
              <a:chOff x="1447800" y="152400"/>
              <a:chExt cx="318597" cy="4838699"/>
            </a:xfrm>
          </p:grpSpPr>
          <p:sp>
            <p:nvSpPr>
              <p:cNvPr id="337" name="Google Shape;337;p2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38" name="Google Shape;338;p2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39" name="Google Shape;339;p24"/>
            <p:cNvGrpSpPr/>
            <p:nvPr/>
          </p:nvGrpSpPr>
          <p:grpSpPr>
            <a:xfrm rot="-5400000" flipH="1">
              <a:off x="9689113" y="1336426"/>
              <a:ext cx="196383" cy="2982574"/>
              <a:chOff x="1600200" y="152400"/>
              <a:chExt cx="318597" cy="4838699"/>
            </a:xfrm>
          </p:grpSpPr>
          <p:sp>
            <p:nvSpPr>
              <p:cNvPr id="340" name="Google Shape;340;p2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41" name="Google Shape;341;p2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42" name="Google Shape;342;p24"/>
            <p:cNvGrpSpPr/>
            <p:nvPr/>
          </p:nvGrpSpPr>
          <p:grpSpPr>
            <a:xfrm rot="-5400000" flipH="1">
              <a:off x="9944475" y="1471836"/>
              <a:ext cx="196383" cy="2982574"/>
              <a:chOff x="533400" y="152400"/>
              <a:chExt cx="318597" cy="4838699"/>
            </a:xfrm>
          </p:grpSpPr>
          <p:sp>
            <p:nvSpPr>
              <p:cNvPr id="343" name="Google Shape;343;p2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44" name="Google Shape;344;p2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45" name="Google Shape;345;p24"/>
            <p:cNvGrpSpPr/>
            <p:nvPr/>
          </p:nvGrpSpPr>
          <p:grpSpPr>
            <a:xfrm rot="-5400000" flipH="1">
              <a:off x="9752954" y="1607231"/>
              <a:ext cx="196383" cy="2982574"/>
              <a:chOff x="685800" y="152400"/>
              <a:chExt cx="318597" cy="4838699"/>
            </a:xfrm>
          </p:grpSpPr>
          <p:sp>
            <p:nvSpPr>
              <p:cNvPr id="346" name="Google Shape;346;p2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47" name="Google Shape;347;p2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48" name="Google Shape;348;p24"/>
            <p:cNvGrpSpPr/>
            <p:nvPr/>
          </p:nvGrpSpPr>
          <p:grpSpPr>
            <a:xfrm rot="-5400000" flipH="1">
              <a:off x="9816794" y="1954222"/>
              <a:ext cx="196383" cy="2982574"/>
              <a:chOff x="990600" y="152400"/>
              <a:chExt cx="318597" cy="4838699"/>
            </a:xfrm>
          </p:grpSpPr>
          <p:sp>
            <p:nvSpPr>
              <p:cNvPr id="349" name="Google Shape;349;p2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50" name="Google Shape;350;p2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51" name="Google Shape;351;p24"/>
            <p:cNvGrpSpPr/>
            <p:nvPr/>
          </p:nvGrpSpPr>
          <p:grpSpPr>
            <a:xfrm rot="-5400000" flipH="1">
              <a:off x="9752954" y="2089589"/>
              <a:ext cx="196383" cy="2982574"/>
              <a:chOff x="3663063" y="152400"/>
              <a:chExt cx="318597" cy="4838699"/>
            </a:xfrm>
          </p:grpSpPr>
          <p:sp>
            <p:nvSpPr>
              <p:cNvPr id="352" name="Google Shape;352;p2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53" name="Google Shape;353;p2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54" name="Google Shape;354;p24"/>
            <p:cNvGrpSpPr/>
            <p:nvPr/>
          </p:nvGrpSpPr>
          <p:grpSpPr>
            <a:xfrm rot="-5400000" flipH="1">
              <a:off x="9880634" y="2225013"/>
              <a:ext cx="196383" cy="2982574"/>
              <a:chOff x="1295400" y="152400"/>
              <a:chExt cx="318597" cy="4838699"/>
            </a:xfrm>
          </p:grpSpPr>
          <p:sp>
            <p:nvSpPr>
              <p:cNvPr id="355" name="Google Shape;355;p2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56" name="Google Shape;356;p2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57" name="Google Shape;357;p24"/>
            <p:cNvGrpSpPr/>
            <p:nvPr/>
          </p:nvGrpSpPr>
          <p:grpSpPr>
            <a:xfrm rot="-5400000" flipH="1">
              <a:off x="9848714" y="2361002"/>
              <a:ext cx="196383" cy="2982574"/>
              <a:chOff x="1447800" y="152400"/>
              <a:chExt cx="318597" cy="4838699"/>
            </a:xfrm>
          </p:grpSpPr>
          <p:sp>
            <p:nvSpPr>
              <p:cNvPr id="358" name="Google Shape;358;p2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59" name="Google Shape;359;p2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0" name="Google Shape;360;p24"/>
            <p:cNvGrpSpPr/>
            <p:nvPr/>
          </p:nvGrpSpPr>
          <p:grpSpPr>
            <a:xfrm rot="-5400000" flipH="1">
              <a:off x="9721033" y="2496397"/>
              <a:ext cx="196383" cy="2982574"/>
              <a:chOff x="1600200" y="152400"/>
              <a:chExt cx="318597" cy="4838699"/>
            </a:xfrm>
          </p:grpSpPr>
          <p:sp>
            <p:nvSpPr>
              <p:cNvPr id="361" name="Google Shape;361;p2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62" name="Google Shape;362;p2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3" name="Google Shape;363;p24"/>
            <p:cNvGrpSpPr/>
            <p:nvPr/>
          </p:nvGrpSpPr>
          <p:grpSpPr>
            <a:xfrm rot="-5400000" flipH="1">
              <a:off x="9625273" y="2631806"/>
              <a:ext cx="196383" cy="2982574"/>
              <a:chOff x="533400" y="152400"/>
              <a:chExt cx="318597" cy="4838699"/>
            </a:xfrm>
          </p:grpSpPr>
          <p:sp>
            <p:nvSpPr>
              <p:cNvPr id="364" name="Google Shape;364;p2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65" name="Google Shape;365;p2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6" name="Google Shape;366;p24"/>
            <p:cNvGrpSpPr/>
            <p:nvPr/>
          </p:nvGrpSpPr>
          <p:grpSpPr>
            <a:xfrm rot="-5400000" flipH="1">
              <a:off x="9657193" y="2767202"/>
              <a:ext cx="196383" cy="2982574"/>
              <a:chOff x="685800" y="152400"/>
              <a:chExt cx="318597" cy="4838699"/>
            </a:xfrm>
          </p:grpSpPr>
          <p:sp>
            <p:nvSpPr>
              <p:cNvPr id="367" name="Google Shape;367;p2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68" name="Google Shape;368;p2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69" name="Google Shape;369;p24"/>
            <p:cNvGrpSpPr/>
            <p:nvPr/>
          </p:nvGrpSpPr>
          <p:grpSpPr>
            <a:xfrm rot="-5400000" flipH="1">
              <a:off x="9816794" y="2902597"/>
              <a:ext cx="196383" cy="2982574"/>
              <a:chOff x="838200" y="152400"/>
              <a:chExt cx="318597" cy="4838699"/>
            </a:xfrm>
          </p:grpSpPr>
          <p:sp>
            <p:nvSpPr>
              <p:cNvPr id="370" name="Google Shape;370;p2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71" name="Google Shape;371;p2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2" name="Google Shape;372;p24"/>
            <p:cNvGrpSpPr/>
            <p:nvPr/>
          </p:nvGrpSpPr>
          <p:grpSpPr>
            <a:xfrm rot="-5400000" flipH="1">
              <a:off x="9625273" y="3037992"/>
              <a:ext cx="196383" cy="2982574"/>
              <a:chOff x="990600" y="152400"/>
              <a:chExt cx="318597" cy="4838699"/>
            </a:xfrm>
          </p:grpSpPr>
          <p:sp>
            <p:nvSpPr>
              <p:cNvPr id="373" name="Google Shape;373;p2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74" name="Google Shape;374;p2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5" name="Google Shape;375;p24"/>
            <p:cNvGrpSpPr/>
            <p:nvPr/>
          </p:nvGrpSpPr>
          <p:grpSpPr>
            <a:xfrm rot="-5400000" flipH="1">
              <a:off x="9944475" y="3173359"/>
              <a:ext cx="196383" cy="2982574"/>
              <a:chOff x="3663063" y="152400"/>
              <a:chExt cx="318597" cy="4838699"/>
            </a:xfrm>
          </p:grpSpPr>
          <p:sp>
            <p:nvSpPr>
              <p:cNvPr id="376" name="Google Shape;376;p2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77" name="Google Shape;377;p2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78" name="Google Shape;378;p24"/>
            <p:cNvGrpSpPr/>
            <p:nvPr/>
          </p:nvGrpSpPr>
          <p:grpSpPr>
            <a:xfrm rot="-5400000" flipH="1">
              <a:off x="9784874" y="3308783"/>
              <a:ext cx="196383" cy="2982574"/>
              <a:chOff x="1295400" y="152400"/>
              <a:chExt cx="318597" cy="4838699"/>
            </a:xfrm>
          </p:grpSpPr>
          <p:sp>
            <p:nvSpPr>
              <p:cNvPr id="379" name="Google Shape;379;p2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380" name="Google Shape;380;p2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 no pencils">
  <p:cSld name="BLANK_1">
    <p:spTree>
      <p:nvGrpSpPr>
        <p:cNvPr id="1" name="Shape 381"/>
        <p:cNvGrpSpPr/>
        <p:nvPr/>
      </p:nvGrpSpPr>
      <p:grpSpPr>
        <a:xfrm>
          <a:off x="0" y="0"/>
          <a:ext cx="0" cy="0"/>
          <a:chOff x="0" y="0"/>
          <a:chExt cx="0" cy="0"/>
        </a:xfrm>
      </p:grpSpPr>
      <p:sp>
        <p:nvSpPr>
          <p:cNvPr id="382" name="Google Shape;382;p25"/>
          <p:cNvSpPr txBox="1">
            <a:spLocks noGrp="1"/>
          </p:cNvSpPr>
          <p:nvPr>
            <p:ph type="sldNum" idx="12"/>
          </p:nvPr>
        </p:nvSpPr>
        <p:spPr>
          <a:xfrm>
            <a:off x="11553371" y="169706"/>
            <a:ext cx="435600" cy="3636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CUSTOM_1_1">
    <p:spTree>
      <p:nvGrpSpPr>
        <p:cNvPr id="1" name="Shape 383"/>
        <p:cNvGrpSpPr/>
        <p:nvPr/>
      </p:nvGrpSpPr>
      <p:grpSpPr>
        <a:xfrm>
          <a:off x="0" y="0"/>
          <a:ext cx="0" cy="0"/>
          <a:chOff x="0" y="0"/>
          <a:chExt cx="0" cy="0"/>
        </a:xfrm>
      </p:grpSpPr>
      <p:sp>
        <p:nvSpPr>
          <p:cNvPr id="384" name="Google Shape;384;p26"/>
          <p:cNvSpPr/>
          <p:nvPr/>
        </p:nvSpPr>
        <p:spPr>
          <a:xfrm>
            <a:off x="0" y="2"/>
            <a:ext cx="12192000" cy="21807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85" name="Google Shape;385;p26"/>
          <p:cNvSpPr/>
          <p:nvPr/>
        </p:nvSpPr>
        <p:spPr>
          <a:xfrm>
            <a:off x="0" y="1440167"/>
            <a:ext cx="12192000" cy="54171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pic>
        <p:nvPicPr>
          <p:cNvPr id="386" name="Google Shape;386;p26"/>
          <p:cNvPicPr preferRelativeResize="0"/>
          <p:nvPr/>
        </p:nvPicPr>
        <p:blipFill rotWithShape="1">
          <a:blip r:embed="rId2">
            <a:alphaModFix/>
          </a:blip>
          <a:srcRect t="55001" b="35298"/>
          <a:stretch/>
        </p:blipFill>
        <p:spPr>
          <a:xfrm>
            <a:off x="0" y="1353333"/>
            <a:ext cx="12192000" cy="665234"/>
          </a:xfrm>
          <a:prstGeom prst="rect">
            <a:avLst/>
          </a:prstGeom>
          <a:noFill/>
          <a:ln>
            <a:noFill/>
          </a:ln>
        </p:spPr>
      </p:pic>
      <p:sp>
        <p:nvSpPr>
          <p:cNvPr id="387" name="Google Shape;387;p26"/>
          <p:cNvSpPr txBox="1">
            <a:spLocks noGrp="1"/>
          </p:cNvSpPr>
          <p:nvPr>
            <p:ph type="title"/>
          </p:nvPr>
        </p:nvSpPr>
        <p:spPr>
          <a:xfrm>
            <a:off x="951000" y="589733"/>
            <a:ext cx="10290000" cy="7635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4000"/>
              <a:buNone/>
              <a:defRPr>
                <a:solidFill>
                  <a:schemeClr val="lt2"/>
                </a:solidFill>
              </a:defRPr>
            </a:lvl1pPr>
            <a:lvl2pPr lvl="1" rtl="0">
              <a:spcBef>
                <a:spcPts val="0"/>
              </a:spcBef>
              <a:spcAft>
                <a:spcPts val="0"/>
              </a:spcAft>
              <a:buSzPts val="4000"/>
              <a:buNone/>
              <a:defRPr>
                <a:latin typeface="Kodchasan"/>
                <a:ea typeface="Kodchasan"/>
                <a:cs typeface="Kodchasan"/>
                <a:sym typeface="Kodchasan"/>
              </a:defRPr>
            </a:lvl2pPr>
            <a:lvl3pPr lvl="2" rtl="0">
              <a:spcBef>
                <a:spcPts val="0"/>
              </a:spcBef>
              <a:spcAft>
                <a:spcPts val="0"/>
              </a:spcAft>
              <a:buSzPts val="4000"/>
              <a:buNone/>
              <a:defRPr>
                <a:latin typeface="Kodchasan"/>
                <a:ea typeface="Kodchasan"/>
                <a:cs typeface="Kodchasan"/>
                <a:sym typeface="Kodchasan"/>
              </a:defRPr>
            </a:lvl3pPr>
            <a:lvl4pPr lvl="3" rtl="0">
              <a:spcBef>
                <a:spcPts val="0"/>
              </a:spcBef>
              <a:spcAft>
                <a:spcPts val="0"/>
              </a:spcAft>
              <a:buSzPts val="4000"/>
              <a:buNone/>
              <a:defRPr>
                <a:latin typeface="Kodchasan"/>
                <a:ea typeface="Kodchasan"/>
                <a:cs typeface="Kodchasan"/>
                <a:sym typeface="Kodchasan"/>
              </a:defRPr>
            </a:lvl4pPr>
            <a:lvl5pPr lvl="4" rtl="0">
              <a:spcBef>
                <a:spcPts val="0"/>
              </a:spcBef>
              <a:spcAft>
                <a:spcPts val="0"/>
              </a:spcAft>
              <a:buSzPts val="4000"/>
              <a:buNone/>
              <a:defRPr>
                <a:latin typeface="Kodchasan"/>
                <a:ea typeface="Kodchasan"/>
                <a:cs typeface="Kodchasan"/>
                <a:sym typeface="Kodchasan"/>
              </a:defRPr>
            </a:lvl5pPr>
            <a:lvl6pPr lvl="5" rtl="0">
              <a:spcBef>
                <a:spcPts val="0"/>
              </a:spcBef>
              <a:spcAft>
                <a:spcPts val="0"/>
              </a:spcAft>
              <a:buSzPts val="4000"/>
              <a:buNone/>
              <a:defRPr>
                <a:latin typeface="Kodchasan"/>
                <a:ea typeface="Kodchasan"/>
                <a:cs typeface="Kodchasan"/>
                <a:sym typeface="Kodchasan"/>
              </a:defRPr>
            </a:lvl6pPr>
            <a:lvl7pPr lvl="6" rtl="0">
              <a:spcBef>
                <a:spcPts val="0"/>
              </a:spcBef>
              <a:spcAft>
                <a:spcPts val="0"/>
              </a:spcAft>
              <a:buSzPts val="4000"/>
              <a:buNone/>
              <a:defRPr>
                <a:latin typeface="Kodchasan"/>
                <a:ea typeface="Kodchasan"/>
                <a:cs typeface="Kodchasan"/>
                <a:sym typeface="Kodchasan"/>
              </a:defRPr>
            </a:lvl7pPr>
            <a:lvl8pPr lvl="7" rtl="0">
              <a:spcBef>
                <a:spcPts val="0"/>
              </a:spcBef>
              <a:spcAft>
                <a:spcPts val="0"/>
              </a:spcAft>
              <a:buSzPts val="4000"/>
              <a:buNone/>
              <a:defRPr>
                <a:latin typeface="Kodchasan"/>
                <a:ea typeface="Kodchasan"/>
                <a:cs typeface="Kodchasan"/>
                <a:sym typeface="Kodchasan"/>
              </a:defRPr>
            </a:lvl8pPr>
            <a:lvl9pPr lvl="8" rtl="0">
              <a:spcBef>
                <a:spcPts val="0"/>
              </a:spcBef>
              <a:spcAft>
                <a:spcPts val="0"/>
              </a:spcAft>
              <a:buSzPts val="4000"/>
              <a:buNone/>
              <a:defRPr>
                <a:latin typeface="Kodchasan"/>
                <a:ea typeface="Kodchasan"/>
                <a:cs typeface="Kodchasan"/>
                <a:sym typeface="Kodchasan"/>
              </a:defRPr>
            </a:lvl9pPr>
          </a:lstStyle>
          <a:p>
            <a:endParaRPr/>
          </a:p>
        </p:txBody>
      </p:sp>
      <p:sp>
        <p:nvSpPr>
          <p:cNvPr id="388" name="Google Shape;388;p26"/>
          <p:cNvSpPr txBox="1">
            <a:spLocks noGrp="1"/>
          </p:cNvSpPr>
          <p:nvPr>
            <p:ph type="ctrTitle" idx="2"/>
          </p:nvPr>
        </p:nvSpPr>
        <p:spPr>
          <a:xfrm>
            <a:off x="2135272" y="2641367"/>
            <a:ext cx="3768000" cy="492900"/>
          </a:xfrm>
          <a:prstGeom prst="rect">
            <a:avLst/>
          </a:prstGeom>
        </p:spPr>
        <p:txBody>
          <a:bodyPr spcFirstLastPara="1" wrap="square" lIns="121900" tIns="121900" rIns="121900" bIns="121900" anchor="b" anchorCtr="0">
            <a:noAutofit/>
          </a:bodyPr>
          <a:lstStyle>
            <a:lvl1pPr lvl="0" rtl="0">
              <a:spcBef>
                <a:spcPts val="0"/>
              </a:spcBef>
              <a:spcAft>
                <a:spcPts val="0"/>
              </a:spcAft>
              <a:buSzPts val="2400"/>
              <a:buNone/>
              <a:defRPr sz="2300">
                <a:solidFill>
                  <a:schemeClr val="lt1"/>
                </a:solidFill>
              </a:defRPr>
            </a:lvl1pPr>
            <a:lvl2pPr lvl="1" rtl="0">
              <a:spcBef>
                <a:spcPts val="0"/>
              </a:spcBef>
              <a:spcAft>
                <a:spcPts val="0"/>
              </a:spcAft>
              <a:buSzPts val="2400"/>
              <a:buFont typeface="Passion One"/>
              <a:buNone/>
              <a:defRPr sz="2400">
                <a:latin typeface="Passion One"/>
                <a:ea typeface="Passion One"/>
                <a:cs typeface="Passion One"/>
                <a:sym typeface="Passion One"/>
              </a:defRPr>
            </a:lvl2pPr>
            <a:lvl3pPr lvl="2" rtl="0">
              <a:spcBef>
                <a:spcPts val="0"/>
              </a:spcBef>
              <a:spcAft>
                <a:spcPts val="0"/>
              </a:spcAft>
              <a:buSzPts val="2400"/>
              <a:buFont typeface="Passion One"/>
              <a:buNone/>
              <a:defRPr sz="2400">
                <a:latin typeface="Passion One"/>
                <a:ea typeface="Passion One"/>
                <a:cs typeface="Passion One"/>
                <a:sym typeface="Passion One"/>
              </a:defRPr>
            </a:lvl3pPr>
            <a:lvl4pPr lvl="3" rtl="0">
              <a:spcBef>
                <a:spcPts val="0"/>
              </a:spcBef>
              <a:spcAft>
                <a:spcPts val="0"/>
              </a:spcAft>
              <a:buSzPts val="2400"/>
              <a:buFont typeface="Passion One"/>
              <a:buNone/>
              <a:defRPr sz="2400">
                <a:latin typeface="Passion One"/>
                <a:ea typeface="Passion One"/>
                <a:cs typeface="Passion One"/>
                <a:sym typeface="Passion One"/>
              </a:defRPr>
            </a:lvl4pPr>
            <a:lvl5pPr lvl="4" rtl="0">
              <a:spcBef>
                <a:spcPts val="0"/>
              </a:spcBef>
              <a:spcAft>
                <a:spcPts val="0"/>
              </a:spcAft>
              <a:buSzPts val="2400"/>
              <a:buFont typeface="Passion One"/>
              <a:buNone/>
              <a:defRPr sz="2400">
                <a:latin typeface="Passion One"/>
                <a:ea typeface="Passion One"/>
                <a:cs typeface="Passion One"/>
                <a:sym typeface="Passion One"/>
              </a:defRPr>
            </a:lvl5pPr>
            <a:lvl6pPr lvl="5" rtl="0">
              <a:spcBef>
                <a:spcPts val="0"/>
              </a:spcBef>
              <a:spcAft>
                <a:spcPts val="0"/>
              </a:spcAft>
              <a:buSzPts val="2400"/>
              <a:buFont typeface="Passion One"/>
              <a:buNone/>
              <a:defRPr sz="2400">
                <a:latin typeface="Passion One"/>
                <a:ea typeface="Passion One"/>
                <a:cs typeface="Passion One"/>
                <a:sym typeface="Passion One"/>
              </a:defRPr>
            </a:lvl6pPr>
            <a:lvl7pPr lvl="6" rtl="0">
              <a:spcBef>
                <a:spcPts val="0"/>
              </a:spcBef>
              <a:spcAft>
                <a:spcPts val="0"/>
              </a:spcAft>
              <a:buSzPts val="2400"/>
              <a:buFont typeface="Passion One"/>
              <a:buNone/>
              <a:defRPr sz="2400">
                <a:latin typeface="Passion One"/>
                <a:ea typeface="Passion One"/>
                <a:cs typeface="Passion One"/>
                <a:sym typeface="Passion One"/>
              </a:defRPr>
            </a:lvl7pPr>
            <a:lvl8pPr lvl="7" rtl="0">
              <a:spcBef>
                <a:spcPts val="0"/>
              </a:spcBef>
              <a:spcAft>
                <a:spcPts val="0"/>
              </a:spcAft>
              <a:buSzPts val="2400"/>
              <a:buFont typeface="Passion One"/>
              <a:buNone/>
              <a:defRPr sz="2400">
                <a:latin typeface="Passion One"/>
                <a:ea typeface="Passion One"/>
                <a:cs typeface="Passion One"/>
                <a:sym typeface="Passion One"/>
              </a:defRPr>
            </a:lvl8pPr>
            <a:lvl9pPr lvl="8" rtl="0">
              <a:spcBef>
                <a:spcPts val="0"/>
              </a:spcBef>
              <a:spcAft>
                <a:spcPts val="0"/>
              </a:spcAft>
              <a:buSzPts val="2400"/>
              <a:buFont typeface="Passion One"/>
              <a:buNone/>
              <a:defRPr sz="2400">
                <a:latin typeface="Passion One"/>
                <a:ea typeface="Passion One"/>
                <a:cs typeface="Passion One"/>
                <a:sym typeface="Passion One"/>
              </a:defRPr>
            </a:lvl9pPr>
          </a:lstStyle>
          <a:p>
            <a:endParaRPr/>
          </a:p>
        </p:txBody>
      </p:sp>
      <p:sp>
        <p:nvSpPr>
          <p:cNvPr id="389" name="Google Shape;389;p26"/>
          <p:cNvSpPr txBox="1">
            <a:spLocks noGrp="1"/>
          </p:cNvSpPr>
          <p:nvPr>
            <p:ph type="subTitle" idx="1"/>
          </p:nvPr>
        </p:nvSpPr>
        <p:spPr>
          <a:xfrm>
            <a:off x="2135290" y="3053900"/>
            <a:ext cx="3768000" cy="1014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900"/>
              <a:buNone/>
              <a:defRPr sz="1900">
                <a:solidFill>
                  <a:schemeClr val="lt1"/>
                </a:solidFill>
              </a:defRPr>
            </a:lvl1pPr>
            <a:lvl2pPr lvl="1" rtl="0">
              <a:lnSpc>
                <a:spcPct val="100000"/>
              </a:lnSpc>
              <a:spcBef>
                <a:spcPts val="2100"/>
              </a:spcBef>
              <a:spcAft>
                <a:spcPts val="0"/>
              </a:spcAft>
              <a:buSzPts val="2000"/>
              <a:buNone/>
              <a:defRPr/>
            </a:lvl2pPr>
            <a:lvl3pPr lvl="2" rtl="0">
              <a:lnSpc>
                <a:spcPct val="100000"/>
              </a:lnSpc>
              <a:spcBef>
                <a:spcPts val="2100"/>
              </a:spcBef>
              <a:spcAft>
                <a:spcPts val="0"/>
              </a:spcAft>
              <a:buSzPts val="2000"/>
              <a:buNone/>
              <a:defRPr/>
            </a:lvl3pPr>
            <a:lvl4pPr lvl="3" rtl="0">
              <a:lnSpc>
                <a:spcPct val="100000"/>
              </a:lnSpc>
              <a:spcBef>
                <a:spcPts val="2100"/>
              </a:spcBef>
              <a:spcAft>
                <a:spcPts val="0"/>
              </a:spcAft>
              <a:buSzPts val="2000"/>
              <a:buNone/>
              <a:defRPr/>
            </a:lvl4pPr>
            <a:lvl5pPr lvl="4" rtl="0">
              <a:lnSpc>
                <a:spcPct val="100000"/>
              </a:lnSpc>
              <a:spcBef>
                <a:spcPts val="2100"/>
              </a:spcBef>
              <a:spcAft>
                <a:spcPts val="0"/>
              </a:spcAft>
              <a:buSzPts val="2000"/>
              <a:buNone/>
              <a:defRPr/>
            </a:lvl5pPr>
            <a:lvl6pPr lvl="5" rtl="0">
              <a:lnSpc>
                <a:spcPct val="100000"/>
              </a:lnSpc>
              <a:spcBef>
                <a:spcPts val="2100"/>
              </a:spcBef>
              <a:spcAft>
                <a:spcPts val="0"/>
              </a:spcAft>
              <a:buSzPts val="2000"/>
              <a:buNone/>
              <a:defRPr/>
            </a:lvl6pPr>
            <a:lvl7pPr lvl="6" rtl="0">
              <a:lnSpc>
                <a:spcPct val="100000"/>
              </a:lnSpc>
              <a:spcBef>
                <a:spcPts val="2100"/>
              </a:spcBef>
              <a:spcAft>
                <a:spcPts val="0"/>
              </a:spcAft>
              <a:buSzPts val="2000"/>
              <a:buNone/>
              <a:defRPr/>
            </a:lvl7pPr>
            <a:lvl8pPr lvl="7" rtl="0">
              <a:lnSpc>
                <a:spcPct val="100000"/>
              </a:lnSpc>
              <a:spcBef>
                <a:spcPts val="2100"/>
              </a:spcBef>
              <a:spcAft>
                <a:spcPts val="0"/>
              </a:spcAft>
              <a:buSzPts val="2000"/>
              <a:buNone/>
              <a:defRPr/>
            </a:lvl8pPr>
            <a:lvl9pPr lvl="8" rtl="0">
              <a:lnSpc>
                <a:spcPct val="100000"/>
              </a:lnSpc>
              <a:spcBef>
                <a:spcPts val="2100"/>
              </a:spcBef>
              <a:spcAft>
                <a:spcPts val="0"/>
              </a:spcAft>
              <a:buSzPts val="2000"/>
              <a:buNone/>
              <a:defRPr/>
            </a:lvl9pPr>
          </a:lstStyle>
          <a:p>
            <a:endParaRPr/>
          </a:p>
        </p:txBody>
      </p:sp>
      <p:sp>
        <p:nvSpPr>
          <p:cNvPr id="390" name="Google Shape;390;p26"/>
          <p:cNvSpPr txBox="1">
            <a:spLocks noGrp="1"/>
          </p:cNvSpPr>
          <p:nvPr>
            <p:ph type="title" idx="3" hasCustomPrompt="1"/>
          </p:nvPr>
        </p:nvSpPr>
        <p:spPr>
          <a:xfrm>
            <a:off x="982338" y="2530300"/>
            <a:ext cx="1052400" cy="1440300"/>
          </a:xfrm>
          <a:prstGeom prst="rect">
            <a:avLst/>
          </a:prstGeom>
          <a:noFill/>
        </p:spPr>
        <p:txBody>
          <a:bodyPr spcFirstLastPara="1" wrap="square" lIns="121900" tIns="121900" rIns="121900" bIns="121900" anchor="b" anchorCtr="0">
            <a:noAutofit/>
          </a:bodyPr>
          <a:lstStyle>
            <a:lvl1pPr lvl="0" algn="ctr" rtl="0">
              <a:spcBef>
                <a:spcPts val="0"/>
              </a:spcBef>
              <a:spcAft>
                <a:spcPts val="0"/>
              </a:spcAft>
              <a:buClr>
                <a:schemeClr val="lt2"/>
              </a:buClr>
              <a:buSzPts val="6400"/>
              <a:buNone/>
              <a:defRPr sz="4700">
                <a:solidFill>
                  <a:schemeClr val="accent1"/>
                </a:solidFill>
              </a:defRPr>
            </a:lvl1pPr>
            <a:lvl2pPr lvl="1"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2pPr>
            <a:lvl3pPr lvl="2"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3pPr>
            <a:lvl4pPr lvl="3"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4pPr>
            <a:lvl5pPr lvl="4"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5pPr>
            <a:lvl6pPr lvl="5"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6pPr>
            <a:lvl7pPr lvl="6"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7pPr>
            <a:lvl8pPr lvl="7"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8pPr>
            <a:lvl9pPr lvl="8"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9pPr>
          </a:lstStyle>
          <a:p>
            <a:r>
              <a:t>xx%</a:t>
            </a:r>
          </a:p>
        </p:txBody>
      </p:sp>
      <p:sp>
        <p:nvSpPr>
          <p:cNvPr id="391" name="Google Shape;391;p26"/>
          <p:cNvSpPr txBox="1">
            <a:spLocks noGrp="1"/>
          </p:cNvSpPr>
          <p:nvPr>
            <p:ph type="ctrTitle" idx="4"/>
          </p:nvPr>
        </p:nvSpPr>
        <p:spPr>
          <a:xfrm>
            <a:off x="7319008" y="2641367"/>
            <a:ext cx="3768000" cy="492900"/>
          </a:xfrm>
          <a:prstGeom prst="rect">
            <a:avLst/>
          </a:prstGeom>
        </p:spPr>
        <p:txBody>
          <a:bodyPr spcFirstLastPara="1" wrap="square" lIns="121900" tIns="121900" rIns="121900" bIns="121900" anchor="b" anchorCtr="0">
            <a:noAutofit/>
          </a:bodyPr>
          <a:lstStyle>
            <a:lvl1pPr lvl="0" rtl="0">
              <a:spcBef>
                <a:spcPts val="0"/>
              </a:spcBef>
              <a:spcAft>
                <a:spcPts val="0"/>
              </a:spcAft>
              <a:buSzPts val="2400"/>
              <a:buNone/>
              <a:defRPr sz="2300">
                <a:solidFill>
                  <a:schemeClr val="lt1"/>
                </a:solidFill>
              </a:defRPr>
            </a:lvl1pPr>
            <a:lvl2pPr lvl="1" rtl="0">
              <a:spcBef>
                <a:spcPts val="0"/>
              </a:spcBef>
              <a:spcAft>
                <a:spcPts val="0"/>
              </a:spcAft>
              <a:buSzPts val="2400"/>
              <a:buFont typeface="Passion One"/>
              <a:buNone/>
              <a:defRPr sz="2400">
                <a:latin typeface="Passion One"/>
                <a:ea typeface="Passion One"/>
                <a:cs typeface="Passion One"/>
                <a:sym typeface="Passion One"/>
              </a:defRPr>
            </a:lvl2pPr>
            <a:lvl3pPr lvl="2" rtl="0">
              <a:spcBef>
                <a:spcPts val="0"/>
              </a:spcBef>
              <a:spcAft>
                <a:spcPts val="0"/>
              </a:spcAft>
              <a:buSzPts val="2400"/>
              <a:buFont typeface="Passion One"/>
              <a:buNone/>
              <a:defRPr sz="2400">
                <a:latin typeface="Passion One"/>
                <a:ea typeface="Passion One"/>
                <a:cs typeface="Passion One"/>
                <a:sym typeface="Passion One"/>
              </a:defRPr>
            </a:lvl3pPr>
            <a:lvl4pPr lvl="3" rtl="0">
              <a:spcBef>
                <a:spcPts val="0"/>
              </a:spcBef>
              <a:spcAft>
                <a:spcPts val="0"/>
              </a:spcAft>
              <a:buSzPts val="2400"/>
              <a:buFont typeface="Passion One"/>
              <a:buNone/>
              <a:defRPr sz="2400">
                <a:latin typeface="Passion One"/>
                <a:ea typeface="Passion One"/>
                <a:cs typeface="Passion One"/>
                <a:sym typeface="Passion One"/>
              </a:defRPr>
            </a:lvl4pPr>
            <a:lvl5pPr lvl="4" rtl="0">
              <a:spcBef>
                <a:spcPts val="0"/>
              </a:spcBef>
              <a:spcAft>
                <a:spcPts val="0"/>
              </a:spcAft>
              <a:buSzPts val="2400"/>
              <a:buFont typeface="Passion One"/>
              <a:buNone/>
              <a:defRPr sz="2400">
                <a:latin typeface="Passion One"/>
                <a:ea typeface="Passion One"/>
                <a:cs typeface="Passion One"/>
                <a:sym typeface="Passion One"/>
              </a:defRPr>
            </a:lvl5pPr>
            <a:lvl6pPr lvl="5" rtl="0">
              <a:spcBef>
                <a:spcPts val="0"/>
              </a:spcBef>
              <a:spcAft>
                <a:spcPts val="0"/>
              </a:spcAft>
              <a:buSzPts val="2400"/>
              <a:buFont typeface="Passion One"/>
              <a:buNone/>
              <a:defRPr sz="2400">
                <a:latin typeface="Passion One"/>
                <a:ea typeface="Passion One"/>
                <a:cs typeface="Passion One"/>
                <a:sym typeface="Passion One"/>
              </a:defRPr>
            </a:lvl6pPr>
            <a:lvl7pPr lvl="6" rtl="0">
              <a:spcBef>
                <a:spcPts val="0"/>
              </a:spcBef>
              <a:spcAft>
                <a:spcPts val="0"/>
              </a:spcAft>
              <a:buSzPts val="2400"/>
              <a:buFont typeface="Passion One"/>
              <a:buNone/>
              <a:defRPr sz="2400">
                <a:latin typeface="Passion One"/>
                <a:ea typeface="Passion One"/>
                <a:cs typeface="Passion One"/>
                <a:sym typeface="Passion One"/>
              </a:defRPr>
            </a:lvl7pPr>
            <a:lvl8pPr lvl="7" rtl="0">
              <a:spcBef>
                <a:spcPts val="0"/>
              </a:spcBef>
              <a:spcAft>
                <a:spcPts val="0"/>
              </a:spcAft>
              <a:buSzPts val="2400"/>
              <a:buFont typeface="Passion One"/>
              <a:buNone/>
              <a:defRPr sz="2400">
                <a:latin typeface="Passion One"/>
                <a:ea typeface="Passion One"/>
                <a:cs typeface="Passion One"/>
                <a:sym typeface="Passion One"/>
              </a:defRPr>
            </a:lvl8pPr>
            <a:lvl9pPr lvl="8" rtl="0">
              <a:spcBef>
                <a:spcPts val="0"/>
              </a:spcBef>
              <a:spcAft>
                <a:spcPts val="0"/>
              </a:spcAft>
              <a:buSzPts val="2400"/>
              <a:buFont typeface="Passion One"/>
              <a:buNone/>
              <a:defRPr sz="2400">
                <a:latin typeface="Passion One"/>
                <a:ea typeface="Passion One"/>
                <a:cs typeface="Passion One"/>
                <a:sym typeface="Passion One"/>
              </a:defRPr>
            </a:lvl9pPr>
          </a:lstStyle>
          <a:p>
            <a:endParaRPr/>
          </a:p>
        </p:txBody>
      </p:sp>
      <p:sp>
        <p:nvSpPr>
          <p:cNvPr id="392" name="Google Shape;392;p26"/>
          <p:cNvSpPr txBox="1">
            <a:spLocks noGrp="1"/>
          </p:cNvSpPr>
          <p:nvPr>
            <p:ph type="subTitle" idx="5"/>
          </p:nvPr>
        </p:nvSpPr>
        <p:spPr>
          <a:xfrm>
            <a:off x="7319025" y="3053900"/>
            <a:ext cx="3768000" cy="1014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900"/>
              <a:buNone/>
              <a:defRPr sz="1900">
                <a:solidFill>
                  <a:schemeClr val="lt1"/>
                </a:solidFill>
              </a:defRPr>
            </a:lvl1pPr>
            <a:lvl2pPr lvl="1" rtl="0">
              <a:lnSpc>
                <a:spcPct val="100000"/>
              </a:lnSpc>
              <a:spcBef>
                <a:spcPts val="2100"/>
              </a:spcBef>
              <a:spcAft>
                <a:spcPts val="0"/>
              </a:spcAft>
              <a:buSzPts val="2000"/>
              <a:buNone/>
              <a:defRPr/>
            </a:lvl2pPr>
            <a:lvl3pPr lvl="2" rtl="0">
              <a:lnSpc>
                <a:spcPct val="100000"/>
              </a:lnSpc>
              <a:spcBef>
                <a:spcPts val="2100"/>
              </a:spcBef>
              <a:spcAft>
                <a:spcPts val="0"/>
              </a:spcAft>
              <a:buSzPts val="2000"/>
              <a:buNone/>
              <a:defRPr/>
            </a:lvl3pPr>
            <a:lvl4pPr lvl="3" rtl="0">
              <a:lnSpc>
                <a:spcPct val="100000"/>
              </a:lnSpc>
              <a:spcBef>
                <a:spcPts val="2100"/>
              </a:spcBef>
              <a:spcAft>
                <a:spcPts val="0"/>
              </a:spcAft>
              <a:buSzPts val="2000"/>
              <a:buNone/>
              <a:defRPr/>
            </a:lvl4pPr>
            <a:lvl5pPr lvl="4" rtl="0">
              <a:lnSpc>
                <a:spcPct val="100000"/>
              </a:lnSpc>
              <a:spcBef>
                <a:spcPts val="2100"/>
              </a:spcBef>
              <a:spcAft>
                <a:spcPts val="0"/>
              </a:spcAft>
              <a:buSzPts val="2000"/>
              <a:buNone/>
              <a:defRPr/>
            </a:lvl5pPr>
            <a:lvl6pPr lvl="5" rtl="0">
              <a:lnSpc>
                <a:spcPct val="100000"/>
              </a:lnSpc>
              <a:spcBef>
                <a:spcPts val="2100"/>
              </a:spcBef>
              <a:spcAft>
                <a:spcPts val="0"/>
              </a:spcAft>
              <a:buSzPts val="2000"/>
              <a:buNone/>
              <a:defRPr/>
            </a:lvl6pPr>
            <a:lvl7pPr lvl="6" rtl="0">
              <a:lnSpc>
                <a:spcPct val="100000"/>
              </a:lnSpc>
              <a:spcBef>
                <a:spcPts val="2100"/>
              </a:spcBef>
              <a:spcAft>
                <a:spcPts val="0"/>
              </a:spcAft>
              <a:buSzPts val="2000"/>
              <a:buNone/>
              <a:defRPr/>
            </a:lvl7pPr>
            <a:lvl8pPr lvl="7" rtl="0">
              <a:lnSpc>
                <a:spcPct val="100000"/>
              </a:lnSpc>
              <a:spcBef>
                <a:spcPts val="2100"/>
              </a:spcBef>
              <a:spcAft>
                <a:spcPts val="0"/>
              </a:spcAft>
              <a:buSzPts val="2000"/>
              <a:buNone/>
              <a:defRPr/>
            </a:lvl8pPr>
            <a:lvl9pPr lvl="8" rtl="0">
              <a:lnSpc>
                <a:spcPct val="100000"/>
              </a:lnSpc>
              <a:spcBef>
                <a:spcPts val="2100"/>
              </a:spcBef>
              <a:spcAft>
                <a:spcPts val="0"/>
              </a:spcAft>
              <a:buSzPts val="2000"/>
              <a:buNone/>
              <a:defRPr/>
            </a:lvl9pPr>
          </a:lstStyle>
          <a:p>
            <a:endParaRPr/>
          </a:p>
        </p:txBody>
      </p:sp>
      <p:sp>
        <p:nvSpPr>
          <p:cNvPr id="393" name="Google Shape;393;p26"/>
          <p:cNvSpPr txBox="1">
            <a:spLocks noGrp="1"/>
          </p:cNvSpPr>
          <p:nvPr>
            <p:ph type="title" idx="6" hasCustomPrompt="1"/>
          </p:nvPr>
        </p:nvSpPr>
        <p:spPr>
          <a:xfrm>
            <a:off x="6165005" y="2562300"/>
            <a:ext cx="1052400" cy="1376400"/>
          </a:xfrm>
          <a:prstGeom prst="rect">
            <a:avLst/>
          </a:prstGeom>
          <a:noFill/>
        </p:spPr>
        <p:txBody>
          <a:bodyPr spcFirstLastPara="1" wrap="square" lIns="121900" tIns="121900" rIns="121900" bIns="121900" anchor="b" anchorCtr="0">
            <a:noAutofit/>
          </a:bodyPr>
          <a:lstStyle>
            <a:lvl1pPr lvl="0" algn="ctr" rtl="0">
              <a:spcBef>
                <a:spcPts val="0"/>
              </a:spcBef>
              <a:spcAft>
                <a:spcPts val="0"/>
              </a:spcAft>
              <a:buClr>
                <a:schemeClr val="lt2"/>
              </a:buClr>
              <a:buSzPts val="6400"/>
              <a:buNone/>
              <a:defRPr sz="4700">
                <a:solidFill>
                  <a:schemeClr val="accent3"/>
                </a:solidFill>
              </a:defRPr>
            </a:lvl1pPr>
            <a:lvl2pPr lvl="1"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2pPr>
            <a:lvl3pPr lvl="2"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3pPr>
            <a:lvl4pPr lvl="3"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4pPr>
            <a:lvl5pPr lvl="4"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5pPr>
            <a:lvl6pPr lvl="5"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6pPr>
            <a:lvl7pPr lvl="6"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7pPr>
            <a:lvl8pPr lvl="7"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8pPr>
            <a:lvl9pPr lvl="8"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9pPr>
          </a:lstStyle>
          <a:p>
            <a:r>
              <a:t>xx%</a:t>
            </a:r>
          </a:p>
        </p:txBody>
      </p:sp>
      <p:sp>
        <p:nvSpPr>
          <p:cNvPr id="394" name="Google Shape;394;p26"/>
          <p:cNvSpPr txBox="1">
            <a:spLocks noGrp="1"/>
          </p:cNvSpPr>
          <p:nvPr>
            <p:ph type="ctrTitle" idx="7"/>
          </p:nvPr>
        </p:nvSpPr>
        <p:spPr>
          <a:xfrm>
            <a:off x="2135272" y="4734033"/>
            <a:ext cx="3768000" cy="492900"/>
          </a:xfrm>
          <a:prstGeom prst="rect">
            <a:avLst/>
          </a:prstGeom>
        </p:spPr>
        <p:txBody>
          <a:bodyPr spcFirstLastPara="1" wrap="square" lIns="121900" tIns="121900" rIns="121900" bIns="121900" anchor="b" anchorCtr="0">
            <a:noAutofit/>
          </a:bodyPr>
          <a:lstStyle>
            <a:lvl1pPr lvl="0" rtl="0">
              <a:spcBef>
                <a:spcPts val="0"/>
              </a:spcBef>
              <a:spcAft>
                <a:spcPts val="0"/>
              </a:spcAft>
              <a:buSzPts val="2400"/>
              <a:buNone/>
              <a:defRPr sz="2300">
                <a:solidFill>
                  <a:schemeClr val="lt1"/>
                </a:solidFill>
              </a:defRPr>
            </a:lvl1pPr>
            <a:lvl2pPr lvl="1" rtl="0">
              <a:spcBef>
                <a:spcPts val="0"/>
              </a:spcBef>
              <a:spcAft>
                <a:spcPts val="0"/>
              </a:spcAft>
              <a:buSzPts val="2400"/>
              <a:buFont typeface="Passion One"/>
              <a:buNone/>
              <a:defRPr sz="2400">
                <a:latin typeface="Passion One"/>
                <a:ea typeface="Passion One"/>
                <a:cs typeface="Passion One"/>
                <a:sym typeface="Passion One"/>
              </a:defRPr>
            </a:lvl2pPr>
            <a:lvl3pPr lvl="2" rtl="0">
              <a:spcBef>
                <a:spcPts val="0"/>
              </a:spcBef>
              <a:spcAft>
                <a:spcPts val="0"/>
              </a:spcAft>
              <a:buSzPts val="2400"/>
              <a:buFont typeface="Passion One"/>
              <a:buNone/>
              <a:defRPr sz="2400">
                <a:latin typeface="Passion One"/>
                <a:ea typeface="Passion One"/>
                <a:cs typeface="Passion One"/>
                <a:sym typeface="Passion One"/>
              </a:defRPr>
            </a:lvl3pPr>
            <a:lvl4pPr lvl="3" rtl="0">
              <a:spcBef>
                <a:spcPts val="0"/>
              </a:spcBef>
              <a:spcAft>
                <a:spcPts val="0"/>
              </a:spcAft>
              <a:buSzPts val="2400"/>
              <a:buFont typeface="Passion One"/>
              <a:buNone/>
              <a:defRPr sz="2400">
                <a:latin typeface="Passion One"/>
                <a:ea typeface="Passion One"/>
                <a:cs typeface="Passion One"/>
                <a:sym typeface="Passion One"/>
              </a:defRPr>
            </a:lvl4pPr>
            <a:lvl5pPr lvl="4" rtl="0">
              <a:spcBef>
                <a:spcPts val="0"/>
              </a:spcBef>
              <a:spcAft>
                <a:spcPts val="0"/>
              </a:spcAft>
              <a:buSzPts val="2400"/>
              <a:buFont typeface="Passion One"/>
              <a:buNone/>
              <a:defRPr sz="2400">
                <a:latin typeface="Passion One"/>
                <a:ea typeface="Passion One"/>
                <a:cs typeface="Passion One"/>
                <a:sym typeface="Passion One"/>
              </a:defRPr>
            </a:lvl5pPr>
            <a:lvl6pPr lvl="5" rtl="0">
              <a:spcBef>
                <a:spcPts val="0"/>
              </a:spcBef>
              <a:spcAft>
                <a:spcPts val="0"/>
              </a:spcAft>
              <a:buSzPts val="2400"/>
              <a:buFont typeface="Passion One"/>
              <a:buNone/>
              <a:defRPr sz="2400">
                <a:latin typeface="Passion One"/>
                <a:ea typeface="Passion One"/>
                <a:cs typeface="Passion One"/>
                <a:sym typeface="Passion One"/>
              </a:defRPr>
            </a:lvl6pPr>
            <a:lvl7pPr lvl="6" rtl="0">
              <a:spcBef>
                <a:spcPts val="0"/>
              </a:spcBef>
              <a:spcAft>
                <a:spcPts val="0"/>
              </a:spcAft>
              <a:buSzPts val="2400"/>
              <a:buFont typeface="Passion One"/>
              <a:buNone/>
              <a:defRPr sz="2400">
                <a:latin typeface="Passion One"/>
                <a:ea typeface="Passion One"/>
                <a:cs typeface="Passion One"/>
                <a:sym typeface="Passion One"/>
              </a:defRPr>
            </a:lvl7pPr>
            <a:lvl8pPr lvl="7" rtl="0">
              <a:spcBef>
                <a:spcPts val="0"/>
              </a:spcBef>
              <a:spcAft>
                <a:spcPts val="0"/>
              </a:spcAft>
              <a:buSzPts val="2400"/>
              <a:buFont typeface="Passion One"/>
              <a:buNone/>
              <a:defRPr sz="2400">
                <a:latin typeface="Passion One"/>
                <a:ea typeface="Passion One"/>
                <a:cs typeface="Passion One"/>
                <a:sym typeface="Passion One"/>
              </a:defRPr>
            </a:lvl8pPr>
            <a:lvl9pPr lvl="8" rtl="0">
              <a:spcBef>
                <a:spcPts val="0"/>
              </a:spcBef>
              <a:spcAft>
                <a:spcPts val="0"/>
              </a:spcAft>
              <a:buSzPts val="2400"/>
              <a:buFont typeface="Passion One"/>
              <a:buNone/>
              <a:defRPr sz="2400">
                <a:latin typeface="Passion One"/>
                <a:ea typeface="Passion One"/>
                <a:cs typeface="Passion One"/>
                <a:sym typeface="Passion One"/>
              </a:defRPr>
            </a:lvl9pPr>
          </a:lstStyle>
          <a:p>
            <a:endParaRPr/>
          </a:p>
        </p:txBody>
      </p:sp>
      <p:sp>
        <p:nvSpPr>
          <p:cNvPr id="395" name="Google Shape;395;p26"/>
          <p:cNvSpPr txBox="1">
            <a:spLocks noGrp="1"/>
          </p:cNvSpPr>
          <p:nvPr>
            <p:ph type="subTitle" idx="8"/>
          </p:nvPr>
        </p:nvSpPr>
        <p:spPr>
          <a:xfrm>
            <a:off x="2135291" y="5146567"/>
            <a:ext cx="3768000" cy="1014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900"/>
              <a:buNone/>
              <a:defRPr sz="1900">
                <a:solidFill>
                  <a:schemeClr val="lt1"/>
                </a:solidFill>
              </a:defRPr>
            </a:lvl1pPr>
            <a:lvl2pPr lvl="1" rtl="0">
              <a:lnSpc>
                <a:spcPct val="100000"/>
              </a:lnSpc>
              <a:spcBef>
                <a:spcPts val="2100"/>
              </a:spcBef>
              <a:spcAft>
                <a:spcPts val="0"/>
              </a:spcAft>
              <a:buSzPts val="2000"/>
              <a:buNone/>
              <a:defRPr/>
            </a:lvl2pPr>
            <a:lvl3pPr lvl="2" rtl="0">
              <a:lnSpc>
                <a:spcPct val="100000"/>
              </a:lnSpc>
              <a:spcBef>
                <a:spcPts val="2100"/>
              </a:spcBef>
              <a:spcAft>
                <a:spcPts val="0"/>
              </a:spcAft>
              <a:buSzPts val="2000"/>
              <a:buNone/>
              <a:defRPr/>
            </a:lvl3pPr>
            <a:lvl4pPr lvl="3" rtl="0">
              <a:lnSpc>
                <a:spcPct val="100000"/>
              </a:lnSpc>
              <a:spcBef>
                <a:spcPts val="2100"/>
              </a:spcBef>
              <a:spcAft>
                <a:spcPts val="0"/>
              </a:spcAft>
              <a:buSzPts val="2000"/>
              <a:buNone/>
              <a:defRPr/>
            </a:lvl4pPr>
            <a:lvl5pPr lvl="4" rtl="0">
              <a:lnSpc>
                <a:spcPct val="100000"/>
              </a:lnSpc>
              <a:spcBef>
                <a:spcPts val="2100"/>
              </a:spcBef>
              <a:spcAft>
                <a:spcPts val="0"/>
              </a:spcAft>
              <a:buSzPts val="2000"/>
              <a:buNone/>
              <a:defRPr/>
            </a:lvl5pPr>
            <a:lvl6pPr lvl="5" rtl="0">
              <a:lnSpc>
                <a:spcPct val="100000"/>
              </a:lnSpc>
              <a:spcBef>
                <a:spcPts val="2100"/>
              </a:spcBef>
              <a:spcAft>
                <a:spcPts val="0"/>
              </a:spcAft>
              <a:buSzPts val="2000"/>
              <a:buNone/>
              <a:defRPr/>
            </a:lvl6pPr>
            <a:lvl7pPr lvl="6" rtl="0">
              <a:lnSpc>
                <a:spcPct val="100000"/>
              </a:lnSpc>
              <a:spcBef>
                <a:spcPts val="2100"/>
              </a:spcBef>
              <a:spcAft>
                <a:spcPts val="0"/>
              </a:spcAft>
              <a:buSzPts val="2000"/>
              <a:buNone/>
              <a:defRPr/>
            </a:lvl7pPr>
            <a:lvl8pPr lvl="7" rtl="0">
              <a:lnSpc>
                <a:spcPct val="100000"/>
              </a:lnSpc>
              <a:spcBef>
                <a:spcPts val="2100"/>
              </a:spcBef>
              <a:spcAft>
                <a:spcPts val="0"/>
              </a:spcAft>
              <a:buSzPts val="2000"/>
              <a:buNone/>
              <a:defRPr/>
            </a:lvl8pPr>
            <a:lvl9pPr lvl="8" rtl="0">
              <a:lnSpc>
                <a:spcPct val="100000"/>
              </a:lnSpc>
              <a:spcBef>
                <a:spcPts val="2100"/>
              </a:spcBef>
              <a:spcAft>
                <a:spcPts val="0"/>
              </a:spcAft>
              <a:buSzPts val="2000"/>
              <a:buNone/>
              <a:defRPr/>
            </a:lvl9pPr>
          </a:lstStyle>
          <a:p>
            <a:endParaRPr/>
          </a:p>
        </p:txBody>
      </p:sp>
      <p:sp>
        <p:nvSpPr>
          <p:cNvPr id="396" name="Google Shape;396;p26"/>
          <p:cNvSpPr txBox="1">
            <a:spLocks noGrp="1"/>
          </p:cNvSpPr>
          <p:nvPr>
            <p:ph type="title" idx="9" hasCustomPrompt="1"/>
          </p:nvPr>
        </p:nvSpPr>
        <p:spPr>
          <a:xfrm>
            <a:off x="982338" y="4667167"/>
            <a:ext cx="1052400" cy="1376400"/>
          </a:xfrm>
          <a:prstGeom prst="rect">
            <a:avLst/>
          </a:prstGeom>
          <a:noFill/>
        </p:spPr>
        <p:txBody>
          <a:bodyPr spcFirstLastPara="1" wrap="square" lIns="121900" tIns="121900" rIns="121900" bIns="121900" anchor="b" anchorCtr="0">
            <a:noAutofit/>
          </a:bodyPr>
          <a:lstStyle>
            <a:lvl1pPr lvl="0" algn="ctr" rtl="0">
              <a:spcBef>
                <a:spcPts val="0"/>
              </a:spcBef>
              <a:spcAft>
                <a:spcPts val="0"/>
              </a:spcAft>
              <a:buClr>
                <a:schemeClr val="lt2"/>
              </a:buClr>
              <a:buSzPts val="6400"/>
              <a:buNone/>
              <a:defRPr sz="4700">
                <a:solidFill>
                  <a:schemeClr val="accent3"/>
                </a:solidFill>
              </a:defRPr>
            </a:lvl1pPr>
            <a:lvl2pPr lvl="1"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2pPr>
            <a:lvl3pPr lvl="2"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3pPr>
            <a:lvl4pPr lvl="3"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4pPr>
            <a:lvl5pPr lvl="4"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5pPr>
            <a:lvl6pPr lvl="5"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6pPr>
            <a:lvl7pPr lvl="6"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7pPr>
            <a:lvl8pPr lvl="7"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8pPr>
            <a:lvl9pPr lvl="8"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9pPr>
          </a:lstStyle>
          <a:p>
            <a:r>
              <a:t>xx%</a:t>
            </a:r>
          </a:p>
        </p:txBody>
      </p:sp>
      <p:sp>
        <p:nvSpPr>
          <p:cNvPr id="397" name="Google Shape;397;p26"/>
          <p:cNvSpPr txBox="1">
            <a:spLocks noGrp="1"/>
          </p:cNvSpPr>
          <p:nvPr>
            <p:ph type="ctrTitle" idx="13"/>
          </p:nvPr>
        </p:nvSpPr>
        <p:spPr>
          <a:xfrm>
            <a:off x="7319005" y="4734033"/>
            <a:ext cx="3768000" cy="492900"/>
          </a:xfrm>
          <a:prstGeom prst="rect">
            <a:avLst/>
          </a:prstGeom>
        </p:spPr>
        <p:txBody>
          <a:bodyPr spcFirstLastPara="1" wrap="square" lIns="121900" tIns="121900" rIns="121900" bIns="121900" anchor="b" anchorCtr="0">
            <a:noAutofit/>
          </a:bodyPr>
          <a:lstStyle>
            <a:lvl1pPr lvl="0" rtl="0">
              <a:spcBef>
                <a:spcPts val="0"/>
              </a:spcBef>
              <a:spcAft>
                <a:spcPts val="0"/>
              </a:spcAft>
              <a:buSzPts val="2400"/>
              <a:buNone/>
              <a:defRPr sz="2300">
                <a:solidFill>
                  <a:schemeClr val="lt1"/>
                </a:solidFill>
              </a:defRPr>
            </a:lvl1pPr>
            <a:lvl2pPr lvl="1" rtl="0">
              <a:spcBef>
                <a:spcPts val="0"/>
              </a:spcBef>
              <a:spcAft>
                <a:spcPts val="0"/>
              </a:spcAft>
              <a:buSzPts val="2400"/>
              <a:buFont typeface="Passion One"/>
              <a:buNone/>
              <a:defRPr sz="2400">
                <a:latin typeface="Passion One"/>
                <a:ea typeface="Passion One"/>
                <a:cs typeface="Passion One"/>
                <a:sym typeface="Passion One"/>
              </a:defRPr>
            </a:lvl2pPr>
            <a:lvl3pPr lvl="2" rtl="0">
              <a:spcBef>
                <a:spcPts val="0"/>
              </a:spcBef>
              <a:spcAft>
                <a:spcPts val="0"/>
              </a:spcAft>
              <a:buSzPts val="2400"/>
              <a:buFont typeface="Passion One"/>
              <a:buNone/>
              <a:defRPr sz="2400">
                <a:latin typeface="Passion One"/>
                <a:ea typeface="Passion One"/>
                <a:cs typeface="Passion One"/>
                <a:sym typeface="Passion One"/>
              </a:defRPr>
            </a:lvl3pPr>
            <a:lvl4pPr lvl="3" rtl="0">
              <a:spcBef>
                <a:spcPts val="0"/>
              </a:spcBef>
              <a:spcAft>
                <a:spcPts val="0"/>
              </a:spcAft>
              <a:buSzPts val="2400"/>
              <a:buFont typeface="Passion One"/>
              <a:buNone/>
              <a:defRPr sz="2400">
                <a:latin typeface="Passion One"/>
                <a:ea typeface="Passion One"/>
                <a:cs typeface="Passion One"/>
                <a:sym typeface="Passion One"/>
              </a:defRPr>
            </a:lvl4pPr>
            <a:lvl5pPr lvl="4" rtl="0">
              <a:spcBef>
                <a:spcPts val="0"/>
              </a:spcBef>
              <a:spcAft>
                <a:spcPts val="0"/>
              </a:spcAft>
              <a:buSzPts val="2400"/>
              <a:buFont typeface="Passion One"/>
              <a:buNone/>
              <a:defRPr sz="2400">
                <a:latin typeface="Passion One"/>
                <a:ea typeface="Passion One"/>
                <a:cs typeface="Passion One"/>
                <a:sym typeface="Passion One"/>
              </a:defRPr>
            </a:lvl5pPr>
            <a:lvl6pPr lvl="5" rtl="0">
              <a:spcBef>
                <a:spcPts val="0"/>
              </a:spcBef>
              <a:spcAft>
                <a:spcPts val="0"/>
              </a:spcAft>
              <a:buSzPts val="2400"/>
              <a:buFont typeface="Passion One"/>
              <a:buNone/>
              <a:defRPr sz="2400">
                <a:latin typeface="Passion One"/>
                <a:ea typeface="Passion One"/>
                <a:cs typeface="Passion One"/>
                <a:sym typeface="Passion One"/>
              </a:defRPr>
            </a:lvl6pPr>
            <a:lvl7pPr lvl="6" rtl="0">
              <a:spcBef>
                <a:spcPts val="0"/>
              </a:spcBef>
              <a:spcAft>
                <a:spcPts val="0"/>
              </a:spcAft>
              <a:buSzPts val="2400"/>
              <a:buFont typeface="Passion One"/>
              <a:buNone/>
              <a:defRPr sz="2400">
                <a:latin typeface="Passion One"/>
                <a:ea typeface="Passion One"/>
                <a:cs typeface="Passion One"/>
                <a:sym typeface="Passion One"/>
              </a:defRPr>
            </a:lvl7pPr>
            <a:lvl8pPr lvl="7" rtl="0">
              <a:spcBef>
                <a:spcPts val="0"/>
              </a:spcBef>
              <a:spcAft>
                <a:spcPts val="0"/>
              </a:spcAft>
              <a:buSzPts val="2400"/>
              <a:buFont typeface="Passion One"/>
              <a:buNone/>
              <a:defRPr sz="2400">
                <a:latin typeface="Passion One"/>
                <a:ea typeface="Passion One"/>
                <a:cs typeface="Passion One"/>
                <a:sym typeface="Passion One"/>
              </a:defRPr>
            </a:lvl8pPr>
            <a:lvl9pPr lvl="8" rtl="0">
              <a:spcBef>
                <a:spcPts val="0"/>
              </a:spcBef>
              <a:spcAft>
                <a:spcPts val="0"/>
              </a:spcAft>
              <a:buSzPts val="2400"/>
              <a:buFont typeface="Passion One"/>
              <a:buNone/>
              <a:defRPr sz="2400">
                <a:latin typeface="Passion One"/>
                <a:ea typeface="Passion One"/>
                <a:cs typeface="Passion One"/>
                <a:sym typeface="Passion One"/>
              </a:defRPr>
            </a:lvl9pPr>
          </a:lstStyle>
          <a:p>
            <a:endParaRPr/>
          </a:p>
        </p:txBody>
      </p:sp>
      <p:sp>
        <p:nvSpPr>
          <p:cNvPr id="398" name="Google Shape;398;p26"/>
          <p:cNvSpPr txBox="1">
            <a:spLocks noGrp="1"/>
          </p:cNvSpPr>
          <p:nvPr>
            <p:ph type="subTitle" idx="14"/>
          </p:nvPr>
        </p:nvSpPr>
        <p:spPr>
          <a:xfrm>
            <a:off x="7319021" y="5146567"/>
            <a:ext cx="3768000" cy="1014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1900"/>
              <a:buNone/>
              <a:defRPr sz="1900">
                <a:solidFill>
                  <a:schemeClr val="lt1"/>
                </a:solidFill>
              </a:defRPr>
            </a:lvl1pPr>
            <a:lvl2pPr lvl="1" rtl="0">
              <a:lnSpc>
                <a:spcPct val="100000"/>
              </a:lnSpc>
              <a:spcBef>
                <a:spcPts val="2100"/>
              </a:spcBef>
              <a:spcAft>
                <a:spcPts val="0"/>
              </a:spcAft>
              <a:buSzPts val="2000"/>
              <a:buNone/>
              <a:defRPr/>
            </a:lvl2pPr>
            <a:lvl3pPr lvl="2" rtl="0">
              <a:lnSpc>
                <a:spcPct val="100000"/>
              </a:lnSpc>
              <a:spcBef>
                <a:spcPts val="2100"/>
              </a:spcBef>
              <a:spcAft>
                <a:spcPts val="0"/>
              </a:spcAft>
              <a:buSzPts val="2000"/>
              <a:buNone/>
              <a:defRPr/>
            </a:lvl3pPr>
            <a:lvl4pPr lvl="3" rtl="0">
              <a:lnSpc>
                <a:spcPct val="100000"/>
              </a:lnSpc>
              <a:spcBef>
                <a:spcPts val="2100"/>
              </a:spcBef>
              <a:spcAft>
                <a:spcPts val="0"/>
              </a:spcAft>
              <a:buSzPts val="2000"/>
              <a:buNone/>
              <a:defRPr/>
            </a:lvl4pPr>
            <a:lvl5pPr lvl="4" rtl="0">
              <a:lnSpc>
                <a:spcPct val="100000"/>
              </a:lnSpc>
              <a:spcBef>
                <a:spcPts val="2100"/>
              </a:spcBef>
              <a:spcAft>
                <a:spcPts val="0"/>
              </a:spcAft>
              <a:buSzPts val="2000"/>
              <a:buNone/>
              <a:defRPr/>
            </a:lvl5pPr>
            <a:lvl6pPr lvl="5" rtl="0">
              <a:lnSpc>
                <a:spcPct val="100000"/>
              </a:lnSpc>
              <a:spcBef>
                <a:spcPts val="2100"/>
              </a:spcBef>
              <a:spcAft>
                <a:spcPts val="0"/>
              </a:spcAft>
              <a:buSzPts val="2000"/>
              <a:buNone/>
              <a:defRPr/>
            </a:lvl6pPr>
            <a:lvl7pPr lvl="6" rtl="0">
              <a:lnSpc>
                <a:spcPct val="100000"/>
              </a:lnSpc>
              <a:spcBef>
                <a:spcPts val="2100"/>
              </a:spcBef>
              <a:spcAft>
                <a:spcPts val="0"/>
              </a:spcAft>
              <a:buSzPts val="2000"/>
              <a:buNone/>
              <a:defRPr/>
            </a:lvl7pPr>
            <a:lvl8pPr lvl="7" rtl="0">
              <a:lnSpc>
                <a:spcPct val="100000"/>
              </a:lnSpc>
              <a:spcBef>
                <a:spcPts val="2100"/>
              </a:spcBef>
              <a:spcAft>
                <a:spcPts val="0"/>
              </a:spcAft>
              <a:buSzPts val="2000"/>
              <a:buNone/>
              <a:defRPr/>
            </a:lvl8pPr>
            <a:lvl9pPr lvl="8" rtl="0">
              <a:lnSpc>
                <a:spcPct val="100000"/>
              </a:lnSpc>
              <a:spcBef>
                <a:spcPts val="2100"/>
              </a:spcBef>
              <a:spcAft>
                <a:spcPts val="0"/>
              </a:spcAft>
              <a:buSzPts val="2000"/>
              <a:buNone/>
              <a:defRPr/>
            </a:lvl9pPr>
          </a:lstStyle>
          <a:p>
            <a:endParaRPr/>
          </a:p>
        </p:txBody>
      </p:sp>
      <p:sp>
        <p:nvSpPr>
          <p:cNvPr id="399" name="Google Shape;399;p26"/>
          <p:cNvSpPr txBox="1">
            <a:spLocks noGrp="1"/>
          </p:cNvSpPr>
          <p:nvPr>
            <p:ph type="title" idx="15" hasCustomPrompt="1"/>
          </p:nvPr>
        </p:nvSpPr>
        <p:spPr>
          <a:xfrm>
            <a:off x="6164988" y="4667167"/>
            <a:ext cx="1052400" cy="1376400"/>
          </a:xfrm>
          <a:prstGeom prst="rect">
            <a:avLst/>
          </a:prstGeom>
          <a:noFill/>
        </p:spPr>
        <p:txBody>
          <a:bodyPr spcFirstLastPara="1" wrap="square" lIns="121900" tIns="121900" rIns="121900" bIns="121900" anchor="b" anchorCtr="0">
            <a:noAutofit/>
          </a:bodyPr>
          <a:lstStyle>
            <a:lvl1pPr lvl="0" algn="ctr" rtl="0">
              <a:spcBef>
                <a:spcPts val="0"/>
              </a:spcBef>
              <a:spcAft>
                <a:spcPts val="0"/>
              </a:spcAft>
              <a:buClr>
                <a:schemeClr val="lt2"/>
              </a:buClr>
              <a:buSzPts val="6400"/>
              <a:buNone/>
              <a:defRPr sz="4700">
                <a:solidFill>
                  <a:schemeClr val="accent1"/>
                </a:solidFill>
              </a:defRPr>
            </a:lvl1pPr>
            <a:lvl2pPr lvl="1"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2pPr>
            <a:lvl3pPr lvl="2"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3pPr>
            <a:lvl4pPr lvl="3"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4pPr>
            <a:lvl5pPr lvl="4"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5pPr>
            <a:lvl6pPr lvl="5"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6pPr>
            <a:lvl7pPr lvl="6"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7pPr>
            <a:lvl8pPr lvl="7"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8pPr>
            <a:lvl9pPr lvl="8" algn="r" rtl="0">
              <a:spcBef>
                <a:spcPts val="0"/>
              </a:spcBef>
              <a:spcAft>
                <a:spcPts val="0"/>
              </a:spcAft>
              <a:buClr>
                <a:schemeClr val="lt2"/>
              </a:buClr>
              <a:buSzPts val="6400"/>
              <a:buFont typeface="Open Sans"/>
              <a:buNone/>
              <a:defRPr sz="6400">
                <a:solidFill>
                  <a:schemeClr val="lt2"/>
                </a:solidFill>
                <a:latin typeface="Open Sans"/>
                <a:ea typeface="Open Sans"/>
                <a:cs typeface="Open Sans"/>
                <a:sym typeface="Open Sans"/>
              </a:defRPr>
            </a:lvl9pPr>
          </a:lstStyle>
          <a:p>
            <a:r>
              <a:t>xx%</a:t>
            </a:r>
          </a:p>
        </p:txBody>
      </p:sp>
      <p:sp>
        <p:nvSpPr>
          <p:cNvPr id="400" name="Google Shape;400;p26"/>
          <p:cNvSpPr txBox="1">
            <a:spLocks noGrp="1"/>
          </p:cNvSpPr>
          <p:nvPr>
            <p:ph type="sldNum" idx="12"/>
          </p:nvPr>
        </p:nvSpPr>
        <p:spPr>
          <a:xfrm>
            <a:off x="11409045" y="6333134"/>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45"/>
        <p:cNvGrpSpPr/>
        <p:nvPr/>
      </p:nvGrpSpPr>
      <p:grpSpPr>
        <a:xfrm>
          <a:off x="0" y="0"/>
          <a:ext cx="0" cy="0"/>
          <a:chOff x="0" y="0"/>
          <a:chExt cx="0" cy="0"/>
        </a:xfrm>
      </p:grpSpPr>
      <p:sp>
        <p:nvSpPr>
          <p:cNvPr id="46" name="Google Shape;46;p4"/>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
          <p:cNvSpPr txBox="1">
            <a:spLocks noGrp="1"/>
          </p:cNvSpPr>
          <p:nvPr>
            <p:ph type="title"/>
          </p:nvPr>
        </p:nvSpPr>
        <p:spPr>
          <a:xfrm>
            <a:off x="6072725" y="1583975"/>
            <a:ext cx="5322600" cy="1324800"/>
          </a:xfrm>
          <a:prstGeom prst="rect">
            <a:avLst/>
          </a:prstGeom>
          <a:noFill/>
          <a:ln>
            <a:noFill/>
          </a:ln>
        </p:spPr>
        <p:txBody>
          <a:bodyPr spcFirstLastPara="1" wrap="square" lIns="121900" tIns="121900" rIns="121900" bIns="121900" anchor="t" anchorCtr="0">
            <a:noAutofit/>
          </a:bodyPr>
          <a:lstStyle>
            <a:lvl1pPr marR="0" lvl="0" algn="r">
              <a:lnSpc>
                <a:spcPct val="100000"/>
              </a:lnSpc>
              <a:spcBef>
                <a:spcPts val="0"/>
              </a:spcBef>
              <a:spcAft>
                <a:spcPts val="0"/>
              </a:spcAft>
              <a:buClr>
                <a:schemeClr val="dk1"/>
              </a:buClr>
              <a:buSzPts val="7000"/>
              <a:buFont typeface="Aldrich"/>
              <a:buNone/>
              <a:defRPr sz="7000"/>
            </a:lvl1pPr>
            <a:lvl2pPr lvl="1"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48" name="Google Shape;48;p4"/>
          <p:cNvSpPr txBox="1">
            <a:spLocks noGrp="1"/>
          </p:cNvSpPr>
          <p:nvPr>
            <p:ph type="body" idx="1"/>
          </p:nvPr>
        </p:nvSpPr>
        <p:spPr>
          <a:xfrm>
            <a:off x="6072700" y="2988275"/>
            <a:ext cx="5322600" cy="2235900"/>
          </a:xfrm>
          <a:prstGeom prst="rect">
            <a:avLst/>
          </a:prstGeom>
          <a:noFill/>
          <a:ln>
            <a:noFill/>
          </a:ln>
        </p:spPr>
        <p:txBody>
          <a:bodyPr spcFirstLastPara="1" wrap="square" lIns="121900" tIns="121900" rIns="121900" bIns="121900" anchor="t" anchorCtr="0">
            <a:noAutofit/>
          </a:bodyPr>
          <a:lstStyle>
            <a:lvl1pPr marL="457200" lvl="0" indent="-349250" algn="r">
              <a:lnSpc>
                <a:spcPct val="115000"/>
              </a:lnSpc>
              <a:spcBef>
                <a:spcPts val="0"/>
              </a:spcBef>
              <a:spcAft>
                <a:spcPts val="0"/>
              </a:spcAft>
              <a:buSzPts val="1900"/>
              <a:buChar char="●"/>
              <a:defRPr/>
            </a:lvl1pPr>
            <a:lvl2pPr marL="914400" lvl="1" indent="-349250" algn="r">
              <a:lnSpc>
                <a:spcPct val="115000"/>
              </a:lnSpc>
              <a:spcBef>
                <a:spcPts val="2100"/>
              </a:spcBef>
              <a:spcAft>
                <a:spcPts val="0"/>
              </a:spcAft>
              <a:buSzPts val="1900"/>
              <a:buChar char="○"/>
              <a:defRPr/>
            </a:lvl2pPr>
            <a:lvl3pPr marL="1371600" lvl="2" indent="-349250" algn="r">
              <a:lnSpc>
                <a:spcPct val="115000"/>
              </a:lnSpc>
              <a:spcBef>
                <a:spcPts val="2100"/>
              </a:spcBef>
              <a:spcAft>
                <a:spcPts val="0"/>
              </a:spcAft>
              <a:buSzPts val="1900"/>
              <a:buChar char="■"/>
              <a:defRPr/>
            </a:lvl3pPr>
            <a:lvl4pPr marL="1828800" lvl="3" indent="-349250" algn="r">
              <a:lnSpc>
                <a:spcPct val="115000"/>
              </a:lnSpc>
              <a:spcBef>
                <a:spcPts val="2100"/>
              </a:spcBef>
              <a:spcAft>
                <a:spcPts val="0"/>
              </a:spcAft>
              <a:buSzPts val="1900"/>
              <a:buChar char="●"/>
              <a:defRPr/>
            </a:lvl4pPr>
            <a:lvl5pPr marL="2286000" lvl="4" indent="-349250" algn="r">
              <a:lnSpc>
                <a:spcPct val="115000"/>
              </a:lnSpc>
              <a:spcBef>
                <a:spcPts val="2100"/>
              </a:spcBef>
              <a:spcAft>
                <a:spcPts val="0"/>
              </a:spcAft>
              <a:buSzPts val="1900"/>
              <a:buChar char="○"/>
              <a:defRPr/>
            </a:lvl5pPr>
            <a:lvl6pPr marL="2743200" lvl="5" indent="-349250" algn="r">
              <a:lnSpc>
                <a:spcPct val="115000"/>
              </a:lnSpc>
              <a:spcBef>
                <a:spcPts val="2100"/>
              </a:spcBef>
              <a:spcAft>
                <a:spcPts val="0"/>
              </a:spcAft>
              <a:buSzPts val="1900"/>
              <a:buChar char="■"/>
              <a:defRPr/>
            </a:lvl6pPr>
            <a:lvl7pPr marL="3200400" lvl="6" indent="-349250" algn="r">
              <a:lnSpc>
                <a:spcPct val="115000"/>
              </a:lnSpc>
              <a:spcBef>
                <a:spcPts val="2100"/>
              </a:spcBef>
              <a:spcAft>
                <a:spcPts val="0"/>
              </a:spcAft>
              <a:buSzPts val="1900"/>
              <a:buChar char="●"/>
              <a:defRPr/>
            </a:lvl7pPr>
            <a:lvl8pPr marL="3657600" lvl="7" indent="-349250" algn="r">
              <a:lnSpc>
                <a:spcPct val="115000"/>
              </a:lnSpc>
              <a:spcBef>
                <a:spcPts val="2100"/>
              </a:spcBef>
              <a:spcAft>
                <a:spcPts val="0"/>
              </a:spcAft>
              <a:buSzPts val="1900"/>
              <a:buChar char="○"/>
              <a:defRPr/>
            </a:lvl8pPr>
            <a:lvl9pPr marL="4114800" lvl="8" indent="-349250" algn="r">
              <a:lnSpc>
                <a:spcPct val="115000"/>
              </a:lnSpc>
              <a:spcBef>
                <a:spcPts val="2100"/>
              </a:spcBef>
              <a:spcAft>
                <a:spcPts val="2100"/>
              </a:spcAft>
              <a:buSzPts val="1900"/>
              <a:buChar char="■"/>
              <a:defRPr/>
            </a:lvl9pPr>
          </a:lstStyle>
          <a:p>
            <a:endParaRPr/>
          </a:p>
        </p:txBody>
      </p:sp>
      <p:sp>
        <p:nvSpPr>
          <p:cNvPr id="49" name="Google Shape;49;p4"/>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4"/>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973675" y="898175"/>
            <a:ext cx="104361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58" name="Google Shape;58;p5"/>
          <p:cNvSpPr txBox="1">
            <a:spLocks noGrp="1"/>
          </p:cNvSpPr>
          <p:nvPr>
            <p:ph type="body" idx="1"/>
          </p:nvPr>
        </p:nvSpPr>
        <p:spPr>
          <a:xfrm>
            <a:off x="2657025" y="3153925"/>
            <a:ext cx="8955600" cy="28833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9" name="Google Shape;59;p5"/>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5"/>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5"/>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5"/>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5"/>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5"/>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5"/>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481867" y="965000"/>
            <a:ext cx="3653700" cy="4678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15000"/>
              <a:buNone/>
              <a:defRPr sz="15000"/>
            </a:lvl1pPr>
            <a:lvl2pPr lvl="1" algn="r">
              <a:lnSpc>
                <a:spcPct val="100000"/>
              </a:lnSpc>
              <a:spcBef>
                <a:spcPts val="0"/>
              </a:spcBef>
              <a:spcAft>
                <a:spcPts val="0"/>
              </a:spcAft>
              <a:buSzPts val="15000"/>
              <a:buNone/>
              <a:defRPr sz="15000"/>
            </a:lvl2pPr>
            <a:lvl3pPr lvl="2" algn="r">
              <a:lnSpc>
                <a:spcPct val="100000"/>
              </a:lnSpc>
              <a:spcBef>
                <a:spcPts val="0"/>
              </a:spcBef>
              <a:spcAft>
                <a:spcPts val="0"/>
              </a:spcAft>
              <a:buSzPts val="15000"/>
              <a:buNone/>
              <a:defRPr sz="15000"/>
            </a:lvl3pPr>
            <a:lvl4pPr lvl="3" algn="r">
              <a:lnSpc>
                <a:spcPct val="100000"/>
              </a:lnSpc>
              <a:spcBef>
                <a:spcPts val="0"/>
              </a:spcBef>
              <a:spcAft>
                <a:spcPts val="0"/>
              </a:spcAft>
              <a:buSzPts val="15000"/>
              <a:buNone/>
              <a:defRPr sz="15000"/>
            </a:lvl4pPr>
            <a:lvl5pPr lvl="4" algn="r">
              <a:lnSpc>
                <a:spcPct val="100000"/>
              </a:lnSpc>
              <a:spcBef>
                <a:spcPts val="0"/>
              </a:spcBef>
              <a:spcAft>
                <a:spcPts val="0"/>
              </a:spcAft>
              <a:buSzPts val="15000"/>
              <a:buNone/>
              <a:defRPr sz="15000"/>
            </a:lvl5pPr>
            <a:lvl6pPr lvl="5" algn="r">
              <a:lnSpc>
                <a:spcPct val="100000"/>
              </a:lnSpc>
              <a:spcBef>
                <a:spcPts val="0"/>
              </a:spcBef>
              <a:spcAft>
                <a:spcPts val="0"/>
              </a:spcAft>
              <a:buSzPts val="15000"/>
              <a:buNone/>
              <a:defRPr sz="15000"/>
            </a:lvl6pPr>
            <a:lvl7pPr lvl="6" algn="r">
              <a:lnSpc>
                <a:spcPct val="100000"/>
              </a:lnSpc>
              <a:spcBef>
                <a:spcPts val="0"/>
              </a:spcBef>
              <a:spcAft>
                <a:spcPts val="0"/>
              </a:spcAft>
              <a:buSzPts val="15000"/>
              <a:buNone/>
              <a:defRPr sz="15000"/>
            </a:lvl7pPr>
            <a:lvl8pPr lvl="7" algn="r">
              <a:lnSpc>
                <a:spcPct val="100000"/>
              </a:lnSpc>
              <a:spcBef>
                <a:spcPts val="0"/>
              </a:spcBef>
              <a:spcAft>
                <a:spcPts val="0"/>
              </a:spcAft>
              <a:buSzPts val="15000"/>
              <a:buNone/>
              <a:defRPr sz="15000"/>
            </a:lvl8pPr>
            <a:lvl9pPr lvl="8" algn="r">
              <a:lnSpc>
                <a:spcPct val="100000"/>
              </a:lnSpc>
              <a:spcBef>
                <a:spcPts val="0"/>
              </a:spcBef>
              <a:spcAft>
                <a:spcPts val="0"/>
              </a:spcAft>
              <a:buSzPts val="15000"/>
              <a:buNone/>
              <a:defRPr sz="15000"/>
            </a:lvl9pPr>
          </a:lstStyle>
          <a:p>
            <a:endParaRPr/>
          </a:p>
        </p:txBody>
      </p:sp>
      <p:sp>
        <p:nvSpPr>
          <p:cNvPr id="69" name="Google Shape;69;p6"/>
          <p:cNvSpPr txBox="1">
            <a:spLocks noGrp="1"/>
          </p:cNvSpPr>
          <p:nvPr>
            <p:ph type="subTitle" idx="1"/>
          </p:nvPr>
        </p:nvSpPr>
        <p:spPr>
          <a:xfrm>
            <a:off x="4406700" y="2031800"/>
            <a:ext cx="68319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3600"/>
              <a:buNone/>
              <a:defRPr sz="3600" b="1"/>
            </a:lvl1pPr>
            <a:lvl2pPr lvl="1" algn="l">
              <a:lnSpc>
                <a:spcPct val="115000"/>
              </a:lnSpc>
              <a:spcBef>
                <a:spcPts val="2100"/>
              </a:spcBef>
              <a:spcAft>
                <a:spcPts val="0"/>
              </a:spcAft>
              <a:buSzPts val="3600"/>
              <a:buNone/>
              <a:defRPr sz="3600" b="1"/>
            </a:lvl2pPr>
            <a:lvl3pPr lvl="2" algn="l">
              <a:lnSpc>
                <a:spcPct val="115000"/>
              </a:lnSpc>
              <a:spcBef>
                <a:spcPts val="2100"/>
              </a:spcBef>
              <a:spcAft>
                <a:spcPts val="0"/>
              </a:spcAft>
              <a:buSzPts val="3600"/>
              <a:buNone/>
              <a:defRPr sz="3600" b="1"/>
            </a:lvl3pPr>
            <a:lvl4pPr lvl="3" algn="l">
              <a:lnSpc>
                <a:spcPct val="115000"/>
              </a:lnSpc>
              <a:spcBef>
                <a:spcPts val="2100"/>
              </a:spcBef>
              <a:spcAft>
                <a:spcPts val="0"/>
              </a:spcAft>
              <a:buSzPts val="3600"/>
              <a:buNone/>
              <a:defRPr sz="3600" b="1"/>
            </a:lvl4pPr>
            <a:lvl5pPr lvl="4" algn="l">
              <a:lnSpc>
                <a:spcPct val="115000"/>
              </a:lnSpc>
              <a:spcBef>
                <a:spcPts val="2100"/>
              </a:spcBef>
              <a:spcAft>
                <a:spcPts val="0"/>
              </a:spcAft>
              <a:buSzPts val="3600"/>
              <a:buNone/>
              <a:defRPr sz="3600" b="1"/>
            </a:lvl5pPr>
            <a:lvl6pPr lvl="5" algn="l">
              <a:lnSpc>
                <a:spcPct val="115000"/>
              </a:lnSpc>
              <a:spcBef>
                <a:spcPts val="2100"/>
              </a:spcBef>
              <a:spcAft>
                <a:spcPts val="0"/>
              </a:spcAft>
              <a:buSzPts val="3600"/>
              <a:buNone/>
              <a:defRPr sz="3600" b="1"/>
            </a:lvl6pPr>
            <a:lvl7pPr lvl="6" algn="l">
              <a:lnSpc>
                <a:spcPct val="115000"/>
              </a:lnSpc>
              <a:spcBef>
                <a:spcPts val="2100"/>
              </a:spcBef>
              <a:spcAft>
                <a:spcPts val="0"/>
              </a:spcAft>
              <a:buSzPts val="3600"/>
              <a:buNone/>
              <a:defRPr sz="3600" b="1"/>
            </a:lvl7pPr>
            <a:lvl8pPr lvl="7" algn="l">
              <a:lnSpc>
                <a:spcPct val="115000"/>
              </a:lnSpc>
              <a:spcBef>
                <a:spcPts val="2100"/>
              </a:spcBef>
              <a:spcAft>
                <a:spcPts val="0"/>
              </a:spcAft>
              <a:buSzPts val="3600"/>
              <a:buNone/>
              <a:defRPr sz="3600" b="1"/>
            </a:lvl8pPr>
            <a:lvl9pPr lvl="8" algn="l">
              <a:lnSpc>
                <a:spcPct val="115000"/>
              </a:lnSpc>
              <a:spcBef>
                <a:spcPts val="2100"/>
              </a:spcBef>
              <a:spcAft>
                <a:spcPts val="2100"/>
              </a:spcAft>
              <a:buSzPts val="3600"/>
              <a:buNone/>
              <a:defRPr sz="3600" b="1"/>
            </a:lvl9pPr>
          </a:lstStyle>
          <a:p>
            <a:endParaRPr/>
          </a:p>
        </p:txBody>
      </p:sp>
      <p:sp>
        <p:nvSpPr>
          <p:cNvPr id="70" name="Google Shape;70;p6"/>
          <p:cNvSpPr txBox="1">
            <a:spLocks noGrp="1"/>
          </p:cNvSpPr>
          <p:nvPr>
            <p:ph type="body" idx="2"/>
          </p:nvPr>
        </p:nvSpPr>
        <p:spPr>
          <a:xfrm>
            <a:off x="4386975" y="2965625"/>
            <a:ext cx="6820500" cy="2075100"/>
          </a:xfrm>
          <a:prstGeom prst="rect">
            <a:avLst/>
          </a:prstGeom>
          <a:noFill/>
          <a:ln>
            <a:noFill/>
          </a:ln>
        </p:spPr>
        <p:txBody>
          <a:bodyPr spcFirstLastPara="1" wrap="square" lIns="121900" tIns="121900" rIns="121900" bIns="121900" anchor="ctr"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71" name="Google Shape;71;p6"/>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6"/>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6"/>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6"/>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6"/>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6"/>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79"/>
        <p:cNvGrpSpPr/>
        <p:nvPr/>
      </p:nvGrpSpPr>
      <p:grpSpPr>
        <a:xfrm>
          <a:off x="0" y="0"/>
          <a:ext cx="0" cy="0"/>
          <a:chOff x="0" y="0"/>
          <a:chExt cx="0" cy="0"/>
        </a:xfrm>
      </p:grpSpPr>
      <p:sp>
        <p:nvSpPr>
          <p:cNvPr id="80" name="Google Shape;80;p7"/>
          <p:cNvSpPr txBox="1">
            <a:spLocks noGrp="1"/>
          </p:cNvSpPr>
          <p:nvPr>
            <p:ph type="subTitle" idx="1"/>
          </p:nvPr>
        </p:nvSpPr>
        <p:spPr>
          <a:xfrm>
            <a:off x="3268277" y="2024175"/>
            <a:ext cx="4768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81" name="Google Shape;81;p7"/>
          <p:cNvSpPr txBox="1">
            <a:spLocks noGrp="1"/>
          </p:cNvSpPr>
          <p:nvPr>
            <p:ph type="title"/>
          </p:nvPr>
        </p:nvSpPr>
        <p:spPr>
          <a:xfrm>
            <a:off x="3235000" y="593375"/>
            <a:ext cx="55815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2" name="Google Shape;82;p7"/>
          <p:cNvSpPr txBox="1">
            <a:spLocks noGrp="1"/>
          </p:cNvSpPr>
          <p:nvPr>
            <p:ph type="body" idx="2"/>
          </p:nvPr>
        </p:nvSpPr>
        <p:spPr>
          <a:xfrm>
            <a:off x="4048050" y="2684350"/>
            <a:ext cx="4907400" cy="34365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83" name="Google Shape;83;p7"/>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7"/>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7"/>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7"/>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7"/>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7"/>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7"/>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91"/>
        <p:cNvGrpSpPr/>
        <p:nvPr/>
      </p:nvGrpSpPr>
      <p:grpSpPr>
        <a:xfrm>
          <a:off x="0" y="0"/>
          <a:ext cx="0" cy="0"/>
          <a:chOff x="0" y="0"/>
          <a:chExt cx="0" cy="0"/>
        </a:xfrm>
      </p:grpSpPr>
      <p:sp>
        <p:nvSpPr>
          <p:cNvPr id="92" name="Google Shape;92;p8"/>
          <p:cNvSpPr txBox="1">
            <a:spLocks noGrp="1"/>
          </p:cNvSpPr>
          <p:nvPr>
            <p:ph type="subTitle" idx="1"/>
          </p:nvPr>
        </p:nvSpPr>
        <p:spPr>
          <a:xfrm>
            <a:off x="448867" y="2024167"/>
            <a:ext cx="39897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93" name="Google Shape;93;p8"/>
          <p:cNvSpPr txBox="1">
            <a:spLocks noGrp="1"/>
          </p:cNvSpPr>
          <p:nvPr>
            <p:ph type="subTitle" idx="2"/>
          </p:nvPr>
        </p:nvSpPr>
        <p:spPr>
          <a:xfrm>
            <a:off x="6096467" y="2024167"/>
            <a:ext cx="39897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94" name="Google Shape;94;p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95" name="Google Shape;95;p8"/>
          <p:cNvSpPr txBox="1">
            <a:spLocks noGrp="1"/>
          </p:cNvSpPr>
          <p:nvPr>
            <p:ph type="body" idx="3"/>
          </p:nvPr>
        </p:nvSpPr>
        <p:spPr>
          <a:xfrm>
            <a:off x="1327200" y="2961200"/>
            <a:ext cx="4410300" cy="3118500"/>
          </a:xfrm>
          <a:prstGeom prst="rect">
            <a:avLst/>
          </a:prstGeom>
          <a:noFill/>
          <a:ln>
            <a:noFill/>
          </a:ln>
        </p:spPr>
        <p:txBody>
          <a:bodyPr spcFirstLastPara="1" wrap="square" lIns="121900" tIns="121900" rIns="121900" bIns="12190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2100"/>
              </a:spcBef>
              <a:spcAft>
                <a:spcPts val="0"/>
              </a:spcAft>
              <a:buSzPts val="2000"/>
              <a:buChar char="○"/>
              <a:defRPr sz="2000"/>
            </a:lvl2pPr>
            <a:lvl3pPr marL="1371600" lvl="2" indent="-355600" algn="l">
              <a:lnSpc>
                <a:spcPct val="115000"/>
              </a:lnSpc>
              <a:spcBef>
                <a:spcPts val="2100"/>
              </a:spcBef>
              <a:spcAft>
                <a:spcPts val="0"/>
              </a:spcAft>
              <a:buSzPts val="2000"/>
              <a:buChar char="■"/>
              <a:defRPr sz="2000"/>
            </a:lvl3pPr>
            <a:lvl4pPr marL="1828800" lvl="3" indent="-355600" algn="l">
              <a:lnSpc>
                <a:spcPct val="115000"/>
              </a:lnSpc>
              <a:spcBef>
                <a:spcPts val="2100"/>
              </a:spcBef>
              <a:spcAft>
                <a:spcPts val="0"/>
              </a:spcAft>
              <a:buSzPts val="2000"/>
              <a:buChar char="●"/>
              <a:defRPr sz="2000"/>
            </a:lvl4pPr>
            <a:lvl5pPr marL="2286000" lvl="4" indent="-355600" algn="l">
              <a:lnSpc>
                <a:spcPct val="115000"/>
              </a:lnSpc>
              <a:spcBef>
                <a:spcPts val="2100"/>
              </a:spcBef>
              <a:spcAft>
                <a:spcPts val="0"/>
              </a:spcAft>
              <a:buSzPts val="2000"/>
              <a:buChar char="○"/>
              <a:defRPr sz="2000"/>
            </a:lvl5pPr>
            <a:lvl6pPr marL="2743200" lvl="5" indent="-355600" algn="l">
              <a:lnSpc>
                <a:spcPct val="115000"/>
              </a:lnSpc>
              <a:spcBef>
                <a:spcPts val="2100"/>
              </a:spcBef>
              <a:spcAft>
                <a:spcPts val="0"/>
              </a:spcAft>
              <a:buSzPts val="2000"/>
              <a:buChar char="■"/>
              <a:defRPr sz="2000"/>
            </a:lvl6pPr>
            <a:lvl7pPr marL="3200400" lvl="6" indent="-355600" algn="l">
              <a:lnSpc>
                <a:spcPct val="115000"/>
              </a:lnSpc>
              <a:spcBef>
                <a:spcPts val="2100"/>
              </a:spcBef>
              <a:spcAft>
                <a:spcPts val="0"/>
              </a:spcAft>
              <a:buSzPts val="2000"/>
              <a:buChar char="●"/>
              <a:defRPr sz="2000"/>
            </a:lvl7pPr>
            <a:lvl8pPr marL="3657600" lvl="7" indent="-355600" algn="l">
              <a:lnSpc>
                <a:spcPct val="115000"/>
              </a:lnSpc>
              <a:spcBef>
                <a:spcPts val="2100"/>
              </a:spcBef>
              <a:spcAft>
                <a:spcPts val="0"/>
              </a:spcAft>
              <a:buSzPts val="2000"/>
              <a:buChar char="○"/>
              <a:defRPr sz="2000"/>
            </a:lvl8pPr>
            <a:lvl9pPr marL="4114800" lvl="8" indent="-355600" algn="l">
              <a:lnSpc>
                <a:spcPct val="115000"/>
              </a:lnSpc>
              <a:spcBef>
                <a:spcPts val="2100"/>
              </a:spcBef>
              <a:spcAft>
                <a:spcPts val="2100"/>
              </a:spcAft>
              <a:buSzPts val="2000"/>
              <a:buChar char="■"/>
              <a:defRPr sz="2000"/>
            </a:lvl9pPr>
          </a:lstStyle>
          <a:p>
            <a:endParaRPr/>
          </a:p>
        </p:txBody>
      </p:sp>
      <p:sp>
        <p:nvSpPr>
          <p:cNvPr id="96" name="Google Shape;96;p8"/>
          <p:cNvSpPr txBox="1">
            <a:spLocks noGrp="1"/>
          </p:cNvSpPr>
          <p:nvPr>
            <p:ph type="body" idx="4"/>
          </p:nvPr>
        </p:nvSpPr>
        <p:spPr>
          <a:xfrm>
            <a:off x="6770523" y="2949450"/>
            <a:ext cx="4410600" cy="3118500"/>
          </a:xfrm>
          <a:prstGeom prst="rect">
            <a:avLst/>
          </a:prstGeom>
          <a:noFill/>
          <a:ln>
            <a:noFill/>
          </a:ln>
        </p:spPr>
        <p:txBody>
          <a:bodyPr spcFirstLastPara="1" wrap="square" lIns="121900" tIns="121900" rIns="121900" bIns="12190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2100"/>
              </a:spcBef>
              <a:spcAft>
                <a:spcPts val="0"/>
              </a:spcAft>
              <a:buSzPts val="2000"/>
              <a:buChar char="○"/>
              <a:defRPr sz="2000"/>
            </a:lvl2pPr>
            <a:lvl3pPr marL="1371600" lvl="2" indent="-355600" algn="l">
              <a:lnSpc>
                <a:spcPct val="115000"/>
              </a:lnSpc>
              <a:spcBef>
                <a:spcPts val="2100"/>
              </a:spcBef>
              <a:spcAft>
                <a:spcPts val="0"/>
              </a:spcAft>
              <a:buSzPts val="2000"/>
              <a:buChar char="■"/>
              <a:defRPr sz="2000"/>
            </a:lvl3pPr>
            <a:lvl4pPr marL="1828800" lvl="3" indent="-355600" algn="l">
              <a:lnSpc>
                <a:spcPct val="115000"/>
              </a:lnSpc>
              <a:spcBef>
                <a:spcPts val="2100"/>
              </a:spcBef>
              <a:spcAft>
                <a:spcPts val="0"/>
              </a:spcAft>
              <a:buSzPts val="2000"/>
              <a:buChar char="●"/>
              <a:defRPr sz="2000"/>
            </a:lvl4pPr>
            <a:lvl5pPr marL="2286000" lvl="4" indent="-355600" algn="l">
              <a:lnSpc>
                <a:spcPct val="115000"/>
              </a:lnSpc>
              <a:spcBef>
                <a:spcPts val="2100"/>
              </a:spcBef>
              <a:spcAft>
                <a:spcPts val="0"/>
              </a:spcAft>
              <a:buSzPts val="2000"/>
              <a:buChar char="○"/>
              <a:defRPr sz="2000"/>
            </a:lvl5pPr>
            <a:lvl6pPr marL="2743200" lvl="5" indent="-355600" algn="l">
              <a:lnSpc>
                <a:spcPct val="115000"/>
              </a:lnSpc>
              <a:spcBef>
                <a:spcPts val="2100"/>
              </a:spcBef>
              <a:spcAft>
                <a:spcPts val="0"/>
              </a:spcAft>
              <a:buSzPts val="2000"/>
              <a:buChar char="■"/>
              <a:defRPr sz="2000"/>
            </a:lvl6pPr>
            <a:lvl7pPr marL="3200400" lvl="6" indent="-355600" algn="l">
              <a:lnSpc>
                <a:spcPct val="115000"/>
              </a:lnSpc>
              <a:spcBef>
                <a:spcPts val="2100"/>
              </a:spcBef>
              <a:spcAft>
                <a:spcPts val="0"/>
              </a:spcAft>
              <a:buSzPts val="2000"/>
              <a:buChar char="●"/>
              <a:defRPr sz="2000"/>
            </a:lvl7pPr>
            <a:lvl8pPr marL="3657600" lvl="7" indent="-355600" algn="l">
              <a:lnSpc>
                <a:spcPct val="115000"/>
              </a:lnSpc>
              <a:spcBef>
                <a:spcPts val="2100"/>
              </a:spcBef>
              <a:spcAft>
                <a:spcPts val="0"/>
              </a:spcAft>
              <a:buSzPts val="2000"/>
              <a:buChar char="○"/>
              <a:defRPr sz="2000"/>
            </a:lvl8pPr>
            <a:lvl9pPr marL="4114800" lvl="8" indent="-355600" algn="l">
              <a:lnSpc>
                <a:spcPct val="115000"/>
              </a:lnSpc>
              <a:spcBef>
                <a:spcPts val="2100"/>
              </a:spcBef>
              <a:spcAft>
                <a:spcPts val="2100"/>
              </a:spcAft>
              <a:buSzPts val="2000"/>
              <a:buChar char="■"/>
              <a:defRPr sz="2000"/>
            </a:lvl9pPr>
          </a:lstStyle>
          <a:p>
            <a:endParaRPr/>
          </a:p>
        </p:txBody>
      </p:sp>
      <p:sp>
        <p:nvSpPr>
          <p:cNvPr id="97" name="Google Shape;97;p8"/>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8"/>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8"/>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8"/>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8"/>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8"/>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8"/>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8"/>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105"/>
        <p:cNvGrpSpPr/>
        <p:nvPr/>
      </p:nvGrpSpPr>
      <p:grpSpPr>
        <a:xfrm>
          <a:off x="0" y="0"/>
          <a:ext cx="0" cy="0"/>
          <a:chOff x="0" y="0"/>
          <a:chExt cx="0" cy="0"/>
        </a:xfrm>
      </p:grpSpPr>
      <p:sp>
        <p:nvSpPr>
          <p:cNvPr id="106" name="Google Shape;106;p9"/>
          <p:cNvSpPr txBox="1">
            <a:spLocks noGrp="1"/>
          </p:cNvSpPr>
          <p:nvPr>
            <p:ph type="title"/>
          </p:nvPr>
        </p:nvSpPr>
        <p:spPr>
          <a:xfrm>
            <a:off x="558100" y="1873525"/>
            <a:ext cx="11095500" cy="3160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07" name="Google Shape;107;p9"/>
          <p:cNvSpPr txBox="1">
            <a:spLocks noGrp="1"/>
          </p:cNvSpPr>
          <p:nvPr>
            <p:ph type="subTitle" idx="1"/>
          </p:nvPr>
        </p:nvSpPr>
        <p:spPr>
          <a:xfrm>
            <a:off x="1009450" y="5614675"/>
            <a:ext cx="10622400" cy="717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900"/>
              <a:buNone/>
              <a:defRPr/>
            </a:lvl1pPr>
            <a:lvl2pPr lvl="1" algn="ctr">
              <a:lnSpc>
                <a:spcPct val="100000"/>
              </a:lnSpc>
              <a:spcBef>
                <a:spcPts val="0"/>
              </a:spcBef>
              <a:spcAft>
                <a:spcPts val="0"/>
              </a:spcAft>
              <a:buSzPts val="1900"/>
              <a:buNone/>
              <a:defRPr/>
            </a:lvl2pPr>
            <a:lvl3pPr lvl="2" algn="ctr">
              <a:lnSpc>
                <a:spcPct val="100000"/>
              </a:lnSpc>
              <a:spcBef>
                <a:spcPts val="0"/>
              </a:spcBef>
              <a:spcAft>
                <a:spcPts val="0"/>
              </a:spcAft>
              <a:buSzPts val="1900"/>
              <a:buNone/>
              <a:defRPr/>
            </a:lvl3pPr>
            <a:lvl4pPr lvl="3" algn="ctr">
              <a:lnSpc>
                <a:spcPct val="100000"/>
              </a:lnSpc>
              <a:spcBef>
                <a:spcPts val="0"/>
              </a:spcBef>
              <a:spcAft>
                <a:spcPts val="0"/>
              </a:spcAft>
              <a:buSzPts val="1900"/>
              <a:buNone/>
              <a:defRPr/>
            </a:lvl4pPr>
            <a:lvl5pPr lvl="4" algn="ctr">
              <a:lnSpc>
                <a:spcPct val="100000"/>
              </a:lnSpc>
              <a:spcBef>
                <a:spcPts val="0"/>
              </a:spcBef>
              <a:spcAft>
                <a:spcPts val="0"/>
              </a:spcAft>
              <a:buSzPts val="1900"/>
              <a:buNone/>
              <a:defRPr/>
            </a:lvl5pPr>
            <a:lvl6pPr lvl="5" algn="ctr">
              <a:lnSpc>
                <a:spcPct val="100000"/>
              </a:lnSpc>
              <a:spcBef>
                <a:spcPts val="0"/>
              </a:spcBef>
              <a:spcAft>
                <a:spcPts val="0"/>
              </a:spcAft>
              <a:buSzPts val="1900"/>
              <a:buNone/>
              <a:defRPr/>
            </a:lvl6pPr>
            <a:lvl7pPr lvl="6" algn="ctr">
              <a:lnSpc>
                <a:spcPct val="100000"/>
              </a:lnSpc>
              <a:spcBef>
                <a:spcPts val="0"/>
              </a:spcBef>
              <a:spcAft>
                <a:spcPts val="0"/>
              </a:spcAft>
              <a:buSzPts val="1900"/>
              <a:buNone/>
              <a:defRPr/>
            </a:lvl7pPr>
            <a:lvl8pPr lvl="7" algn="ctr">
              <a:lnSpc>
                <a:spcPct val="100000"/>
              </a:lnSpc>
              <a:spcBef>
                <a:spcPts val="0"/>
              </a:spcBef>
              <a:spcAft>
                <a:spcPts val="0"/>
              </a:spcAft>
              <a:buSzPts val="1900"/>
              <a:buNone/>
              <a:defRPr/>
            </a:lvl8pPr>
            <a:lvl9pPr lvl="8" algn="ctr">
              <a:lnSpc>
                <a:spcPct val="100000"/>
              </a:lnSpc>
              <a:spcBef>
                <a:spcPts val="0"/>
              </a:spcBef>
              <a:spcAft>
                <a:spcPts val="0"/>
              </a:spcAft>
              <a:buSzPts val="1900"/>
              <a:buNone/>
              <a:defRPr/>
            </a:lvl9pPr>
          </a:lstStyle>
          <a:p>
            <a:endParaRPr/>
          </a:p>
        </p:txBody>
      </p:sp>
      <p:sp>
        <p:nvSpPr>
          <p:cNvPr id="108" name="Google Shape;108;p9"/>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9"/>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9"/>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9"/>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9"/>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9"/>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9"/>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9"/>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116"/>
        <p:cNvGrpSpPr/>
        <p:nvPr/>
      </p:nvGrpSpPr>
      <p:grpSpPr>
        <a:xfrm>
          <a:off x="0" y="0"/>
          <a:ext cx="0" cy="0"/>
          <a:chOff x="0" y="0"/>
          <a:chExt cx="0" cy="0"/>
        </a:xfrm>
      </p:grpSpPr>
      <p:sp>
        <p:nvSpPr>
          <p:cNvPr id="117" name="Google Shape;117;p10"/>
          <p:cNvSpPr txBox="1">
            <a:spLocks noGrp="1"/>
          </p:cNvSpPr>
          <p:nvPr>
            <p:ph type="subTitle" idx="1"/>
          </p:nvPr>
        </p:nvSpPr>
        <p:spPr>
          <a:xfrm>
            <a:off x="1134053" y="2237200"/>
            <a:ext cx="2767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18" name="Google Shape;118;p10"/>
          <p:cNvSpPr txBox="1">
            <a:spLocks noGrp="1"/>
          </p:cNvSpPr>
          <p:nvPr>
            <p:ph type="subTitle" idx="2"/>
          </p:nvPr>
        </p:nvSpPr>
        <p:spPr>
          <a:xfrm>
            <a:off x="4609603" y="2237200"/>
            <a:ext cx="27672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19" name="Google Shape;119;p10"/>
          <p:cNvSpPr txBox="1">
            <a:spLocks noGrp="1"/>
          </p:cNvSpPr>
          <p:nvPr>
            <p:ph type="subTitle" idx="3"/>
          </p:nvPr>
        </p:nvSpPr>
        <p:spPr>
          <a:xfrm>
            <a:off x="8085153" y="2237200"/>
            <a:ext cx="2766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b="1"/>
            </a:lvl1pPr>
            <a:lvl2pPr lvl="1" algn="l">
              <a:lnSpc>
                <a:spcPct val="115000"/>
              </a:lnSpc>
              <a:spcBef>
                <a:spcPts val="2100"/>
              </a:spcBef>
              <a:spcAft>
                <a:spcPts val="0"/>
              </a:spcAft>
              <a:buSzPts val="1800"/>
              <a:buNone/>
              <a:defRPr sz="1800" b="1"/>
            </a:lvl2pPr>
            <a:lvl3pPr lvl="2" algn="l">
              <a:lnSpc>
                <a:spcPct val="115000"/>
              </a:lnSpc>
              <a:spcBef>
                <a:spcPts val="2100"/>
              </a:spcBef>
              <a:spcAft>
                <a:spcPts val="0"/>
              </a:spcAft>
              <a:buSzPts val="1800"/>
              <a:buNone/>
              <a:defRPr sz="1800" b="1"/>
            </a:lvl3pPr>
            <a:lvl4pPr lvl="3" algn="l">
              <a:lnSpc>
                <a:spcPct val="115000"/>
              </a:lnSpc>
              <a:spcBef>
                <a:spcPts val="2100"/>
              </a:spcBef>
              <a:spcAft>
                <a:spcPts val="0"/>
              </a:spcAft>
              <a:buSzPts val="1800"/>
              <a:buNone/>
              <a:defRPr sz="1800" b="1"/>
            </a:lvl4pPr>
            <a:lvl5pPr lvl="4" algn="l">
              <a:lnSpc>
                <a:spcPct val="115000"/>
              </a:lnSpc>
              <a:spcBef>
                <a:spcPts val="2100"/>
              </a:spcBef>
              <a:spcAft>
                <a:spcPts val="0"/>
              </a:spcAft>
              <a:buSzPts val="1800"/>
              <a:buNone/>
              <a:defRPr sz="1800" b="1"/>
            </a:lvl5pPr>
            <a:lvl6pPr lvl="5" algn="l">
              <a:lnSpc>
                <a:spcPct val="115000"/>
              </a:lnSpc>
              <a:spcBef>
                <a:spcPts val="2100"/>
              </a:spcBef>
              <a:spcAft>
                <a:spcPts val="0"/>
              </a:spcAft>
              <a:buSzPts val="1800"/>
              <a:buNone/>
              <a:defRPr sz="1800" b="1"/>
            </a:lvl6pPr>
            <a:lvl7pPr lvl="6" algn="l">
              <a:lnSpc>
                <a:spcPct val="115000"/>
              </a:lnSpc>
              <a:spcBef>
                <a:spcPts val="2100"/>
              </a:spcBef>
              <a:spcAft>
                <a:spcPts val="0"/>
              </a:spcAft>
              <a:buSzPts val="1800"/>
              <a:buNone/>
              <a:defRPr sz="1800" b="1"/>
            </a:lvl7pPr>
            <a:lvl8pPr lvl="7" algn="l">
              <a:lnSpc>
                <a:spcPct val="115000"/>
              </a:lnSpc>
              <a:spcBef>
                <a:spcPts val="2100"/>
              </a:spcBef>
              <a:spcAft>
                <a:spcPts val="0"/>
              </a:spcAft>
              <a:buSzPts val="1800"/>
              <a:buNone/>
              <a:defRPr sz="1800" b="1"/>
            </a:lvl8pPr>
            <a:lvl9pPr lvl="8" algn="l">
              <a:lnSpc>
                <a:spcPct val="115000"/>
              </a:lnSpc>
              <a:spcBef>
                <a:spcPts val="2100"/>
              </a:spcBef>
              <a:spcAft>
                <a:spcPts val="2100"/>
              </a:spcAft>
              <a:buSzPts val="1800"/>
              <a:buNone/>
              <a:defRPr sz="1800" b="1"/>
            </a:lvl9pPr>
          </a:lstStyle>
          <a:p>
            <a:endParaRPr/>
          </a:p>
        </p:txBody>
      </p:sp>
      <p:sp>
        <p:nvSpPr>
          <p:cNvPr id="120" name="Google Shape;120;p10"/>
          <p:cNvSpPr txBox="1">
            <a:spLocks noGrp="1"/>
          </p:cNvSpPr>
          <p:nvPr>
            <p:ph type="title"/>
          </p:nvPr>
        </p:nvSpPr>
        <p:spPr>
          <a:xfrm>
            <a:off x="1134050" y="593375"/>
            <a:ext cx="97182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21" name="Google Shape;121;p10"/>
          <p:cNvSpPr txBox="1">
            <a:spLocks noGrp="1"/>
          </p:cNvSpPr>
          <p:nvPr>
            <p:ph type="body" idx="4"/>
          </p:nvPr>
        </p:nvSpPr>
        <p:spPr>
          <a:xfrm>
            <a:off x="1134050" y="2979950"/>
            <a:ext cx="2767200" cy="28689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122" name="Google Shape;122;p10"/>
          <p:cNvSpPr txBox="1">
            <a:spLocks noGrp="1"/>
          </p:cNvSpPr>
          <p:nvPr>
            <p:ph type="body" idx="5"/>
          </p:nvPr>
        </p:nvSpPr>
        <p:spPr>
          <a:xfrm>
            <a:off x="4609600" y="2979926"/>
            <a:ext cx="2767200" cy="28689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123" name="Google Shape;123;p10"/>
          <p:cNvSpPr txBox="1">
            <a:spLocks noGrp="1"/>
          </p:cNvSpPr>
          <p:nvPr>
            <p:ph type="body" idx="6"/>
          </p:nvPr>
        </p:nvSpPr>
        <p:spPr>
          <a:xfrm>
            <a:off x="8085150" y="2979925"/>
            <a:ext cx="2767200" cy="28689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124" name="Google Shape;124;p10"/>
          <p:cNvSpPr/>
          <p:nvPr/>
        </p:nvSpPr>
        <p:spPr>
          <a:xfrm>
            <a:off x="379197" y="111594"/>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0"/>
          <p:cNvSpPr/>
          <p:nvPr/>
        </p:nvSpPr>
        <p:spPr>
          <a:xfrm>
            <a:off x="379197" y="6468019"/>
            <a:ext cx="11376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6200000"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0"/>
          <p:cNvSpPr/>
          <p:nvPr/>
        </p:nvSpPr>
        <p:spPr>
          <a:xfrm rot="-5400000">
            <a:off x="-2776803" y="3299569"/>
            <a:ext cx="60603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algn="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0"/>
          <p:cNvSpPr/>
          <p:nvPr/>
        </p:nvSpPr>
        <p:spPr>
          <a:xfrm rot="-5400000">
            <a:off x="9049797" y="3281619"/>
            <a:ext cx="5848500" cy="318900"/>
          </a:xfrm>
          <a:prstGeom prst="roundRect">
            <a:avLst>
              <a:gd name="adj" fmla="val 16667"/>
            </a:avLst>
          </a:prstGeom>
          <a:gradFill>
            <a:gsLst>
              <a:gs pos="0">
                <a:srgbClr val="A5A5A5"/>
              </a:gs>
              <a:gs pos="18000">
                <a:srgbClr val="E8E8E8"/>
              </a:gs>
              <a:gs pos="52000">
                <a:srgbClr val="A5A5A5"/>
              </a:gs>
              <a:gs pos="83000">
                <a:srgbClr val="E8E8E8"/>
              </a:gs>
              <a:gs pos="100000">
                <a:srgbClr val="737373"/>
              </a:gs>
            </a:gsLst>
            <a:lin ang="5400012" scaled="0"/>
          </a:gradFill>
          <a:ln>
            <a:noFill/>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0"/>
          <p:cNvSpPr/>
          <p:nvPr/>
        </p:nvSpPr>
        <p:spPr>
          <a:xfrm>
            <a:off x="17697" y="6259264"/>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89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10"/>
          <p:cNvSpPr/>
          <p:nvPr/>
        </p:nvSpPr>
        <p:spPr>
          <a:xfrm rot="10800000" flipH="1">
            <a:off x="17697" y="58190"/>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10"/>
          <p:cNvSpPr/>
          <p:nvPr/>
        </p:nvSpPr>
        <p:spPr>
          <a:xfrm flipH="1">
            <a:off x="11614059" y="6271062"/>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10"/>
          <p:cNvSpPr/>
          <p:nvPr/>
        </p:nvSpPr>
        <p:spPr>
          <a:xfrm rot="10800000">
            <a:off x="11614059" y="69988"/>
            <a:ext cx="538609" cy="548404"/>
          </a:xfrm>
          <a:custGeom>
            <a:avLst/>
            <a:gdLst/>
            <a:ahLst/>
            <a:cxnLst/>
            <a:rect l="l" t="t" r="r" b="b"/>
            <a:pathLst>
              <a:path w="648927" h="660728" extrusionOk="0">
                <a:moveTo>
                  <a:pt x="79156" y="0"/>
                </a:moveTo>
                <a:lnTo>
                  <a:pt x="494922" y="0"/>
                </a:lnTo>
                <a:lnTo>
                  <a:pt x="597439" y="124251"/>
                </a:lnTo>
                <a:lnTo>
                  <a:pt x="648927" y="166733"/>
                </a:lnTo>
                <a:lnTo>
                  <a:pt x="648927" y="581572"/>
                </a:lnTo>
                <a:cubicBezTo>
                  <a:pt x="648927" y="625289"/>
                  <a:pt x="613488" y="660728"/>
                  <a:pt x="569771" y="660728"/>
                </a:cubicBezTo>
                <a:lnTo>
                  <a:pt x="79156" y="660728"/>
                </a:lnTo>
                <a:cubicBezTo>
                  <a:pt x="35439" y="660728"/>
                  <a:pt x="0" y="625289"/>
                  <a:pt x="0" y="581572"/>
                </a:cubicBezTo>
                <a:lnTo>
                  <a:pt x="0" y="79156"/>
                </a:lnTo>
                <a:cubicBezTo>
                  <a:pt x="0" y="35439"/>
                  <a:pt x="35439" y="0"/>
                  <a:pt x="79156" y="0"/>
                </a:cubicBezTo>
                <a:close/>
              </a:path>
            </a:pathLst>
          </a:custGeom>
          <a:solidFill>
            <a:srgbClr val="3F3F3F"/>
          </a:solidFill>
          <a:ln>
            <a:noFill/>
          </a:ln>
          <a:effectLst>
            <a:outerShdw blurRad="50800" dist="38100" dir="8100000" algn="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8E8E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4000"/>
              <a:buFont typeface="Just Another Hand"/>
              <a:buNone/>
              <a:defRPr sz="4000" i="0" u="none" strike="noStrike" cap="none">
                <a:solidFill>
                  <a:schemeClr val="dk1"/>
                </a:solidFill>
                <a:latin typeface="Just Another Hand"/>
                <a:ea typeface="Just Another Hand"/>
                <a:cs typeface="Just Another Hand"/>
                <a:sym typeface="Just Another Hand"/>
              </a:defRPr>
            </a:lvl1pPr>
            <a:lvl2pPr marR="0" lvl="1" algn="l" rtl="0">
              <a:lnSpc>
                <a:spcPct val="100000"/>
              </a:lnSpc>
              <a:spcBef>
                <a:spcPts val="0"/>
              </a:spcBef>
              <a:spcAft>
                <a:spcPts val="0"/>
              </a:spcAft>
              <a:buClr>
                <a:schemeClr val="dk1"/>
              </a:buClr>
              <a:buSzPts val="4000"/>
              <a:buFont typeface="Just Another Hand"/>
              <a:buNone/>
              <a:defRPr sz="4000" i="0" u="none" strike="noStrike" cap="none">
                <a:solidFill>
                  <a:schemeClr val="dk1"/>
                </a:solidFill>
                <a:latin typeface="Just Another Hand"/>
                <a:ea typeface="Just Another Hand"/>
                <a:cs typeface="Just Another Hand"/>
                <a:sym typeface="Just Another Hand"/>
              </a:defRPr>
            </a:lvl2pPr>
            <a:lvl3pPr marR="0" lvl="2" algn="l" rtl="0">
              <a:lnSpc>
                <a:spcPct val="100000"/>
              </a:lnSpc>
              <a:spcBef>
                <a:spcPts val="0"/>
              </a:spcBef>
              <a:spcAft>
                <a:spcPts val="0"/>
              </a:spcAft>
              <a:buClr>
                <a:schemeClr val="dk1"/>
              </a:buClr>
              <a:buSzPts val="4000"/>
              <a:buFont typeface="Just Another Hand"/>
              <a:buNone/>
              <a:defRPr sz="4000" i="0" u="none" strike="noStrike" cap="none">
                <a:solidFill>
                  <a:schemeClr val="dk1"/>
                </a:solidFill>
                <a:latin typeface="Just Another Hand"/>
                <a:ea typeface="Just Another Hand"/>
                <a:cs typeface="Just Another Hand"/>
                <a:sym typeface="Just Another Hand"/>
              </a:defRPr>
            </a:lvl3pPr>
            <a:lvl4pPr marR="0" lvl="3" algn="l" rtl="0">
              <a:lnSpc>
                <a:spcPct val="100000"/>
              </a:lnSpc>
              <a:spcBef>
                <a:spcPts val="0"/>
              </a:spcBef>
              <a:spcAft>
                <a:spcPts val="0"/>
              </a:spcAft>
              <a:buClr>
                <a:schemeClr val="dk1"/>
              </a:buClr>
              <a:buSzPts val="4000"/>
              <a:buFont typeface="Just Another Hand"/>
              <a:buNone/>
              <a:defRPr sz="4000" i="0" u="none" strike="noStrike" cap="none">
                <a:solidFill>
                  <a:schemeClr val="dk1"/>
                </a:solidFill>
                <a:latin typeface="Just Another Hand"/>
                <a:ea typeface="Just Another Hand"/>
                <a:cs typeface="Just Another Hand"/>
                <a:sym typeface="Just Another Hand"/>
              </a:defRPr>
            </a:lvl4pPr>
            <a:lvl5pPr marR="0" lvl="4" algn="l" rtl="0">
              <a:lnSpc>
                <a:spcPct val="100000"/>
              </a:lnSpc>
              <a:spcBef>
                <a:spcPts val="0"/>
              </a:spcBef>
              <a:spcAft>
                <a:spcPts val="0"/>
              </a:spcAft>
              <a:buClr>
                <a:schemeClr val="dk1"/>
              </a:buClr>
              <a:buSzPts val="4000"/>
              <a:buFont typeface="Just Another Hand"/>
              <a:buNone/>
              <a:defRPr sz="4000" i="0" u="none" strike="noStrike" cap="none">
                <a:solidFill>
                  <a:schemeClr val="dk1"/>
                </a:solidFill>
                <a:latin typeface="Just Another Hand"/>
                <a:ea typeface="Just Another Hand"/>
                <a:cs typeface="Just Another Hand"/>
                <a:sym typeface="Just Another Hand"/>
              </a:defRPr>
            </a:lvl5pPr>
            <a:lvl6pPr marR="0" lvl="5" algn="l" rtl="0">
              <a:lnSpc>
                <a:spcPct val="100000"/>
              </a:lnSpc>
              <a:spcBef>
                <a:spcPts val="0"/>
              </a:spcBef>
              <a:spcAft>
                <a:spcPts val="0"/>
              </a:spcAft>
              <a:buClr>
                <a:schemeClr val="dk1"/>
              </a:buClr>
              <a:buSzPts val="4000"/>
              <a:buFont typeface="Just Another Hand"/>
              <a:buNone/>
              <a:defRPr sz="4000" i="0" u="none" strike="noStrike" cap="none">
                <a:solidFill>
                  <a:schemeClr val="dk1"/>
                </a:solidFill>
                <a:latin typeface="Just Another Hand"/>
                <a:ea typeface="Just Another Hand"/>
                <a:cs typeface="Just Another Hand"/>
                <a:sym typeface="Just Another Hand"/>
              </a:defRPr>
            </a:lvl6pPr>
            <a:lvl7pPr marR="0" lvl="6" algn="l" rtl="0">
              <a:lnSpc>
                <a:spcPct val="100000"/>
              </a:lnSpc>
              <a:spcBef>
                <a:spcPts val="0"/>
              </a:spcBef>
              <a:spcAft>
                <a:spcPts val="0"/>
              </a:spcAft>
              <a:buClr>
                <a:schemeClr val="dk1"/>
              </a:buClr>
              <a:buSzPts val="4000"/>
              <a:buFont typeface="Just Another Hand"/>
              <a:buNone/>
              <a:defRPr sz="4000" i="0" u="none" strike="noStrike" cap="none">
                <a:solidFill>
                  <a:schemeClr val="dk1"/>
                </a:solidFill>
                <a:latin typeface="Just Another Hand"/>
                <a:ea typeface="Just Another Hand"/>
                <a:cs typeface="Just Another Hand"/>
                <a:sym typeface="Just Another Hand"/>
              </a:defRPr>
            </a:lvl7pPr>
            <a:lvl8pPr marR="0" lvl="7" algn="l" rtl="0">
              <a:lnSpc>
                <a:spcPct val="100000"/>
              </a:lnSpc>
              <a:spcBef>
                <a:spcPts val="0"/>
              </a:spcBef>
              <a:spcAft>
                <a:spcPts val="0"/>
              </a:spcAft>
              <a:buClr>
                <a:schemeClr val="dk1"/>
              </a:buClr>
              <a:buSzPts val="4000"/>
              <a:buFont typeface="Just Another Hand"/>
              <a:buNone/>
              <a:defRPr sz="4000" i="0" u="none" strike="noStrike" cap="none">
                <a:solidFill>
                  <a:schemeClr val="dk1"/>
                </a:solidFill>
                <a:latin typeface="Just Another Hand"/>
                <a:ea typeface="Just Another Hand"/>
                <a:cs typeface="Just Another Hand"/>
                <a:sym typeface="Just Another Hand"/>
              </a:defRPr>
            </a:lvl8pPr>
            <a:lvl9pPr marR="0" lvl="8" algn="l" rtl="0">
              <a:lnSpc>
                <a:spcPct val="100000"/>
              </a:lnSpc>
              <a:spcBef>
                <a:spcPts val="0"/>
              </a:spcBef>
              <a:spcAft>
                <a:spcPts val="0"/>
              </a:spcAft>
              <a:buClr>
                <a:schemeClr val="dk1"/>
              </a:buClr>
              <a:buSzPts val="4000"/>
              <a:buFont typeface="Just Another Hand"/>
              <a:buNone/>
              <a:defRPr sz="4000" i="0" u="none" strike="noStrike" cap="none">
                <a:solidFill>
                  <a:schemeClr val="dk1"/>
                </a:solidFill>
                <a:latin typeface="Just Another Hand"/>
                <a:ea typeface="Just Another Hand"/>
                <a:cs typeface="Just Another Hand"/>
                <a:sym typeface="Just Another Han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55600" algn="l" rtl="0">
              <a:lnSpc>
                <a:spcPct val="115000"/>
              </a:lnSpc>
              <a:spcBef>
                <a:spcPts val="0"/>
              </a:spcBef>
              <a:spcAft>
                <a:spcPts val="0"/>
              </a:spcAft>
              <a:buClr>
                <a:schemeClr val="dk1"/>
              </a:buClr>
              <a:buSzPts val="2000"/>
              <a:buFont typeface="Coming Soon"/>
              <a:buChar char="●"/>
              <a:defRPr sz="2000" b="1" i="0" u="none" strike="noStrike" cap="none">
                <a:solidFill>
                  <a:schemeClr val="dk1"/>
                </a:solidFill>
                <a:latin typeface="Coming Soon"/>
                <a:ea typeface="Coming Soon"/>
                <a:cs typeface="Coming Soon"/>
                <a:sym typeface="Coming Soon"/>
              </a:defRPr>
            </a:lvl1pPr>
            <a:lvl2pPr marL="914400" marR="0" lvl="1" indent="-355600" algn="l" rtl="0">
              <a:lnSpc>
                <a:spcPct val="115000"/>
              </a:lnSpc>
              <a:spcBef>
                <a:spcPts val="2100"/>
              </a:spcBef>
              <a:spcAft>
                <a:spcPts val="0"/>
              </a:spcAft>
              <a:buClr>
                <a:schemeClr val="dk1"/>
              </a:buClr>
              <a:buSzPts val="2000"/>
              <a:buFont typeface="Coming Soon"/>
              <a:buChar char="○"/>
              <a:defRPr sz="2000" b="1" i="0" u="none" strike="noStrike" cap="none">
                <a:solidFill>
                  <a:schemeClr val="dk1"/>
                </a:solidFill>
                <a:latin typeface="Coming Soon"/>
                <a:ea typeface="Coming Soon"/>
                <a:cs typeface="Coming Soon"/>
                <a:sym typeface="Coming Soon"/>
              </a:defRPr>
            </a:lvl2pPr>
            <a:lvl3pPr marL="1371600" marR="0" lvl="2" indent="-355600" algn="l" rtl="0">
              <a:lnSpc>
                <a:spcPct val="115000"/>
              </a:lnSpc>
              <a:spcBef>
                <a:spcPts val="2100"/>
              </a:spcBef>
              <a:spcAft>
                <a:spcPts val="0"/>
              </a:spcAft>
              <a:buClr>
                <a:schemeClr val="dk1"/>
              </a:buClr>
              <a:buSzPts val="2000"/>
              <a:buFont typeface="Coming Soon"/>
              <a:buChar char="■"/>
              <a:defRPr sz="2000" b="1" i="0" u="none" strike="noStrike" cap="none">
                <a:solidFill>
                  <a:schemeClr val="dk1"/>
                </a:solidFill>
                <a:latin typeface="Coming Soon"/>
                <a:ea typeface="Coming Soon"/>
                <a:cs typeface="Coming Soon"/>
                <a:sym typeface="Coming Soon"/>
              </a:defRPr>
            </a:lvl3pPr>
            <a:lvl4pPr marL="1828800" marR="0" lvl="3" indent="-355600" algn="l" rtl="0">
              <a:lnSpc>
                <a:spcPct val="115000"/>
              </a:lnSpc>
              <a:spcBef>
                <a:spcPts val="2100"/>
              </a:spcBef>
              <a:spcAft>
                <a:spcPts val="0"/>
              </a:spcAft>
              <a:buClr>
                <a:schemeClr val="dk1"/>
              </a:buClr>
              <a:buSzPts val="2000"/>
              <a:buFont typeface="Coming Soon"/>
              <a:buChar char="●"/>
              <a:defRPr sz="2000" b="1" i="0" u="none" strike="noStrike" cap="none">
                <a:solidFill>
                  <a:schemeClr val="dk1"/>
                </a:solidFill>
                <a:latin typeface="Coming Soon"/>
                <a:ea typeface="Coming Soon"/>
                <a:cs typeface="Coming Soon"/>
                <a:sym typeface="Coming Soon"/>
              </a:defRPr>
            </a:lvl4pPr>
            <a:lvl5pPr marL="2286000" marR="0" lvl="4" indent="-355600" algn="l" rtl="0">
              <a:lnSpc>
                <a:spcPct val="115000"/>
              </a:lnSpc>
              <a:spcBef>
                <a:spcPts val="2100"/>
              </a:spcBef>
              <a:spcAft>
                <a:spcPts val="0"/>
              </a:spcAft>
              <a:buClr>
                <a:schemeClr val="dk1"/>
              </a:buClr>
              <a:buSzPts val="2000"/>
              <a:buFont typeface="Coming Soon"/>
              <a:buChar char="○"/>
              <a:defRPr sz="2000" b="1" i="0" u="none" strike="noStrike" cap="none">
                <a:solidFill>
                  <a:schemeClr val="dk1"/>
                </a:solidFill>
                <a:latin typeface="Coming Soon"/>
                <a:ea typeface="Coming Soon"/>
                <a:cs typeface="Coming Soon"/>
                <a:sym typeface="Coming Soon"/>
              </a:defRPr>
            </a:lvl5pPr>
            <a:lvl6pPr marL="2743200" marR="0" lvl="5" indent="-355600" algn="l" rtl="0">
              <a:lnSpc>
                <a:spcPct val="115000"/>
              </a:lnSpc>
              <a:spcBef>
                <a:spcPts val="2100"/>
              </a:spcBef>
              <a:spcAft>
                <a:spcPts val="0"/>
              </a:spcAft>
              <a:buClr>
                <a:schemeClr val="dk1"/>
              </a:buClr>
              <a:buSzPts val="2000"/>
              <a:buFont typeface="Coming Soon"/>
              <a:buChar char="■"/>
              <a:defRPr sz="2000" b="1" i="0" u="none" strike="noStrike" cap="none">
                <a:solidFill>
                  <a:schemeClr val="dk1"/>
                </a:solidFill>
                <a:latin typeface="Coming Soon"/>
                <a:ea typeface="Coming Soon"/>
                <a:cs typeface="Coming Soon"/>
                <a:sym typeface="Coming Soon"/>
              </a:defRPr>
            </a:lvl6pPr>
            <a:lvl7pPr marL="3200400" marR="0" lvl="6" indent="-355600" algn="l" rtl="0">
              <a:lnSpc>
                <a:spcPct val="115000"/>
              </a:lnSpc>
              <a:spcBef>
                <a:spcPts val="2100"/>
              </a:spcBef>
              <a:spcAft>
                <a:spcPts val="0"/>
              </a:spcAft>
              <a:buClr>
                <a:schemeClr val="dk1"/>
              </a:buClr>
              <a:buSzPts val="2000"/>
              <a:buFont typeface="Coming Soon"/>
              <a:buChar char="●"/>
              <a:defRPr sz="2000" b="1" i="0" u="none" strike="noStrike" cap="none">
                <a:solidFill>
                  <a:schemeClr val="dk1"/>
                </a:solidFill>
                <a:latin typeface="Coming Soon"/>
                <a:ea typeface="Coming Soon"/>
                <a:cs typeface="Coming Soon"/>
                <a:sym typeface="Coming Soon"/>
              </a:defRPr>
            </a:lvl7pPr>
            <a:lvl8pPr marL="3657600" marR="0" lvl="7" indent="-355600" algn="l" rtl="0">
              <a:lnSpc>
                <a:spcPct val="115000"/>
              </a:lnSpc>
              <a:spcBef>
                <a:spcPts val="2100"/>
              </a:spcBef>
              <a:spcAft>
                <a:spcPts val="0"/>
              </a:spcAft>
              <a:buClr>
                <a:schemeClr val="dk1"/>
              </a:buClr>
              <a:buSzPts val="2000"/>
              <a:buFont typeface="Coming Soon"/>
              <a:buChar char="○"/>
              <a:defRPr sz="2000" b="1" i="0" u="none" strike="noStrike" cap="none">
                <a:solidFill>
                  <a:schemeClr val="dk1"/>
                </a:solidFill>
                <a:latin typeface="Coming Soon"/>
                <a:ea typeface="Coming Soon"/>
                <a:cs typeface="Coming Soon"/>
                <a:sym typeface="Coming Soon"/>
              </a:defRPr>
            </a:lvl8pPr>
            <a:lvl9pPr marL="4114800" marR="0" lvl="8" indent="-355600" algn="l" rtl="0">
              <a:lnSpc>
                <a:spcPct val="115000"/>
              </a:lnSpc>
              <a:spcBef>
                <a:spcPts val="2100"/>
              </a:spcBef>
              <a:spcAft>
                <a:spcPts val="2100"/>
              </a:spcAft>
              <a:buClr>
                <a:schemeClr val="dk1"/>
              </a:buClr>
              <a:buSzPts val="2000"/>
              <a:buFont typeface="Coming Soon"/>
              <a:buChar char="■"/>
              <a:defRPr sz="2000" b="1" i="0" u="none" strike="noStrike" cap="none">
                <a:solidFill>
                  <a:schemeClr val="dk1"/>
                </a:solidFill>
                <a:latin typeface="Coming Soon"/>
                <a:ea typeface="Coming Soon"/>
                <a:cs typeface="Coming Soon"/>
                <a:sym typeface="Coming Soon"/>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222150" y="56651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tea.texas.gov/sites/default/files/texas-dyslexia-handbook-202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tea.texas.gov/sites/default/files/2021-dyslexia-handbook-appendix-questions-updated.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esc20.net/apps/pages/dyslexia"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dyslexiaida.org/accommodations-for-students-with-dyslexi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tea.texas.gov/student-assessment/testing/student-assessment-overview/accommodation-resources"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gramisd.net/cms/lib/TX50000567/Centricity/Domain/297/2022-2023%20Student%20Handbook.pdf"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file/d/1IriJdY5-S35RMilh0xPQIiMTjalztXI_/view?usp=sharing"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hyperlink" Target="https://drive.google.com/file/d/1rOii3xCiLTM4aaxpUs303-UlFeYWIqYg/view?usp=sharin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ingramisd.net/Page/193"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hyperlink" Target="https://tea.texas.gov/academics/special-student-populations/special-education/resources" TargetMode="Externa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hyperlink" Target="mailto:hlambert@ingramisd.net"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mailto:kim.lowe@esc20.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7"/>
          <p:cNvSpPr txBox="1">
            <a:spLocks noGrp="1"/>
          </p:cNvSpPr>
          <p:nvPr>
            <p:ph type="title"/>
          </p:nvPr>
        </p:nvSpPr>
        <p:spPr>
          <a:xfrm>
            <a:off x="900600" y="2266825"/>
            <a:ext cx="5195400" cy="3969852"/>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7000"/>
              <a:buNone/>
            </a:pPr>
            <a:r>
              <a:rPr lang="en" dirty="0"/>
              <a:t>Dislexia y  Trastornos Relacionado</a:t>
            </a:r>
            <a:endParaRPr dirty="0"/>
          </a:p>
        </p:txBody>
      </p:sp>
      <p:sp>
        <p:nvSpPr>
          <p:cNvPr id="406" name="Google Shape;406;p27"/>
          <p:cNvSpPr txBox="1"/>
          <p:nvPr/>
        </p:nvSpPr>
        <p:spPr>
          <a:xfrm rot="814733">
            <a:off x="6301107" y="1373729"/>
            <a:ext cx="1431103" cy="1292631"/>
          </a:xfrm>
          <a:prstGeom prst="rect">
            <a:avLst/>
          </a:prstGeom>
          <a:noFill/>
          <a:ln>
            <a:noFill/>
          </a:ln>
        </p:spPr>
        <p:txBody>
          <a:bodyPr spcFirstLastPara="1" wrap="square" lIns="91425" tIns="91425" rIns="91425" bIns="91425" anchor="t" anchorCtr="0">
            <a:spAutoFit/>
          </a:bodyPr>
          <a:lstStyle/>
          <a:p>
            <a:pPr algn="ctr"/>
            <a:r>
              <a:rPr lang="es-MX" sz="3600" dirty="0">
                <a:solidFill>
                  <a:schemeClr val="dk1"/>
                </a:solidFill>
                <a:latin typeface="Just Another Hand" panose="020B0604020202020204" charset="0"/>
                <a:ea typeface="Just Another Hand"/>
                <a:cs typeface="Just Another Hand"/>
                <a:sym typeface="Just Another Hand"/>
              </a:rPr>
              <a:t>A</a:t>
            </a:r>
            <a:r>
              <a:rPr lang="es-MX" sz="3600" dirty="0">
                <a:solidFill>
                  <a:srgbClr val="0F0F5F"/>
                </a:solidFill>
                <a:effectLst/>
                <a:latin typeface="Just Another Hand" panose="020B0604020202020204" charset="0"/>
                <a:ea typeface="Times New Roman" panose="02020603050405020304" pitchFamily="18" charset="0"/>
                <a:cs typeface="Calibri" panose="020F0502020204030204" pitchFamily="34" charset="0"/>
              </a:rPr>
              <a:t>ño escolar</a:t>
            </a:r>
            <a:endParaRPr lang="es-MX" sz="3600" dirty="0">
              <a:effectLst/>
              <a:latin typeface="Just Another Hand" panose="020B060402020202020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r>
              <a:rPr lang="en" sz="3600" dirty="0">
                <a:solidFill>
                  <a:schemeClr val="dk1"/>
                </a:solidFill>
                <a:latin typeface="Just Another Hand"/>
                <a:ea typeface="Just Another Hand"/>
                <a:cs typeface="Just Another Hand"/>
                <a:sym typeface="Just Another Hand"/>
              </a:rPr>
              <a:t>2022-2023</a:t>
            </a:r>
            <a:endParaRPr sz="3600" dirty="0">
              <a:solidFill>
                <a:schemeClr val="dk1"/>
              </a:solidFill>
              <a:latin typeface="Just Another Hand"/>
              <a:ea typeface="Just Another Hand"/>
              <a:cs typeface="Just Another Hand"/>
              <a:sym typeface="Just Another Hand"/>
            </a:endParaRPr>
          </a:p>
        </p:txBody>
      </p:sp>
      <p:sp>
        <p:nvSpPr>
          <p:cNvPr id="407" name="Google Shape;407;p27"/>
          <p:cNvSpPr txBox="1"/>
          <p:nvPr/>
        </p:nvSpPr>
        <p:spPr>
          <a:xfrm>
            <a:off x="5754277" y="3634183"/>
            <a:ext cx="2601321" cy="1661963"/>
          </a:xfrm>
          <a:prstGeom prst="rect">
            <a:avLst/>
          </a:prstGeom>
          <a:noFill/>
          <a:ln>
            <a:noFill/>
          </a:ln>
        </p:spPr>
        <p:txBody>
          <a:bodyPr spcFirstLastPara="1" wrap="square" lIns="91425" tIns="91425" rIns="91425" bIns="91425" anchor="t" anchorCtr="0">
            <a:spAutoFit/>
          </a:bodyPr>
          <a:lstStyle/>
          <a:p>
            <a:r>
              <a:rPr lang="es-MX" sz="2400" dirty="0">
                <a:solidFill>
                  <a:srgbClr val="0F0F5F"/>
                </a:solidFill>
                <a:effectLst/>
                <a:latin typeface="Coming Soon" panose="020B0604020202020204" charset="0"/>
                <a:ea typeface="Calibri" panose="020F0502020204030204" pitchFamily="34" charset="0"/>
                <a:cs typeface="Calibri" panose="020F0502020204030204" pitchFamily="34" charset="0"/>
              </a:rPr>
              <a:t>Programa de Educación para Padres</a:t>
            </a:r>
            <a:endParaRPr lang="en-US" sz="2400" dirty="0">
              <a:effectLst/>
              <a:latin typeface="Coming Soon" panose="020B060402020202020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2400" dirty="0">
              <a:latin typeface="Coming Soon"/>
              <a:ea typeface="Coming Soon"/>
              <a:cs typeface="Coming Soon"/>
              <a:sym typeface="Coming Soon"/>
            </a:endParaRPr>
          </a:p>
        </p:txBody>
      </p:sp>
      <p:pic>
        <p:nvPicPr>
          <p:cNvPr id="408" name="Google Shape;408;p27"/>
          <p:cNvPicPr preferRelativeResize="0"/>
          <p:nvPr/>
        </p:nvPicPr>
        <p:blipFill>
          <a:blip r:embed="rId3">
            <a:alphaModFix/>
          </a:blip>
          <a:stretch>
            <a:fillRect/>
          </a:stretch>
        </p:blipFill>
        <p:spPr>
          <a:xfrm>
            <a:off x="8013875" y="2224450"/>
            <a:ext cx="2081350" cy="2540375"/>
          </a:xfrm>
          <a:prstGeom prst="rect">
            <a:avLst/>
          </a:prstGeom>
          <a:noFill/>
          <a:ln>
            <a:noFill/>
          </a:ln>
        </p:spPr>
      </p:pic>
      <p:pic>
        <p:nvPicPr>
          <p:cNvPr id="409" name="Google Shape;409;p27"/>
          <p:cNvPicPr preferRelativeResize="0"/>
          <p:nvPr/>
        </p:nvPicPr>
        <p:blipFill>
          <a:blip r:embed="rId4">
            <a:alphaModFix/>
          </a:blip>
          <a:stretch>
            <a:fillRect/>
          </a:stretch>
        </p:blipFill>
        <p:spPr>
          <a:xfrm>
            <a:off x="1210525" y="908400"/>
            <a:ext cx="4252875" cy="122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90"/>
        <p:cNvGrpSpPr/>
        <p:nvPr/>
      </p:nvGrpSpPr>
      <p:grpSpPr>
        <a:xfrm>
          <a:off x="0" y="0"/>
          <a:ext cx="0" cy="0"/>
          <a:chOff x="0" y="0"/>
          <a:chExt cx="0" cy="0"/>
        </a:xfrm>
      </p:grpSpPr>
      <p:sp>
        <p:nvSpPr>
          <p:cNvPr id="491" name="Google Shape;491;p34"/>
          <p:cNvSpPr txBox="1">
            <a:spLocks noGrp="1"/>
          </p:cNvSpPr>
          <p:nvPr>
            <p:ph type="title"/>
          </p:nvPr>
        </p:nvSpPr>
        <p:spPr>
          <a:xfrm>
            <a:off x="637673" y="1089599"/>
            <a:ext cx="3380874" cy="5287137"/>
          </a:xfrm>
          <a:prstGeom prst="rect">
            <a:avLst/>
          </a:prstGeom>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3000" dirty="0"/>
              <a:t>Factores de Riesgo</a:t>
            </a:r>
            <a:endParaRPr sz="13000" dirty="0"/>
          </a:p>
        </p:txBody>
      </p:sp>
      <p:sp>
        <p:nvSpPr>
          <p:cNvPr id="2" name="TextBox 1">
            <a:extLst>
              <a:ext uri="{FF2B5EF4-FFF2-40B4-BE49-F238E27FC236}">
                <a16:creationId xmlns:a16="http://schemas.microsoft.com/office/drawing/2014/main" id="{D4496D2F-16C6-2D23-4AF6-2E457F92151C}"/>
              </a:ext>
            </a:extLst>
          </p:cNvPr>
          <p:cNvSpPr txBox="1"/>
          <p:nvPr/>
        </p:nvSpPr>
        <p:spPr>
          <a:xfrm>
            <a:off x="4018547" y="1089600"/>
            <a:ext cx="7375358" cy="5703869"/>
          </a:xfrm>
          <a:prstGeom prst="rect">
            <a:avLst/>
          </a:prstGeom>
          <a:noFill/>
        </p:spPr>
        <p:txBody>
          <a:bodyPr wrap="square" rtlCol="0">
            <a:spAutoFit/>
          </a:bodyPr>
          <a:lstStyle/>
          <a:p>
            <a:pPr marL="0" marR="0">
              <a:lnSpc>
                <a:spcPct val="107000"/>
              </a:lnSpc>
              <a:spcBef>
                <a:spcPts val="0"/>
              </a:spcBef>
              <a:spcAft>
                <a:spcPts val="0"/>
              </a:spcAft>
            </a:pPr>
            <a:r>
              <a:rPr lang="es-ES" sz="1800" b="1"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Cuarto Grado a Sexto Grado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Muchos de los comportamientos descritos anteriormente siguen siendo problemáticos junto con los siguientes: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chemeClr val="tx1"/>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Dificultad para leer en voz alta (por ejemplo, miedo a leer en voz alta frente a sus compañeros de clase)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Evitar la lectura (especialmente por placer)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para leer con fluidez (por ejemplo, la lectura es lenta, inexacta y/o sin expresión)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para decodificar palabras desconocidas en oraciones utilizando el conocimiento de la fonética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Adquisición de menos vocabulario debido a la reducción de la lectura independiente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Uso de palabras menos complicadas en la escritura que son más fáciles de deletrear que las palabras más apropiadas (por ejemplo, "grande" en lugar de "enorme")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Dependencia de la escucha en lugar de la lectura para la comprensión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s-ES" sz="1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50972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96"/>
        <p:cNvGrpSpPr/>
        <p:nvPr/>
      </p:nvGrpSpPr>
      <p:grpSpPr>
        <a:xfrm>
          <a:off x="0" y="0"/>
          <a:ext cx="0" cy="0"/>
          <a:chOff x="0" y="0"/>
          <a:chExt cx="0" cy="0"/>
        </a:xfrm>
      </p:grpSpPr>
      <p:sp>
        <p:nvSpPr>
          <p:cNvPr id="497" name="Google Shape;497;p35"/>
          <p:cNvSpPr txBox="1">
            <a:spLocks noGrp="1"/>
          </p:cNvSpPr>
          <p:nvPr>
            <p:ph type="title"/>
          </p:nvPr>
        </p:nvSpPr>
        <p:spPr>
          <a:xfrm>
            <a:off x="360947" y="1089599"/>
            <a:ext cx="3472970" cy="5106663"/>
          </a:xfrm>
          <a:prstGeom prst="rect">
            <a:avLst/>
          </a:prstGeom>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3000" dirty="0"/>
              <a:t>Factores de Riesgo</a:t>
            </a:r>
            <a:endParaRPr sz="13000" dirty="0"/>
          </a:p>
        </p:txBody>
      </p:sp>
      <p:sp>
        <p:nvSpPr>
          <p:cNvPr id="2" name="TextBox 1">
            <a:extLst>
              <a:ext uri="{FF2B5EF4-FFF2-40B4-BE49-F238E27FC236}">
                <a16:creationId xmlns:a16="http://schemas.microsoft.com/office/drawing/2014/main" id="{65DCF0CC-1459-FEDB-B53A-42923B24FB47}"/>
              </a:ext>
            </a:extLst>
          </p:cNvPr>
          <p:cNvSpPr txBox="1"/>
          <p:nvPr/>
        </p:nvSpPr>
        <p:spPr>
          <a:xfrm>
            <a:off x="4102769" y="1348751"/>
            <a:ext cx="6930189" cy="4160498"/>
          </a:xfrm>
          <a:prstGeom prst="rect">
            <a:avLst/>
          </a:prstGeom>
          <a:noFill/>
        </p:spPr>
        <p:txBody>
          <a:bodyPr wrap="square" rtlCol="0">
            <a:spAutoFit/>
          </a:bodyPr>
          <a:lstStyle/>
          <a:p>
            <a:pPr marL="0" marR="0">
              <a:lnSpc>
                <a:spcPct val="107000"/>
              </a:lnSpc>
              <a:spcBef>
                <a:spcPts val="0"/>
              </a:spcBef>
              <a:spcAft>
                <a:spcPts val="0"/>
              </a:spcAft>
            </a:pPr>
            <a:r>
              <a:rPr lang="es-ES" sz="1800" b="1"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Escuela S</a:t>
            </a:r>
            <a:r>
              <a:rPr lang="es-ES" sz="1800" b="1" dirty="0">
                <a:solidFill>
                  <a:srgbClr val="4472C4"/>
                </a:solidFill>
                <a:latin typeface="Calibri" panose="020F0502020204030204" pitchFamily="34" charset="0"/>
                <a:ea typeface="Times New Roman" panose="02020603050405020304" pitchFamily="18" charset="0"/>
                <a:cs typeface="Calibri" panose="020F0502020204030204" pitchFamily="34" charset="0"/>
              </a:rPr>
              <a:t>ecundaria</a:t>
            </a:r>
            <a:r>
              <a:rPr lang="es-ES" sz="1800" b="1"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 y Preparatoria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Muchos de los comportamientos descritos anteriormente siguen siendo problemáticos junto con los siguientes: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chemeClr val="tx1"/>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Dificultad con el volumen de lectura y trabajo escrito</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chemeClr val="tx1"/>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Frustración con la cantidad de tiempo requerido y la energía gastada para leer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chemeClr val="tx1"/>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Dificultad para leer con fluidez (por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ejemplo, la lectura es lenta, inexacta y/o sin expresión)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para decodificar palabras desconocidas en oraciones utilizando el conocimiento de la fonética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con las tareas escritas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Tendencia a evitar la lectura (especialmente por placer)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8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para aprender un idioma extranjero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96"/>
        <p:cNvGrpSpPr/>
        <p:nvPr/>
      </p:nvGrpSpPr>
      <p:grpSpPr>
        <a:xfrm>
          <a:off x="0" y="0"/>
          <a:ext cx="0" cy="0"/>
          <a:chOff x="0" y="0"/>
          <a:chExt cx="0" cy="0"/>
        </a:xfrm>
      </p:grpSpPr>
      <p:sp>
        <p:nvSpPr>
          <p:cNvPr id="497" name="Google Shape;497;p35"/>
          <p:cNvSpPr txBox="1">
            <a:spLocks noGrp="1"/>
          </p:cNvSpPr>
          <p:nvPr>
            <p:ph type="title"/>
          </p:nvPr>
        </p:nvSpPr>
        <p:spPr>
          <a:xfrm>
            <a:off x="348914" y="797463"/>
            <a:ext cx="3388749" cy="5263074"/>
          </a:xfrm>
          <a:prstGeom prst="rect">
            <a:avLst/>
          </a:prstGeom>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3000" dirty="0"/>
              <a:t>Factores de Riesgo</a:t>
            </a:r>
            <a:endParaRPr sz="13000" dirty="0"/>
          </a:p>
        </p:txBody>
      </p:sp>
      <p:sp>
        <p:nvSpPr>
          <p:cNvPr id="3" name="TextBox 2">
            <a:extLst>
              <a:ext uri="{FF2B5EF4-FFF2-40B4-BE49-F238E27FC236}">
                <a16:creationId xmlns:a16="http://schemas.microsoft.com/office/drawing/2014/main" id="{11CD5C78-4A5E-679C-A235-25C67958BF14}"/>
              </a:ext>
            </a:extLst>
          </p:cNvPr>
          <p:cNvSpPr txBox="1"/>
          <p:nvPr/>
        </p:nvSpPr>
        <p:spPr>
          <a:xfrm>
            <a:off x="3597443" y="866274"/>
            <a:ext cx="7976937" cy="5626797"/>
          </a:xfrm>
          <a:prstGeom prst="rect">
            <a:avLst/>
          </a:prstGeom>
          <a:noFill/>
        </p:spPr>
        <p:txBody>
          <a:bodyPr wrap="square" rtlCol="0">
            <a:spAutoFit/>
          </a:bodyPr>
          <a:lstStyle/>
          <a:p>
            <a:pPr marL="0" marR="0">
              <a:lnSpc>
                <a:spcPct val="107000"/>
              </a:lnSpc>
              <a:spcBef>
                <a:spcPts val="0"/>
              </a:spcBef>
              <a:spcAft>
                <a:spcPts val="0"/>
              </a:spcAft>
            </a:pPr>
            <a:r>
              <a:rPr lang="es-ES" sz="1800" b="1"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Post-Secundaria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Algunos estudiantes no serán identificados como que tienen dislexia antes de ingresar a la universidad. Los primeros años de dificultades de lectura evolucionan hacia una fluidez de lectura lenta y laboriosa. Muchos estudiantes experimentarán frustración y fatiga extremas debido a las crecientes demandas de lectura como resultado de la dislexia. Al hacer un diagnóstico de dislexia, la historia de lectura de un estudiante, la predisposición familiar / genética y la historia de evaluación son fundamentales. Muchos de los comportamientos descritos anteriormente siguen siendo problemáticos junto con los siguientes: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7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para pronunciar nombres de personas y lugares o partes de palabras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7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para recordar nombres de personas y lugares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7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con la recuperación de palabras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7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con el vocabulario hablado</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7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para completar las demandas de lectura para múltiples requisitos del curso</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7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para tomar notas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7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con la producción escrita</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1700" dirty="0">
                <a:solidFill>
                  <a:srgbClr val="000000"/>
                </a:solidFill>
                <a:effectLst/>
                <a:latin typeface="Symbol" panose="05050102010706020507" pitchFamily="18" charset="2"/>
                <a:ea typeface="Times New Roman" panose="02020603050405020304" pitchFamily="18" charset="0"/>
                <a:cs typeface="Calibri" panose="020F0502020204030204" pitchFamily="34" charset="0"/>
              </a:rPr>
              <a:t>·</a:t>
            </a:r>
            <a:r>
              <a:rPr lang="es-MX"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Dificultad para recordar secuencias (por ejemplo, fórmulas matemáticas y/o científicas)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153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6"/>
          <p:cNvSpPr txBox="1">
            <a:spLocks noGrp="1"/>
          </p:cNvSpPr>
          <p:nvPr>
            <p:ph type="title"/>
          </p:nvPr>
        </p:nvSpPr>
        <p:spPr>
          <a:xfrm>
            <a:off x="3013271" y="533250"/>
            <a:ext cx="5322600" cy="1324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s-MX" dirty="0">
                <a:latin typeface="Just Another Hand" panose="020B0604020202020204" charset="0"/>
              </a:rPr>
              <a:t>De</a:t>
            </a:r>
            <a:r>
              <a:rPr lang="es-MX" dirty="0">
                <a:solidFill>
                  <a:srgbClr val="000000"/>
                </a:solidFill>
                <a:effectLst/>
                <a:latin typeface="Just Another Hand" panose="020B0604020202020204" charset="0"/>
                <a:ea typeface="Calibri" panose="020F0502020204030204" pitchFamily="34" charset="0"/>
                <a:cs typeface="Calibri" panose="020F0502020204030204" pitchFamily="34" charset="0"/>
              </a:rPr>
              <a:t>finición de disgraf</a:t>
            </a:r>
            <a:r>
              <a:rPr lang="es-MX" sz="7200" b="0" dirty="0">
                <a:solidFill>
                  <a:schemeClr val="dk2"/>
                </a:solidFill>
              </a:rPr>
              <a:t>í</a:t>
            </a:r>
            <a:r>
              <a:rPr lang="es-MX" dirty="0">
                <a:solidFill>
                  <a:srgbClr val="000000"/>
                </a:solidFill>
                <a:effectLst/>
                <a:latin typeface="Just Another Hand" panose="020B0604020202020204" charset="0"/>
                <a:ea typeface="Calibri" panose="020F0502020204030204" pitchFamily="34" charset="0"/>
                <a:cs typeface="Calibri" panose="020F0502020204030204" pitchFamily="34" charset="0"/>
              </a:rPr>
              <a:t>a</a:t>
            </a:r>
            <a:endParaRPr lang="es-MX" dirty="0"/>
          </a:p>
        </p:txBody>
      </p:sp>
      <p:sp>
        <p:nvSpPr>
          <p:cNvPr id="505" name="Google Shape;505;p36"/>
          <p:cNvSpPr txBox="1">
            <a:spLocks noGrp="1"/>
          </p:cNvSpPr>
          <p:nvPr>
            <p:ph type="body" idx="1"/>
          </p:nvPr>
        </p:nvSpPr>
        <p:spPr>
          <a:xfrm>
            <a:off x="823800" y="1880550"/>
            <a:ext cx="10544400" cy="4444200"/>
          </a:xfrm>
          <a:prstGeom prst="rect">
            <a:avLst/>
          </a:prstGeom>
          <a:solidFill>
            <a:schemeClr val="accent6"/>
          </a:solidFill>
        </p:spPr>
        <p:txBody>
          <a:bodyPr spcFirstLastPara="1" wrap="square" lIns="121900" tIns="121900" rIns="121900" bIns="121900" anchor="t" anchorCtr="0">
            <a:noAutofit/>
          </a:bodyPr>
          <a:lstStyle/>
          <a:p>
            <a:pPr marL="0" lvl="0" indent="0" algn="l" rtl="0">
              <a:spcBef>
                <a:spcPts val="0"/>
              </a:spcBef>
              <a:spcAft>
                <a:spcPts val="0"/>
              </a:spcAft>
              <a:buNone/>
            </a:pPr>
            <a:r>
              <a:rPr lang="es-ES" sz="2400" b="0" dirty="0">
                <a:solidFill>
                  <a:schemeClr val="dk2"/>
                </a:solidFill>
              </a:rPr>
              <a:t>Una revisión de la evidencia reciente indica que la disgrafía se define mejor como un trastorno del neurodesarrollo manifestado por una escritura ilegible y / o ineficiente debido a la dificultad con la formación de letras. Esta dificultad es el resultado de déficits en la función grafomotora (movimientos de la mano utilizados para escribir) y /o almacenar y recuperar códigos ortográficos (formas de letras) (</a:t>
            </a:r>
            <a:r>
              <a:rPr lang="es-ES" sz="2400" b="0" dirty="0" err="1">
                <a:solidFill>
                  <a:schemeClr val="dk2"/>
                </a:solidFill>
              </a:rPr>
              <a:t>Berninger</a:t>
            </a:r>
            <a:r>
              <a:rPr lang="es-ES" sz="2400" b="0" dirty="0">
                <a:solidFill>
                  <a:schemeClr val="dk2"/>
                </a:solidFill>
              </a:rPr>
              <a:t>, 2015). Las consecuencias secundarias pueden incluir problemas con la ortografía y la expresión escrita. La dificultad no se debe únicamente a la falta de instrucción y no se asocia con otras afecciones neurológicas o del desarrollo que impliquen deterioro motor</a:t>
            </a:r>
            <a:r>
              <a:rPr lang="es-ES" sz="2100" b="0" dirty="0">
                <a:solidFill>
                  <a:schemeClr val="dk2"/>
                </a:solidFill>
              </a:rPr>
              <a:t>.</a:t>
            </a:r>
            <a:endParaRPr sz="2100" b="0" dirty="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7"/>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Problema y Causas</a:t>
            </a:r>
            <a:endParaRPr dirty="0"/>
          </a:p>
        </p:txBody>
      </p:sp>
      <p:pic>
        <p:nvPicPr>
          <p:cNvPr id="512" name="Google Shape;512;p37"/>
          <p:cNvPicPr preferRelativeResize="0"/>
          <p:nvPr/>
        </p:nvPicPr>
        <p:blipFill>
          <a:blip r:embed="rId3">
            <a:alphaModFix/>
          </a:blip>
          <a:stretch>
            <a:fillRect/>
          </a:stretch>
        </p:blipFill>
        <p:spPr>
          <a:xfrm rot="9">
            <a:off x="9885817" y="832885"/>
            <a:ext cx="1175373" cy="1600787"/>
          </a:xfrm>
          <a:prstGeom prst="rect">
            <a:avLst/>
          </a:prstGeom>
          <a:noFill/>
          <a:ln w="28575" cap="flat" cmpd="sng">
            <a:solidFill>
              <a:srgbClr val="000000"/>
            </a:solidFill>
            <a:prstDash val="solid"/>
            <a:round/>
            <a:headEnd type="none" w="sm" len="sm"/>
            <a:tailEnd type="none" w="sm" len="sm"/>
          </a:ln>
        </p:spPr>
      </p:pic>
      <p:sp>
        <p:nvSpPr>
          <p:cNvPr id="2" name="Arrow: Right 1">
            <a:extLst>
              <a:ext uri="{FF2B5EF4-FFF2-40B4-BE49-F238E27FC236}">
                <a16:creationId xmlns:a16="http://schemas.microsoft.com/office/drawing/2014/main" id="{C9FC813B-CE88-B855-ECD3-1B5CC46E779C}"/>
              </a:ext>
            </a:extLst>
          </p:cNvPr>
          <p:cNvSpPr/>
          <p:nvPr/>
        </p:nvSpPr>
        <p:spPr>
          <a:xfrm>
            <a:off x="1850334" y="1554381"/>
            <a:ext cx="2833271" cy="1788541"/>
          </a:xfrm>
          <a:prstGeom prst="right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0"/>
              </a:spcAft>
            </a:pPr>
            <a:endParaRPr lang="es-MX" sz="2000" dirty="0">
              <a:solidFill>
                <a:srgbClr val="0F0F5F"/>
              </a:solidFill>
              <a:effectLst/>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s-MX" sz="2000" dirty="0">
                <a:solidFill>
                  <a:srgbClr val="0F0F5F"/>
                </a:solidFill>
                <a:effectLst/>
                <a:ea typeface="Calibri" panose="020F0502020204030204" pitchFamily="34" charset="0"/>
                <a:cs typeface="Calibri" panose="020F0502020204030204" pitchFamily="34" charset="0"/>
              </a:rPr>
              <a:t>Dificultad para ver</a:t>
            </a:r>
            <a:endParaRPr lang="en-US" sz="20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 </a:t>
            </a:r>
          </a:p>
        </p:txBody>
      </p:sp>
      <p:sp>
        <p:nvSpPr>
          <p:cNvPr id="3" name="Star: 5 Points 2">
            <a:extLst>
              <a:ext uri="{FF2B5EF4-FFF2-40B4-BE49-F238E27FC236}">
                <a16:creationId xmlns:a16="http://schemas.microsoft.com/office/drawing/2014/main" id="{D2BB99CA-9B1E-8206-51B6-A79BF5E2204D}"/>
              </a:ext>
            </a:extLst>
          </p:cNvPr>
          <p:cNvSpPr/>
          <p:nvPr/>
        </p:nvSpPr>
        <p:spPr>
          <a:xfrm>
            <a:off x="5863590" y="3215640"/>
            <a:ext cx="464820" cy="426720"/>
          </a:xfrm>
          <a:prstGeom prst="star5">
            <a:avLst>
              <a:gd name="adj" fmla="val 0"/>
              <a:gd name="hf" fmla="val 105146"/>
              <a:gd name="vf" fmla="val 110557"/>
            </a:avLst>
          </a:prstGeom>
          <a:ln cmpd="sng">
            <a:solidFill>
              <a:srgbClr val="FF0000"/>
            </a:solidFill>
          </a:ln>
          <a:scene3d>
            <a:camera prst="orthographicFront"/>
            <a:lightRig rig="threePt" dir="t"/>
          </a:scene3d>
          <a:sp3d contourW="12700">
            <a:contourClr>
              <a:srgbClr val="FF0000"/>
            </a:contourClr>
          </a:sp3d>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4" name="Star: 5 Points 3">
            <a:extLst>
              <a:ext uri="{FF2B5EF4-FFF2-40B4-BE49-F238E27FC236}">
                <a16:creationId xmlns:a16="http://schemas.microsoft.com/office/drawing/2014/main" id="{D6227D2F-61E6-6A60-8C50-2A58470A4C43}"/>
              </a:ext>
            </a:extLst>
          </p:cNvPr>
          <p:cNvSpPr/>
          <p:nvPr/>
        </p:nvSpPr>
        <p:spPr>
          <a:xfrm>
            <a:off x="1528059" y="3429000"/>
            <a:ext cx="464820" cy="426720"/>
          </a:xfrm>
          <a:prstGeom prst="star5">
            <a:avLst/>
          </a:prstGeom>
          <a:ln cmpd="sng">
            <a:solidFill>
              <a:srgbClr val="FF0000"/>
            </a:solidFill>
          </a:ln>
          <a:scene3d>
            <a:camera prst="orthographicFront"/>
            <a:lightRig rig="threePt" dir="t"/>
          </a:scene3d>
          <a:sp3d contourW="12700">
            <a:contourClr>
              <a:srgbClr val="FF0000"/>
            </a:contourClr>
          </a:sp3d>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5" name="Star: 5 Points 4">
            <a:extLst>
              <a:ext uri="{FF2B5EF4-FFF2-40B4-BE49-F238E27FC236}">
                <a16:creationId xmlns:a16="http://schemas.microsoft.com/office/drawing/2014/main" id="{F38B2AA2-5589-8D4A-809B-332E3B7F64CD}"/>
              </a:ext>
            </a:extLst>
          </p:cNvPr>
          <p:cNvSpPr/>
          <p:nvPr/>
        </p:nvSpPr>
        <p:spPr>
          <a:xfrm>
            <a:off x="5282565" y="2111359"/>
            <a:ext cx="464820" cy="426720"/>
          </a:xfrm>
          <a:prstGeom prst="star5">
            <a:avLst/>
          </a:prstGeom>
          <a:ln cmpd="sng">
            <a:solidFill>
              <a:srgbClr val="FF0000"/>
            </a:solidFill>
          </a:ln>
          <a:scene3d>
            <a:camera prst="orthographicFront"/>
            <a:lightRig rig="threePt" dir="t"/>
          </a:scene3d>
          <a:sp3d contourW="12700">
            <a:contourClr>
              <a:srgbClr val="FF0000"/>
            </a:contourClr>
          </a:sp3d>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7" name="Star: 5 Points 6">
            <a:extLst>
              <a:ext uri="{FF2B5EF4-FFF2-40B4-BE49-F238E27FC236}">
                <a16:creationId xmlns:a16="http://schemas.microsoft.com/office/drawing/2014/main" id="{F596ACDA-C12B-A361-F5B4-45A4E3FAC1ED}"/>
              </a:ext>
            </a:extLst>
          </p:cNvPr>
          <p:cNvSpPr/>
          <p:nvPr/>
        </p:nvSpPr>
        <p:spPr>
          <a:xfrm>
            <a:off x="6015990" y="3368040"/>
            <a:ext cx="464820" cy="426720"/>
          </a:xfrm>
          <a:prstGeom prst="star5">
            <a:avLst>
              <a:gd name="adj" fmla="val 0"/>
              <a:gd name="hf" fmla="val 105146"/>
              <a:gd name="vf" fmla="val 110557"/>
            </a:avLst>
          </a:prstGeom>
          <a:ln cmpd="sng">
            <a:solidFill>
              <a:srgbClr val="FF0000"/>
            </a:solidFill>
          </a:ln>
          <a:scene3d>
            <a:camera prst="orthographicFront"/>
            <a:lightRig rig="threePt" dir="t"/>
          </a:scene3d>
          <a:sp3d contourW="12700">
            <a:contourClr>
              <a:srgbClr val="FF0000"/>
            </a:contourClr>
          </a:sp3d>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8" name="Star: 5 Points 7">
            <a:extLst>
              <a:ext uri="{FF2B5EF4-FFF2-40B4-BE49-F238E27FC236}">
                <a16:creationId xmlns:a16="http://schemas.microsoft.com/office/drawing/2014/main" id="{6A1881ED-276A-8583-140F-9074400FAD72}"/>
              </a:ext>
            </a:extLst>
          </p:cNvPr>
          <p:cNvSpPr/>
          <p:nvPr/>
        </p:nvSpPr>
        <p:spPr>
          <a:xfrm>
            <a:off x="8132038" y="3422283"/>
            <a:ext cx="464820" cy="426720"/>
          </a:xfrm>
          <a:prstGeom prst="star5">
            <a:avLst/>
          </a:prstGeom>
          <a:ln cmpd="sng">
            <a:solidFill>
              <a:srgbClr val="FF0000"/>
            </a:solidFill>
          </a:ln>
          <a:scene3d>
            <a:camera prst="orthographicFront"/>
            <a:lightRig rig="threePt" dir="t"/>
          </a:scene3d>
          <a:sp3d contourW="12700">
            <a:contourClr>
              <a:srgbClr val="FF0000"/>
            </a:contourClr>
          </a:sp3d>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D3ECC261-6E8C-8FFD-83F3-C8516D1F8CDF}"/>
              </a:ext>
            </a:extLst>
          </p:cNvPr>
          <p:cNvSpPr txBox="1"/>
          <p:nvPr/>
        </p:nvSpPr>
        <p:spPr>
          <a:xfrm>
            <a:off x="6078200" y="1770294"/>
            <a:ext cx="2166852" cy="1428789"/>
          </a:xfrm>
          <a:prstGeom prst="rect">
            <a:avLst/>
          </a:prstGeom>
          <a:noFill/>
        </p:spPr>
        <p:txBody>
          <a:bodyPr wrap="square">
            <a:spAutoFit/>
          </a:bodyPr>
          <a:lstStyle/>
          <a:p>
            <a:pPr marL="0" marR="0">
              <a:lnSpc>
                <a:spcPct val="107000"/>
              </a:lnSpc>
              <a:spcBef>
                <a:spcPts val="0"/>
              </a:spcBef>
              <a:spcAft>
                <a:spcPts val="800"/>
              </a:spcAft>
            </a:pPr>
            <a:r>
              <a:rPr lang="es-MX" sz="2800" b="1" dirty="0">
                <a:effectLst/>
                <a:latin typeface="Calibri" panose="020F0502020204030204" pitchFamily="34" charset="0"/>
                <a:ea typeface="Calibri" panose="020F0502020204030204" pitchFamily="34" charset="0"/>
                <a:cs typeface="Times New Roman" panose="02020603050405020304" pitchFamily="18" charset="0"/>
              </a:rPr>
              <a:t>La escritura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Legibilidad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Automaticidad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825FFCD-36CB-5AD0-0B1D-5997F7DB6F55}"/>
              </a:ext>
            </a:extLst>
          </p:cNvPr>
          <p:cNvSpPr txBox="1"/>
          <p:nvPr/>
        </p:nvSpPr>
        <p:spPr>
          <a:xfrm>
            <a:off x="1992879" y="3357358"/>
            <a:ext cx="3156336" cy="2577565"/>
          </a:xfrm>
          <a:prstGeom prst="rect">
            <a:avLst/>
          </a:prstGeom>
          <a:noFill/>
        </p:spPr>
        <p:txBody>
          <a:bodyPr wrap="square">
            <a:spAutoFit/>
          </a:bodyPr>
          <a:lstStyle/>
          <a:p>
            <a:pPr marL="0" marR="0">
              <a:lnSpc>
                <a:spcPct val="107000"/>
              </a:lnSpc>
              <a:spcBef>
                <a:spcPts val="0"/>
              </a:spcBef>
              <a:spcAft>
                <a:spcPts val="0"/>
              </a:spcAft>
            </a:pP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Procesamiento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ortográfico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Almacenamiento 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recuperación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Códigos ortográficos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400" dirty="0">
                <a:solidFill>
                  <a:srgbClr val="0F0F5F"/>
                </a:solidFill>
                <a:effectLst/>
                <a:latin typeface="Calibri" panose="020F0502020204030204" pitchFamily="34" charset="0"/>
                <a:ea typeface="Times New Roman" panose="02020603050405020304" pitchFamily="18" charset="0"/>
                <a:cs typeface="Calibri" panose="020F0502020204030204" pitchFamily="34" charset="0"/>
              </a:rPr>
              <a:t>(Formularios de letras)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rrow: Left-Right 12">
            <a:extLst>
              <a:ext uri="{FF2B5EF4-FFF2-40B4-BE49-F238E27FC236}">
                <a16:creationId xmlns:a16="http://schemas.microsoft.com/office/drawing/2014/main" id="{7F99D0D1-5021-2B36-2970-D09B0F78FA13}"/>
              </a:ext>
            </a:extLst>
          </p:cNvPr>
          <p:cNvSpPr/>
          <p:nvPr/>
        </p:nvSpPr>
        <p:spPr>
          <a:xfrm>
            <a:off x="4788450" y="3429000"/>
            <a:ext cx="3456601" cy="1528804"/>
          </a:xfrm>
          <a:prstGeom prst="leftRightArrow">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MX" sz="2400" b="1" dirty="0">
                <a:effectLst/>
                <a:ea typeface="Calibri" panose="020F0502020204030204" pitchFamily="34" charset="0"/>
                <a:cs typeface="Times New Roman" panose="02020603050405020304" pitchFamily="18" charset="0"/>
              </a:rPr>
              <a:t>Causas Posibles</a:t>
            </a:r>
            <a:endParaRPr lang="en-US" sz="2400"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9B59C97-6FE4-CB16-DE0E-938BB2EE484A}"/>
              </a:ext>
            </a:extLst>
          </p:cNvPr>
          <p:cNvSpPr txBox="1"/>
          <p:nvPr/>
        </p:nvSpPr>
        <p:spPr>
          <a:xfrm>
            <a:off x="8701260" y="3422283"/>
            <a:ext cx="2675682" cy="1721369"/>
          </a:xfrm>
          <a:prstGeom prst="rect">
            <a:avLst/>
          </a:prstGeom>
          <a:noFill/>
        </p:spPr>
        <p:txBody>
          <a:bodyPr wrap="square">
            <a:spAutoFit/>
          </a:bodyPr>
          <a:lstStyle/>
          <a:p>
            <a:pPr marL="0" marR="0">
              <a:lnSpc>
                <a:spcPct val="107000"/>
              </a:lnSpc>
              <a:spcBef>
                <a:spcPts val="0"/>
              </a:spcBef>
              <a:spcAft>
                <a:spcPts val="0"/>
              </a:spcAft>
            </a:pPr>
            <a:r>
              <a:rPr lang="es-E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Grafomotor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400" dirty="0">
                <a:solidFill>
                  <a:srgbClr val="0F0F5F"/>
                </a:solidFill>
                <a:effectLst/>
                <a:latin typeface="Calibri" panose="020F0502020204030204" pitchFamily="34" charset="0"/>
                <a:ea typeface="Times New Roman" panose="02020603050405020304" pitchFamily="18" charset="0"/>
                <a:cs typeface="Calibri" panose="020F0502020204030204" pitchFamily="34" charset="0"/>
              </a:rPr>
              <a:t>Movimientos de la mano utilizados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para escribir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16"/>
        <p:cNvGrpSpPr/>
        <p:nvPr/>
      </p:nvGrpSpPr>
      <p:grpSpPr>
        <a:xfrm>
          <a:off x="0" y="0"/>
          <a:ext cx="0" cy="0"/>
          <a:chOff x="0" y="0"/>
          <a:chExt cx="0" cy="0"/>
        </a:xfrm>
      </p:grpSpPr>
      <p:sp>
        <p:nvSpPr>
          <p:cNvPr id="517" name="Google Shape;517;p38"/>
          <p:cNvSpPr txBox="1">
            <a:spLocks noGrp="1"/>
          </p:cNvSpPr>
          <p:nvPr>
            <p:ph type="title"/>
          </p:nvPr>
        </p:nvSpPr>
        <p:spPr>
          <a:xfrm>
            <a:off x="-175325" y="1846375"/>
            <a:ext cx="5021700" cy="2930700"/>
          </a:xfrm>
          <a:prstGeom prst="rect">
            <a:avLst/>
          </a:prstGeom>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MX" sz="7900" dirty="0"/>
              <a:t>Características Primarias</a:t>
            </a:r>
          </a:p>
        </p:txBody>
      </p:sp>
      <p:sp>
        <p:nvSpPr>
          <p:cNvPr id="518" name="Google Shape;518;p38"/>
          <p:cNvSpPr txBox="1"/>
          <p:nvPr/>
        </p:nvSpPr>
        <p:spPr>
          <a:xfrm>
            <a:off x="4490825" y="737075"/>
            <a:ext cx="6895500" cy="5281416"/>
          </a:xfrm>
          <a:prstGeom prst="rect">
            <a:avLst/>
          </a:prstGeom>
          <a:solidFill>
            <a:schemeClr val="lt1"/>
          </a:solidFill>
          <a:ln>
            <a:noFill/>
          </a:ln>
        </p:spPr>
        <p:txBody>
          <a:bodyPr spcFirstLastPara="1" wrap="square" lIns="91425" tIns="91425" rIns="91425" bIns="91425" anchor="t" anchorCtr="0">
            <a:spAutoFit/>
          </a:bodyPr>
          <a:lstStyle/>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Letras de forma variable y mal formadas </a:t>
            </a:r>
          </a:p>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Borraduras y tachados excesivos </a:t>
            </a:r>
          </a:p>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Espaciado deficiente entre letras y palabras </a:t>
            </a:r>
          </a:p>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Reversiones de letras y números más allá de las primeras etapas de la escritura </a:t>
            </a:r>
          </a:p>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Agarre del lápiz Incómodo e inconsistente </a:t>
            </a:r>
          </a:p>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Presión pesada o presión inconsistente, Fatiga de la mano o la muñeca </a:t>
            </a:r>
          </a:p>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Tamaño de la letra (demasiado grande, demasiado pequeño)</a:t>
            </a:r>
          </a:p>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Escritura y copia lentas con escritura a mano legible o ilegible </a:t>
            </a:r>
          </a:p>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Mezcla de letras mayúsculas y minúsculas en las palabras </a:t>
            </a:r>
          </a:p>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Múltiples errores ortográficos </a:t>
            </a:r>
          </a:p>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Frustración / evitación de escritura </a:t>
            </a:r>
          </a:p>
          <a:p>
            <a:pPr marL="457200" lvl="0" indent="-358775" algn="l" rtl="0">
              <a:lnSpc>
                <a:spcPct val="115000"/>
              </a:lnSpc>
              <a:spcBef>
                <a:spcPts val="0"/>
              </a:spcBef>
              <a:spcAft>
                <a:spcPts val="0"/>
              </a:spcAft>
              <a:buClr>
                <a:srgbClr val="F8C700"/>
              </a:buClr>
              <a:buSzPts val="2050"/>
              <a:buFont typeface="Coming Soon"/>
              <a:buChar char="●"/>
            </a:pPr>
            <a:r>
              <a:rPr lang="es-ES" sz="1800" dirty="0">
                <a:latin typeface="Coming Soon"/>
                <a:ea typeface="Coming Soon"/>
                <a:cs typeface="Coming Soon"/>
                <a:sym typeface="Coming Soon"/>
              </a:rPr>
              <a:t>Bajo volumen de producción escrita y/u otros aspectos de la expresión escrita</a:t>
            </a:r>
            <a:endParaRPr sz="1800" dirty="0">
              <a:latin typeface="Coming Soon"/>
              <a:ea typeface="Coming Soon"/>
              <a:cs typeface="Coming Soon"/>
              <a:sym typeface="Coming Soo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9"/>
          <p:cNvSpPr txBox="1">
            <a:spLocks noGrp="1"/>
          </p:cNvSpPr>
          <p:nvPr>
            <p:ph type="title"/>
          </p:nvPr>
        </p:nvSpPr>
        <p:spPr>
          <a:xfrm>
            <a:off x="973675" y="898175"/>
            <a:ext cx="104361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ES" dirty="0"/>
              <a:t>Evaluación de la dislexia y trastornos relacionados</a:t>
            </a:r>
            <a:endParaRPr dirty="0"/>
          </a:p>
        </p:txBody>
      </p:sp>
      <p:sp>
        <p:nvSpPr>
          <p:cNvPr id="524" name="Google Shape;524;p39"/>
          <p:cNvSpPr txBox="1">
            <a:spLocks noGrp="1"/>
          </p:cNvSpPr>
          <p:nvPr>
            <p:ph type="body" idx="1"/>
          </p:nvPr>
        </p:nvSpPr>
        <p:spPr>
          <a:xfrm>
            <a:off x="496425" y="2390750"/>
            <a:ext cx="9524700" cy="1707900"/>
          </a:xfrm>
          <a:prstGeom prst="rect">
            <a:avLst/>
          </a:prstGeom>
          <a:solidFill>
            <a:schemeClr val="accent6"/>
          </a:solidFill>
        </p:spPr>
        <p:txBody>
          <a:bodyPr spcFirstLastPara="1" wrap="square" lIns="121900" tIns="121900" rIns="121900" bIns="121900" anchor="t" anchorCtr="0">
            <a:noAutofit/>
          </a:bodyPr>
          <a:lstStyle/>
          <a:p>
            <a:pPr marL="0" lvl="0" indent="0" algn="l" rtl="0">
              <a:spcBef>
                <a:spcPts val="0"/>
              </a:spcBef>
              <a:spcAft>
                <a:spcPts val="0"/>
              </a:spcAft>
              <a:buNone/>
            </a:pPr>
            <a:r>
              <a:rPr lang="es-ES" dirty="0"/>
              <a:t>El proceso de evaluación e identificación de la dislexia puede ser multifacético. El proceso implica requisitos estatales y federales que deben seguirse. El proceso de evaluación e identificación para estudiantes sospechosos de tener dislexia está guiado por la Ley de Educación para Individuos con Discapacidades (IDEA)</a:t>
            </a:r>
            <a:endParaRPr dirty="0"/>
          </a:p>
        </p:txBody>
      </p:sp>
      <p:pic>
        <p:nvPicPr>
          <p:cNvPr id="525" name="Google Shape;525;p39"/>
          <p:cNvPicPr preferRelativeResize="0"/>
          <p:nvPr/>
        </p:nvPicPr>
        <p:blipFill>
          <a:blip r:embed="rId3">
            <a:alphaModFix/>
          </a:blip>
          <a:stretch>
            <a:fillRect/>
          </a:stretch>
        </p:blipFill>
        <p:spPr>
          <a:xfrm>
            <a:off x="10086625" y="3172075"/>
            <a:ext cx="1646675" cy="2009575"/>
          </a:xfrm>
          <a:prstGeom prst="rect">
            <a:avLst/>
          </a:prstGeom>
          <a:noFill/>
          <a:ln w="28575" cap="flat" cmpd="sng">
            <a:solidFill>
              <a:srgbClr val="0D0D0D"/>
            </a:solidFill>
            <a:prstDash val="solid"/>
            <a:round/>
            <a:headEnd type="none" w="sm" len="sm"/>
            <a:tailEnd type="none" w="sm" len="sm"/>
          </a:ln>
        </p:spPr>
      </p:pic>
      <p:sp>
        <p:nvSpPr>
          <p:cNvPr id="526" name="Google Shape;526;p39"/>
          <p:cNvSpPr txBox="1"/>
          <p:nvPr/>
        </p:nvSpPr>
        <p:spPr>
          <a:xfrm>
            <a:off x="496425" y="4782754"/>
            <a:ext cx="9524700" cy="1415742"/>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000" b="1" u="sng" dirty="0">
                <a:latin typeface="Coming Soon"/>
                <a:ea typeface="Coming Soon"/>
                <a:cs typeface="Coming Soon"/>
                <a:sym typeface="Coming Soon"/>
              </a:rPr>
              <a:t>El Manual de Dislexia 2021 agiliza el proceso de identificación y aclara que cada vez que el distrito sospecha que un estudiante tiene dislexia o un trastorno relacionado, el distrito debe buscar el consentimiento de los padres para una Evaluación Inicial Individual Completa (FIIE) bajo la IDEA.</a:t>
            </a:r>
            <a:endParaRPr sz="2000" b="1" u="sng" dirty="0">
              <a:latin typeface="Coming Soon"/>
              <a:ea typeface="Coming Soon"/>
              <a:cs typeface="Coming Soon"/>
              <a:sym typeface="Coming Soo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0"/>
          <p:cNvSpPr txBox="1">
            <a:spLocks noGrp="1"/>
          </p:cNvSpPr>
          <p:nvPr>
            <p:ph type="title"/>
          </p:nvPr>
        </p:nvSpPr>
        <p:spPr>
          <a:xfrm>
            <a:off x="738725" y="757850"/>
            <a:ext cx="5268000" cy="3461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s-ES" dirty="0"/>
              <a:t>¿A quién deben contactar los padres con respecto a una evaluación para la dislexia o un trastorno relacionado?</a:t>
            </a:r>
            <a:endParaRPr dirty="0"/>
          </a:p>
        </p:txBody>
      </p:sp>
      <p:sp>
        <p:nvSpPr>
          <p:cNvPr id="532" name="Google Shape;532;p40"/>
          <p:cNvSpPr txBox="1">
            <a:spLocks noGrp="1"/>
          </p:cNvSpPr>
          <p:nvPr>
            <p:ph type="subTitle" idx="1"/>
          </p:nvPr>
        </p:nvSpPr>
        <p:spPr>
          <a:xfrm>
            <a:off x="4649975" y="3882452"/>
            <a:ext cx="6558900" cy="2395523"/>
          </a:xfrm>
          <a:prstGeom prst="rect">
            <a:avLst/>
          </a:prstGeom>
          <a:solidFill>
            <a:schemeClr val="accent3"/>
          </a:solidFill>
        </p:spPr>
        <p:txBody>
          <a:bodyPr spcFirstLastPara="1" wrap="square" lIns="121900" tIns="121900" rIns="121900" bIns="121900" anchor="t" anchorCtr="0">
            <a:noAutofit/>
          </a:bodyPr>
          <a:lstStyle/>
          <a:p>
            <a:pPr marL="0" lvl="0" indent="0" algn="l" rtl="0">
              <a:spcBef>
                <a:spcPts val="0"/>
              </a:spcBef>
              <a:spcAft>
                <a:spcPts val="0"/>
              </a:spcAft>
              <a:buNone/>
            </a:pPr>
            <a:r>
              <a:rPr lang="es-ES" sz="1900" dirty="0"/>
              <a:t>Los padres pueden solicitar una reunión con el campus para discutir sus preocupaciones y / o solicitar una evaluación individual completa para la dislexia o un trastorno relacionado en cualquier momento. Esta solicitud se puede hacer al maestro de su hijo, al consejero del campus o al </a:t>
            </a:r>
            <a:r>
              <a:rPr lang="es-ES" sz="1900" dirty="0" err="1"/>
              <a:t>diagnosticador</a:t>
            </a:r>
            <a:r>
              <a:rPr lang="es-ES" sz="1900" dirty="0"/>
              <a:t>.  Puede ser por escrito, en persona o por teléfono.</a:t>
            </a:r>
            <a:endParaRPr sz="1900" dirty="0"/>
          </a:p>
        </p:txBody>
      </p:sp>
      <p:pic>
        <p:nvPicPr>
          <p:cNvPr id="533" name="Google Shape;533;p40"/>
          <p:cNvPicPr preferRelativeResize="0"/>
          <p:nvPr/>
        </p:nvPicPr>
        <p:blipFill>
          <a:blip r:embed="rId3">
            <a:alphaModFix/>
          </a:blip>
          <a:stretch>
            <a:fillRect/>
          </a:stretch>
        </p:blipFill>
        <p:spPr>
          <a:xfrm>
            <a:off x="6483350" y="1875813"/>
            <a:ext cx="4197225" cy="14690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37"/>
        <p:cNvGrpSpPr/>
        <p:nvPr/>
      </p:nvGrpSpPr>
      <p:grpSpPr>
        <a:xfrm>
          <a:off x="0" y="0"/>
          <a:ext cx="0" cy="0"/>
          <a:chOff x="0" y="0"/>
          <a:chExt cx="0" cy="0"/>
        </a:xfrm>
      </p:grpSpPr>
      <p:pic>
        <p:nvPicPr>
          <p:cNvPr id="538" name="Google Shape;538;p41"/>
          <p:cNvPicPr preferRelativeResize="0"/>
          <p:nvPr/>
        </p:nvPicPr>
        <p:blipFill>
          <a:blip r:embed="rId3">
            <a:alphaModFix/>
          </a:blip>
          <a:stretch>
            <a:fillRect/>
          </a:stretch>
        </p:blipFill>
        <p:spPr>
          <a:xfrm>
            <a:off x="367600" y="152400"/>
            <a:ext cx="6473380" cy="6553199"/>
          </a:xfrm>
          <a:prstGeom prst="rect">
            <a:avLst/>
          </a:prstGeom>
          <a:noFill/>
          <a:ln>
            <a:noFill/>
          </a:ln>
        </p:spPr>
      </p:pic>
      <p:sp>
        <p:nvSpPr>
          <p:cNvPr id="539" name="Google Shape;539;p41"/>
          <p:cNvSpPr txBox="1"/>
          <p:nvPr/>
        </p:nvSpPr>
        <p:spPr>
          <a:xfrm>
            <a:off x="7690700" y="2030275"/>
            <a:ext cx="4080300" cy="1384964"/>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s-ES" sz="2600" b="1" dirty="0">
                <a:latin typeface="Coming Soon"/>
                <a:ea typeface="Coming Soon"/>
                <a:cs typeface="Coming Soon"/>
                <a:sym typeface="Coming Soon"/>
              </a:rPr>
              <a:t>Figura 3.8 de la actualización del Manual de dislexia 2021</a:t>
            </a:r>
            <a:endParaRPr sz="2600" b="1" dirty="0">
              <a:latin typeface="Coming Soon"/>
              <a:ea typeface="Coming Soon"/>
              <a:cs typeface="Coming Soon"/>
              <a:sym typeface="Coming Soo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grpSp>
        <p:nvGrpSpPr>
          <p:cNvPr id="544" name="Google Shape;544;p42"/>
          <p:cNvGrpSpPr/>
          <p:nvPr/>
        </p:nvGrpSpPr>
        <p:grpSpPr>
          <a:xfrm rot="-774712">
            <a:off x="4713626" y="2302104"/>
            <a:ext cx="2957949" cy="3120425"/>
            <a:chOff x="2368761" y="841731"/>
            <a:chExt cx="3148926" cy="3321893"/>
          </a:xfrm>
        </p:grpSpPr>
        <p:sp>
          <p:nvSpPr>
            <p:cNvPr id="545" name="Google Shape;545;p42"/>
            <p:cNvSpPr/>
            <p:nvPr/>
          </p:nvSpPr>
          <p:spPr>
            <a:xfrm rot="-5400000">
              <a:off x="2281268" y="934270"/>
              <a:ext cx="3321893" cy="3136815"/>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rgbClr val="FFFFFF"/>
            </a:solidFill>
            <a:ln>
              <a:noFill/>
            </a:ln>
            <a:effectLst>
              <a:outerShdw blurRad="57150" dist="19050" dir="5400000" algn="bl" rotWithShape="0">
                <a:srgbClr val="000000">
                  <a:alpha val="298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6" name="Google Shape;546;p42"/>
            <p:cNvSpPr/>
            <p:nvPr/>
          </p:nvSpPr>
          <p:spPr>
            <a:xfrm rot="-5400000">
              <a:off x="2321639" y="901972"/>
              <a:ext cx="3243170" cy="314892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rgbClr val="F3F3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grpSp>
      <p:grpSp>
        <p:nvGrpSpPr>
          <p:cNvPr id="547" name="Google Shape;547;p42"/>
          <p:cNvGrpSpPr/>
          <p:nvPr/>
        </p:nvGrpSpPr>
        <p:grpSpPr>
          <a:xfrm rot="406439">
            <a:off x="8159112" y="2346857"/>
            <a:ext cx="2957967" cy="3120445"/>
            <a:chOff x="2368761" y="841731"/>
            <a:chExt cx="3148926" cy="3321893"/>
          </a:xfrm>
        </p:grpSpPr>
        <p:sp>
          <p:nvSpPr>
            <p:cNvPr id="548" name="Google Shape;548;p42"/>
            <p:cNvSpPr/>
            <p:nvPr/>
          </p:nvSpPr>
          <p:spPr>
            <a:xfrm rot="-5400000">
              <a:off x="2281268" y="934270"/>
              <a:ext cx="3321893" cy="3136815"/>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rgbClr val="FFFFFF"/>
            </a:solidFill>
            <a:ln>
              <a:noFill/>
            </a:ln>
            <a:effectLst>
              <a:outerShdw blurRad="57150" dist="19050" dir="5400000" algn="bl" rotWithShape="0">
                <a:srgbClr val="000000">
                  <a:alpha val="298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9" name="Google Shape;549;p42"/>
            <p:cNvSpPr/>
            <p:nvPr/>
          </p:nvSpPr>
          <p:spPr>
            <a:xfrm rot="-5400000">
              <a:off x="2321639" y="901972"/>
              <a:ext cx="3243170" cy="314892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rgbClr val="F3F3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grpSp>
      <p:grpSp>
        <p:nvGrpSpPr>
          <p:cNvPr id="550" name="Google Shape;550;p42"/>
          <p:cNvGrpSpPr/>
          <p:nvPr/>
        </p:nvGrpSpPr>
        <p:grpSpPr>
          <a:xfrm rot="918517">
            <a:off x="1038712" y="2397251"/>
            <a:ext cx="2957879" cy="3120352"/>
            <a:chOff x="2368761" y="841731"/>
            <a:chExt cx="3148926" cy="3321893"/>
          </a:xfrm>
        </p:grpSpPr>
        <p:sp>
          <p:nvSpPr>
            <p:cNvPr id="551" name="Google Shape;551;p42"/>
            <p:cNvSpPr/>
            <p:nvPr/>
          </p:nvSpPr>
          <p:spPr>
            <a:xfrm rot="-5400000">
              <a:off x="2281268" y="934270"/>
              <a:ext cx="3321893" cy="3136815"/>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rgbClr val="FFFFFF"/>
            </a:solidFill>
            <a:ln>
              <a:noFill/>
            </a:ln>
            <a:effectLst>
              <a:outerShdw blurRad="57150" dist="19050" dir="5400000" algn="bl" rotWithShape="0">
                <a:srgbClr val="000000">
                  <a:alpha val="298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2" name="Google Shape;552;p42"/>
            <p:cNvSpPr/>
            <p:nvPr/>
          </p:nvSpPr>
          <p:spPr>
            <a:xfrm rot="-5400000">
              <a:off x="2321639" y="901972"/>
              <a:ext cx="3243170" cy="314892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rgbClr val="F3F3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grpSp>
      <p:grpSp>
        <p:nvGrpSpPr>
          <p:cNvPr id="553" name="Google Shape;553;p42"/>
          <p:cNvGrpSpPr/>
          <p:nvPr/>
        </p:nvGrpSpPr>
        <p:grpSpPr>
          <a:xfrm>
            <a:off x="8068236" y="1884707"/>
            <a:ext cx="2873595" cy="3903689"/>
            <a:chOff x="8068250" y="2370575"/>
            <a:chExt cx="2873595" cy="2868900"/>
          </a:xfrm>
        </p:grpSpPr>
        <p:sp>
          <p:nvSpPr>
            <p:cNvPr id="554" name="Google Shape;554;p42"/>
            <p:cNvSpPr/>
            <p:nvPr/>
          </p:nvSpPr>
          <p:spPr>
            <a:xfrm>
              <a:off x="8072945" y="2370575"/>
              <a:ext cx="2868900" cy="2868900"/>
            </a:xfrm>
            <a:prstGeom prst="rect">
              <a:avLst/>
            </a:prstGeom>
            <a:solidFill>
              <a:schemeClr val="accent4"/>
            </a:solidFill>
            <a:ln>
              <a:noFill/>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5" name="Google Shape;555;p42"/>
            <p:cNvSpPr/>
            <p:nvPr/>
          </p:nvSpPr>
          <p:spPr>
            <a:xfrm>
              <a:off x="8068250" y="2374831"/>
              <a:ext cx="2868900" cy="573600"/>
            </a:xfrm>
            <a:prstGeom prst="rect">
              <a:avLst/>
            </a:prstGeom>
            <a:solidFill>
              <a:srgbClr val="000000">
                <a:alpha val="43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grpSp>
        <p:nvGrpSpPr>
          <p:cNvPr id="556" name="Google Shape;556;p42"/>
          <p:cNvGrpSpPr/>
          <p:nvPr/>
        </p:nvGrpSpPr>
        <p:grpSpPr>
          <a:xfrm>
            <a:off x="4439663" y="1774137"/>
            <a:ext cx="3088374" cy="3908860"/>
            <a:chOff x="4639250" y="2370575"/>
            <a:chExt cx="2873595" cy="2868900"/>
          </a:xfrm>
        </p:grpSpPr>
        <p:sp>
          <p:nvSpPr>
            <p:cNvPr id="557" name="Google Shape;557;p42"/>
            <p:cNvSpPr/>
            <p:nvPr/>
          </p:nvSpPr>
          <p:spPr>
            <a:xfrm>
              <a:off x="4643945" y="2370575"/>
              <a:ext cx="2868900" cy="2868900"/>
            </a:xfrm>
            <a:prstGeom prst="rect">
              <a:avLst/>
            </a:prstGeom>
            <a:solidFill>
              <a:schemeClr val="accent2"/>
            </a:solidFill>
            <a:ln>
              <a:noFill/>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8" name="Google Shape;558;p42"/>
            <p:cNvSpPr/>
            <p:nvPr/>
          </p:nvSpPr>
          <p:spPr>
            <a:xfrm>
              <a:off x="4639250" y="2374831"/>
              <a:ext cx="2868900" cy="573600"/>
            </a:xfrm>
            <a:prstGeom prst="rect">
              <a:avLst/>
            </a:prstGeom>
            <a:solidFill>
              <a:srgbClr val="000000">
                <a:alpha val="43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grpSp>
        <p:nvGrpSpPr>
          <p:cNvPr id="559" name="Google Shape;559;p42"/>
          <p:cNvGrpSpPr/>
          <p:nvPr/>
        </p:nvGrpSpPr>
        <p:grpSpPr>
          <a:xfrm>
            <a:off x="1286448" y="2370572"/>
            <a:ext cx="2873595" cy="3111896"/>
            <a:chOff x="1286450" y="2370575"/>
            <a:chExt cx="2873595" cy="2868900"/>
          </a:xfrm>
        </p:grpSpPr>
        <p:sp>
          <p:nvSpPr>
            <p:cNvPr id="560" name="Google Shape;560;p42"/>
            <p:cNvSpPr/>
            <p:nvPr/>
          </p:nvSpPr>
          <p:spPr>
            <a:xfrm>
              <a:off x="1291145" y="2370575"/>
              <a:ext cx="2868900" cy="2868900"/>
            </a:xfrm>
            <a:prstGeom prst="rect">
              <a:avLst/>
            </a:prstGeom>
            <a:solidFill>
              <a:schemeClr val="accent6"/>
            </a:solidFill>
            <a:ln>
              <a:noFill/>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1" name="Google Shape;561;p42"/>
            <p:cNvSpPr/>
            <p:nvPr/>
          </p:nvSpPr>
          <p:spPr>
            <a:xfrm>
              <a:off x="1286450" y="2374831"/>
              <a:ext cx="2868900" cy="573600"/>
            </a:xfrm>
            <a:prstGeom prst="rect">
              <a:avLst/>
            </a:prstGeom>
            <a:solidFill>
              <a:srgbClr val="000000">
                <a:alpha val="43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sp>
        <p:nvSpPr>
          <p:cNvPr id="562" name="Google Shape;562;p42"/>
          <p:cNvSpPr txBox="1">
            <a:spLocks noGrp="1"/>
          </p:cNvSpPr>
          <p:nvPr>
            <p:ph type="title"/>
          </p:nvPr>
        </p:nvSpPr>
        <p:spPr>
          <a:xfrm>
            <a:off x="2703624" y="745775"/>
            <a:ext cx="7920977" cy="14010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4000"/>
              <a:buNone/>
            </a:pPr>
            <a:r>
              <a:rPr lang="es-ES" dirty="0"/>
              <a:t>Calificaciones de los proveedores de servicios</a:t>
            </a:r>
          </a:p>
        </p:txBody>
      </p:sp>
      <p:sp>
        <p:nvSpPr>
          <p:cNvPr id="563" name="Google Shape;563;p42"/>
          <p:cNvSpPr txBox="1">
            <a:spLocks noGrp="1"/>
          </p:cNvSpPr>
          <p:nvPr>
            <p:ph type="subTitle" idx="1"/>
          </p:nvPr>
        </p:nvSpPr>
        <p:spPr>
          <a:xfrm>
            <a:off x="1420843" y="2755537"/>
            <a:ext cx="2656360" cy="1297695"/>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1800"/>
              <a:buNone/>
            </a:pPr>
            <a:r>
              <a:rPr lang="en-US" sz="2300" dirty="0"/>
              <a:t>M</a:t>
            </a:r>
            <a:r>
              <a:rPr lang="en" sz="2300" dirty="0"/>
              <a:t>aestro(a) certificado(a)</a:t>
            </a:r>
            <a:endParaRPr sz="2300" dirty="0"/>
          </a:p>
        </p:txBody>
      </p:sp>
      <p:sp>
        <p:nvSpPr>
          <p:cNvPr id="564" name="Google Shape;564;p42"/>
          <p:cNvSpPr txBox="1">
            <a:spLocks noGrp="1"/>
          </p:cNvSpPr>
          <p:nvPr>
            <p:ph type="subTitle" idx="2"/>
          </p:nvPr>
        </p:nvSpPr>
        <p:spPr>
          <a:xfrm>
            <a:off x="4376683" y="1774137"/>
            <a:ext cx="3255400" cy="3908860"/>
          </a:xfrm>
          <a:prstGeom prst="rect">
            <a:avLst/>
          </a:prstGeom>
          <a:noFill/>
          <a:ln>
            <a:noFill/>
          </a:ln>
        </p:spPr>
        <p:txBody>
          <a:bodyPr spcFirstLastPara="1" wrap="square" lIns="121900" tIns="121900" rIns="121900" bIns="121900" anchor="t" anchorCtr="0">
            <a:noAutofit/>
          </a:bodyPr>
          <a:lstStyle/>
          <a:p>
            <a:pPr marL="0" lvl="0" indent="0" algn="l" rtl="0">
              <a:spcBef>
                <a:spcPts val="1000"/>
              </a:spcBef>
              <a:spcAft>
                <a:spcPts val="1000"/>
              </a:spcAft>
              <a:buNone/>
            </a:pPr>
            <a:r>
              <a:rPr lang="es-ES" sz="1900" dirty="0"/>
              <a:t>Capacitación en componentes críticos y basados en la evidencia de la instrucción de la dislexia, como la conciencia fonológica, la asociación sonido-símbolo, la silabación, la ortografía, la morfología, la sintaxis, la comprensión de lectura y la fluidez de lectura.</a:t>
            </a:r>
            <a:endParaRPr sz="1900" dirty="0"/>
          </a:p>
        </p:txBody>
      </p:sp>
      <p:sp>
        <p:nvSpPr>
          <p:cNvPr id="565" name="Google Shape;565;p42"/>
          <p:cNvSpPr txBox="1">
            <a:spLocks noGrp="1"/>
          </p:cNvSpPr>
          <p:nvPr>
            <p:ph type="body" idx="6"/>
          </p:nvPr>
        </p:nvSpPr>
        <p:spPr>
          <a:xfrm>
            <a:off x="8119086" y="1640837"/>
            <a:ext cx="2896176" cy="3447600"/>
          </a:xfrm>
          <a:prstGeom prst="rect">
            <a:avLst/>
          </a:prstGeom>
          <a:noFill/>
          <a:ln>
            <a:noFill/>
          </a:ln>
        </p:spPr>
        <p:txBody>
          <a:bodyPr spcFirstLastPara="1" wrap="square" lIns="121900" tIns="121900" rIns="121900" bIns="121900" anchor="t" anchorCtr="0">
            <a:noAutofit/>
          </a:bodyPr>
          <a:lstStyle/>
          <a:p>
            <a:pPr marL="0" lvl="0" indent="0" algn="l" rtl="0">
              <a:spcBef>
                <a:spcPts val="1000"/>
              </a:spcBef>
              <a:spcAft>
                <a:spcPts val="1000"/>
              </a:spcAft>
              <a:buNone/>
            </a:pPr>
            <a:r>
              <a:rPr lang="es-ES" sz="1600" dirty="0"/>
              <a:t>La capacitación en el programa de dislexia del distrito para brindar instrucción multisensorial que utiliza simultáneamente todas las vías de aprendizaje hacia el cerebro, es sistemática y acumulativa, se enseña explícitamente, utiliza la enseñanza diagnóstica para la automaticidad e incluye enfoques analíticos y sintéticos</a:t>
            </a:r>
            <a:r>
              <a:rPr lang="es-ES" dirty="0"/>
              <a:t>.</a:t>
            </a:r>
            <a:endParaRPr dirty="0"/>
          </a:p>
        </p:txBody>
      </p:sp>
      <p:sp>
        <p:nvSpPr>
          <p:cNvPr id="566" name="Google Shape;566;p42"/>
          <p:cNvSpPr/>
          <p:nvPr/>
        </p:nvSpPr>
        <p:spPr>
          <a:xfrm rot="2672499">
            <a:off x="469878" y="5085488"/>
            <a:ext cx="1692555" cy="479229"/>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chemeClr val="lt1">
              <a:alpha val="50980"/>
            </a:schemeClr>
          </a:solidFill>
          <a:ln>
            <a:noFill/>
          </a:ln>
        </p:spPr>
        <p:txBody>
          <a:bodyPr spcFirstLastPara="1" wrap="square" lIns="245700" tIns="122825" rIns="245700" bIns="1228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567" name="Google Shape;567;p42"/>
          <p:cNvSpPr/>
          <p:nvPr/>
        </p:nvSpPr>
        <p:spPr>
          <a:xfrm rot="2672499">
            <a:off x="6368778" y="2338938"/>
            <a:ext cx="1692555" cy="479229"/>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chemeClr val="lt1">
              <a:alpha val="50980"/>
            </a:schemeClr>
          </a:solidFill>
          <a:ln>
            <a:noFill/>
          </a:ln>
        </p:spPr>
        <p:txBody>
          <a:bodyPr spcFirstLastPara="1" wrap="square" lIns="245700" tIns="122825" rIns="245700" bIns="1228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grpSp>
        <p:nvGrpSpPr>
          <p:cNvPr id="568" name="Google Shape;568;p42"/>
          <p:cNvGrpSpPr/>
          <p:nvPr/>
        </p:nvGrpSpPr>
        <p:grpSpPr>
          <a:xfrm>
            <a:off x="1184652" y="745776"/>
            <a:ext cx="1320998" cy="1265866"/>
            <a:chOff x="1862977" y="593376"/>
            <a:chExt cx="1320998" cy="1265866"/>
          </a:xfrm>
        </p:grpSpPr>
        <p:sp>
          <p:nvSpPr>
            <p:cNvPr id="569" name="Google Shape;569;p42"/>
            <p:cNvSpPr/>
            <p:nvPr/>
          </p:nvSpPr>
          <p:spPr>
            <a:xfrm>
              <a:off x="1863422" y="593376"/>
              <a:ext cx="1320553" cy="1265866"/>
            </a:xfrm>
            <a:custGeom>
              <a:avLst/>
              <a:gdLst/>
              <a:ahLst/>
              <a:cxnLst/>
              <a:rect l="l" t="t" r="r" b="b"/>
              <a:pathLst>
                <a:path w="2918349" h="2797493" extrusionOk="0">
                  <a:moveTo>
                    <a:pt x="1290514" y="0"/>
                  </a:moveTo>
                  <a:cubicBezTo>
                    <a:pt x="1381002" y="0"/>
                    <a:pt x="1466727" y="30480"/>
                    <a:pt x="1537212" y="88583"/>
                  </a:cubicBezTo>
                  <a:lnTo>
                    <a:pt x="2773557" y="1094423"/>
                  </a:lnTo>
                  <a:cubicBezTo>
                    <a:pt x="2865949" y="1169670"/>
                    <a:pt x="2919289" y="1280160"/>
                    <a:pt x="2918337" y="1399223"/>
                  </a:cubicBezTo>
                  <a:cubicBezTo>
                    <a:pt x="2918337" y="1518285"/>
                    <a:pt x="2865949" y="1628775"/>
                    <a:pt x="2773557" y="1704023"/>
                  </a:cubicBezTo>
                  <a:lnTo>
                    <a:pt x="1536259" y="2708910"/>
                  </a:lnTo>
                  <a:cubicBezTo>
                    <a:pt x="1464822" y="2767013"/>
                    <a:pt x="1380049" y="2797493"/>
                    <a:pt x="1289562" y="2797493"/>
                  </a:cubicBezTo>
                  <a:cubicBezTo>
                    <a:pt x="1072392" y="2797493"/>
                    <a:pt x="895227" y="2621280"/>
                    <a:pt x="895227" y="2405063"/>
                  </a:cubicBezTo>
                  <a:cubicBezTo>
                    <a:pt x="731397" y="2484120"/>
                    <a:pt x="484699" y="2499360"/>
                    <a:pt x="484699" y="2499360"/>
                  </a:cubicBezTo>
                  <a:lnTo>
                    <a:pt x="484663" y="2495982"/>
                  </a:lnTo>
                  <a:lnTo>
                    <a:pt x="437198" y="2495982"/>
                  </a:lnTo>
                  <a:cubicBezTo>
                    <a:pt x="196215" y="2495982"/>
                    <a:pt x="0" y="2301288"/>
                    <a:pt x="0" y="2062173"/>
                  </a:cubicBezTo>
                  <a:lnTo>
                    <a:pt x="0" y="986628"/>
                  </a:lnTo>
                  <a:cubicBezTo>
                    <a:pt x="0" y="747513"/>
                    <a:pt x="196215" y="552819"/>
                    <a:pt x="437198" y="552819"/>
                  </a:cubicBezTo>
                  <a:lnTo>
                    <a:pt x="463871" y="552819"/>
                  </a:lnTo>
                  <a:lnTo>
                    <a:pt x="463744" y="541020"/>
                  </a:lnTo>
                  <a:cubicBezTo>
                    <a:pt x="629479" y="539115"/>
                    <a:pt x="896179" y="446723"/>
                    <a:pt x="896179" y="446723"/>
                  </a:cubicBezTo>
                  <a:lnTo>
                    <a:pt x="896179" y="393383"/>
                  </a:lnTo>
                  <a:cubicBezTo>
                    <a:pt x="896179" y="176213"/>
                    <a:pt x="1073344" y="0"/>
                    <a:pt x="1290514" y="0"/>
                  </a:cubicBezTo>
                  <a:close/>
                </a:path>
              </a:pathLst>
            </a:custGeom>
            <a:solidFill>
              <a:schemeClr val="accent5"/>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42"/>
            <p:cNvSpPr/>
            <p:nvPr/>
          </p:nvSpPr>
          <p:spPr>
            <a:xfrm>
              <a:off x="1862977" y="851054"/>
              <a:ext cx="236191" cy="881253"/>
            </a:xfrm>
            <a:custGeom>
              <a:avLst/>
              <a:gdLst/>
              <a:ahLst/>
              <a:cxnLst/>
              <a:rect l="l" t="t" r="r" b="b"/>
              <a:pathLst>
                <a:path w="521969" h="1958339" extrusionOk="0">
                  <a:moveTo>
                    <a:pt x="510540" y="0"/>
                  </a:moveTo>
                  <a:lnTo>
                    <a:pt x="437198" y="0"/>
                  </a:lnTo>
                  <a:cubicBezTo>
                    <a:pt x="196215" y="0"/>
                    <a:pt x="0" y="196215"/>
                    <a:pt x="0" y="437197"/>
                  </a:cubicBezTo>
                  <a:lnTo>
                    <a:pt x="0" y="1521143"/>
                  </a:lnTo>
                  <a:cubicBezTo>
                    <a:pt x="0" y="1762125"/>
                    <a:pt x="196215" y="1958340"/>
                    <a:pt x="437198" y="1958340"/>
                  </a:cubicBezTo>
                  <a:lnTo>
                    <a:pt x="521970" y="1958340"/>
                  </a:lnTo>
                  <a:lnTo>
                    <a:pt x="510540" y="0"/>
                  </a:lnTo>
                  <a:close/>
                </a:path>
              </a:pathLst>
            </a:custGeom>
            <a:solidFill>
              <a:srgbClr val="000000">
                <a:alpha val="431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71" name="Google Shape;571;p42"/>
          <p:cNvSpPr/>
          <p:nvPr/>
        </p:nvSpPr>
        <p:spPr>
          <a:xfrm rot="8541143">
            <a:off x="10047209" y="5084956"/>
            <a:ext cx="1692880" cy="480305"/>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chemeClr val="lt1">
              <a:alpha val="50980"/>
            </a:schemeClr>
          </a:solidFill>
          <a:ln>
            <a:noFill/>
          </a:ln>
        </p:spPr>
        <p:txBody>
          <a:bodyPr spcFirstLastPara="1" wrap="square" lIns="245700" tIns="122825" rIns="245700" bIns="1228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572" name="Google Shape;572;p42"/>
          <p:cNvSpPr/>
          <p:nvPr/>
        </p:nvSpPr>
        <p:spPr>
          <a:xfrm>
            <a:off x="1567398" y="1201535"/>
            <a:ext cx="707794" cy="354375"/>
          </a:xfrm>
          <a:custGeom>
            <a:avLst/>
            <a:gdLst/>
            <a:ahLst/>
            <a:cxnLst/>
            <a:rect l="l" t="t" r="r" b="b"/>
            <a:pathLst>
              <a:path w="2144830" h="1840911" extrusionOk="0">
                <a:moveTo>
                  <a:pt x="37324" y="520784"/>
                </a:moveTo>
                <a:cubicBezTo>
                  <a:pt x="51454" y="577303"/>
                  <a:pt x="65987" y="633723"/>
                  <a:pt x="79713" y="690341"/>
                </a:cubicBezTo>
                <a:cubicBezTo>
                  <a:pt x="82138" y="700344"/>
                  <a:pt x="83536" y="710572"/>
                  <a:pt x="85769" y="720619"/>
                </a:cubicBezTo>
                <a:cubicBezTo>
                  <a:pt x="87574" y="728744"/>
                  <a:pt x="90019" y="736717"/>
                  <a:pt x="91824" y="744842"/>
                </a:cubicBezTo>
                <a:cubicBezTo>
                  <a:pt x="94057" y="754889"/>
                  <a:pt x="95566" y="765091"/>
                  <a:pt x="97880" y="775120"/>
                </a:cubicBezTo>
                <a:cubicBezTo>
                  <a:pt x="97889" y="775159"/>
                  <a:pt x="113014" y="835658"/>
                  <a:pt x="116047" y="847788"/>
                </a:cubicBezTo>
                <a:cubicBezTo>
                  <a:pt x="118066" y="855862"/>
                  <a:pt x="120735" y="863801"/>
                  <a:pt x="122103" y="872010"/>
                </a:cubicBezTo>
                <a:cubicBezTo>
                  <a:pt x="130504" y="922423"/>
                  <a:pt x="126421" y="896189"/>
                  <a:pt x="134214" y="950733"/>
                </a:cubicBezTo>
                <a:cubicBezTo>
                  <a:pt x="136232" y="978993"/>
                  <a:pt x="140269" y="1007180"/>
                  <a:pt x="140269" y="1035512"/>
                </a:cubicBezTo>
                <a:cubicBezTo>
                  <a:pt x="140269" y="1363226"/>
                  <a:pt x="101904" y="1241353"/>
                  <a:pt x="140269" y="1356461"/>
                </a:cubicBezTo>
                <a:cubicBezTo>
                  <a:pt x="146325" y="1352424"/>
                  <a:pt x="151926" y="1347604"/>
                  <a:pt x="158436" y="1344349"/>
                </a:cubicBezTo>
                <a:cubicBezTo>
                  <a:pt x="173066" y="1337034"/>
                  <a:pt x="185317" y="1338054"/>
                  <a:pt x="200826" y="1332238"/>
                </a:cubicBezTo>
                <a:cubicBezTo>
                  <a:pt x="209278" y="1329068"/>
                  <a:pt x="216484" y="1322982"/>
                  <a:pt x="225048" y="1320127"/>
                </a:cubicBezTo>
                <a:cubicBezTo>
                  <a:pt x="240839" y="1314863"/>
                  <a:pt x="257702" y="1313279"/>
                  <a:pt x="273493" y="1308015"/>
                </a:cubicBezTo>
                <a:lnTo>
                  <a:pt x="309827" y="1295904"/>
                </a:lnTo>
                <a:cubicBezTo>
                  <a:pt x="359986" y="1279185"/>
                  <a:pt x="280300" y="1305456"/>
                  <a:pt x="370383" y="1277737"/>
                </a:cubicBezTo>
                <a:cubicBezTo>
                  <a:pt x="382585" y="1273982"/>
                  <a:pt x="394606" y="1269663"/>
                  <a:pt x="406717" y="1265626"/>
                </a:cubicBezTo>
                <a:cubicBezTo>
                  <a:pt x="421122" y="1260824"/>
                  <a:pt x="433890" y="1256051"/>
                  <a:pt x="449107" y="1253515"/>
                </a:cubicBezTo>
                <a:cubicBezTo>
                  <a:pt x="607869" y="1227056"/>
                  <a:pt x="472566" y="1251813"/>
                  <a:pt x="582330" y="1235348"/>
                </a:cubicBezTo>
                <a:cubicBezTo>
                  <a:pt x="606615" y="1231705"/>
                  <a:pt x="630815" y="1227505"/>
                  <a:pt x="654998" y="1223237"/>
                </a:cubicBezTo>
                <a:cubicBezTo>
                  <a:pt x="679430" y="1218925"/>
                  <a:pt x="696461" y="1213919"/>
                  <a:pt x="721610" y="1211125"/>
                </a:cubicBezTo>
                <a:cubicBezTo>
                  <a:pt x="745768" y="1208441"/>
                  <a:pt x="770104" y="1207614"/>
                  <a:pt x="794277" y="1205070"/>
                </a:cubicBezTo>
                <a:cubicBezTo>
                  <a:pt x="808472" y="1203576"/>
                  <a:pt x="822491" y="1200682"/>
                  <a:pt x="836667" y="1199014"/>
                </a:cubicBezTo>
                <a:cubicBezTo>
                  <a:pt x="856814" y="1196644"/>
                  <a:pt x="877038" y="1194977"/>
                  <a:pt x="897223" y="1192959"/>
                </a:cubicBezTo>
                <a:cubicBezTo>
                  <a:pt x="918994" y="1187516"/>
                  <a:pt x="928665" y="1184690"/>
                  <a:pt x="951724" y="1180847"/>
                </a:cubicBezTo>
                <a:cubicBezTo>
                  <a:pt x="997907" y="1173150"/>
                  <a:pt x="1044820" y="1170376"/>
                  <a:pt x="1091003" y="1162680"/>
                </a:cubicBezTo>
                <a:cubicBezTo>
                  <a:pt x="1103114" y="1160662"/>
                  <a:pt x="1115297" y="1159033"/>
                  <a:pt x="1127337" y="1156625"/>
                </a:cubicBezTo>
                <a:cubicBezTo>
                  <a:pt x="1135498" y="1154993"/>
                  <a:pt x="1143321" y="1151746"/>
                  <a:pt x="1151560" y="1150569"/>
                </a:cubicBezTo>
                <a:cubicBezTo>
                  <a:pt x="1171642" y="1147700"/>
                  <a:pt x="1191954" y="1146754"/>
                  <a:pt x="1212116" y="1144514"/>
                </a:cubicBezTo>
                <a:cubicBezTo>
                  <a:pt x="1228290" y="1142717"/>
                  <a:pt x="1244413" y="1140477"/>
                  <a:pt x="1260561" y="1138458"/>
                </a:cubicBezTo>
                <a:cubicBezTo>
                  <a:pt x="1286802" y="1140477"/>
                  <a:pt x="1323126" y="1123739"/>
                  <a:pt x="1339284" y="1144514"/>
                </a:cubicBezTo>
                <a:cubicBezTo>
                  <a:pt x="1360388" y="1171647"/>
                  <a:pt x="1343002" y="1213164"/>
                  <a:pt x="1345340" y="1247459"/>
                </a:cubicBezTo>
                <a:cubicBezTo>
                  <a:pt x="1349058" y="1301982"/>
                  <a:pt x="1348466" y="1357055"/>
                  <a:pt x="1357451" y="1410961"/>
                </a:cubicBezTo>
                <a:cubicBezTo>
                  <a:pt x="1359470" y="1423072"/>
                  <a:pt x="1361311" y="1435215"/>
                  <a:pt x="1363507" y="1447295"/>
                </a:cubicBezTo>
                <a:cubicBezTo>
                  <a:pt x="1365348" y="1457421"/>
                  <a:pt x="1368106" y="1467384"/>
                  <a:pt x="1369562" y="1477573"/>
                </a:cubicBezTo>
                <a:cubicBezTo>
                  <a:pt x="1374165" y="1509794"/>
                  <a:pt x="1379177" y="1542011"/>
                  <a:pt x="1381673" y="1574463"/>
                </a:cubicBezTo>
                <a:cubicBezTo>
                  <a:pt x="1383692" y="1600704"/>
                  <a:pt x="1386308" y="1626906"/>
                  <a:pt x="1387729" y="1653186"/>
                </a:cubicBezTo>
                <a:cubicBezTo>
                  <a:pt x="1397560" y="1835051"/>
                  <a:pt x="1385992" y="1743966"/>
                  <a:pt x="1399840" y="1840911"/>
                </a:cubicBezTo>
                <a:cubicBezTo>
                  <a:pt x="1412825" y="1837665"/>
                  <a:pt x="1433139" y="1835471"/>
                  <a:pt x="1442230" y="1822744"/>
                </a:cubicBezTo>
                <a:cubicBezTo>
                  <a:pt x="1448548" y="1813899"/>
                  <a:pt x="1449843" y="1802362"/>
                  <a:pt x="1454341" y="1792466"/>
                </a:cubicBezTo>
                <a:cubicBezTo>
                  <a:pt x="1459944" y="1780139"/>
                  <a:pt x="1467300" y="1768631"/>
                  <a:pt x="1472508" y="1756132"/>
                </a:cubicBezTo>
                <a:cubicBezTo>
                  <a:pt x="1477418" y="1744348"/>
                  <a:pt x="1478910" y="1731217"/>
                  <a:pt x="1484619" y="1719798"/>
                </a:cubicBezTo>
                <a:cubicBezTo>
                  <a:pt x="1536891" y="1615257"/>
                  <a:pt x="1480827" y="1733950"/>
                  <a:pt x="1508842" y="1659242"/>
                </a:cubicBezTo>
                <a:cubicBezTo>
                  <a:pt x="1512012" y="1650789"/>
                  <a:pt x="1517170" y="1643215"/>
                  <a:pt x="1520953" y="1635019"/>
                </a:cubicBezTo>
                <a:cubicBezTo>
                  <a:pt x="1531413" y="1612355"/>
                  <a:pt x="1555441" y="1554405"/>
                  <a:pt x="1569398" y="1532074"/>
                </a:cubicBezTo>
                <a:cubicBezTo>
                  <a:pt x="1579491" y="1515926"/>
                  <a:pt x="1590557" y="1500347"/>
                  <a:pt x="1599676" y="1483629"/>
                </a:cubicBezTo>
                <a:cubicBezTo>
                  <a:pt x="1634992" y="1418883"/>
                  <a:pt x="1565534" y="1524933"/>
                  <a:pt x="1617843" y="1441239"/>
                </a:cubicBezTo>
                <a:cubicBezTo>
                  <a:pt x="1646920" y="1394716"/>
                  <a:pt x="1625693" y="1437298"/>
                  <a:pt x="1648121" y="1398850"/>
                </a:cubicBezTo>
                <a:cubicBezTo>
                  <a:pt x="1658592" y="1380899"/>
                  <a:pt x="1668720" y="1362740"/>
                  <a:pt x="1678399" y="1344349"/>
                </a:cubicBezTo>
                <a:cubicBezTo>
                  <a:pt x="1688910" y="1324378"/>
                  <a:pt x="1697066" y="1303145"/>
                  <a:pt x="1708677" y="1283793"/>
                </a:cubicBezTo>
                <a:cubicBezTo>
                  <a:pt x="1714733" y="1273700"/>
                  <a:pt x="1721580" y="1264042"/>
                  <a:pt x="1726844" y="1253515"/>
                </a:cubicBezTo>
                <a:cubicBezTo>
                  <a:pt x="1731705" y="1243792"/>
                  <a:pt x="1733841" y="1232828"/>
                  <a:pt x="1738956" y="1223237"/>
                </a:cubicBezTo>
                <a:cubicBezTo>
                  <a:pt x="1750034" y="1202466"/>
                  <a:pt x="1764761" y="1183735"/>
                  <a:pt x="1775289" y="1162680"/>
                </a:cubicBezTo>
                <a:cubicBezTo>
                  <a:pt x="1779326" y="1154606"/>
                  <a:pt x="1781985" y="1145680"/>
                  <a:pt x="1787401" y="1138458"/>
                </a:cubicBezTo>
                <a:cubicBezTo>
                  <a:pt x="1794252" y="1129323"/>
                  <a:pt x="1804772" y="1123370"/>
                  <a:pt x="1811623" y="1114235"/>
                </a:cubicBezTo>
                <a:cubicBezTo>
                  <a:pt x="1817039" y="1107013"/>
                  <a:pt x="1818727" y="1097524"/>
                  <a:pt x="1823734" y="1090013"/>
                </a:cubicBezTo>
                <a:cubicBezTo>
                  <a:pt x="1834931" y="1073218"/>
                  <a:pt x="1847957" y="1057716"/>
                  <a:pt x="1860068" y="1041568"/>
                </a:cubicBezTo>
                <a:cubicBezTo>
                  <a:pt x="1866124" y="1033494"/>
                  <a:pt x="1874487" y="1026716"/>
                  <a:pt x="1878235" y="1017345"/>
                </a:cubicBezTo>
                <a:cubicBezTo>
                  <a:pt x="1888448" y="991812"/>
                  <a:pt x="1891541" y="979417"/>
                  <a:pt x="1908513" y="956789"/>
                </a:cubicBezTo>
                <a:cubicBezTo>
                  <a:pt x="1919679" y="941901"/>
                  <a:pt x="1934030" y="929544"/>
                  <a:pt x="1944847" y="914400"/>
                </a:cubicBezTo>
                <a:cubicBezTo>
                  <a:pt x="1954306" y="901157"/>
                  <a:pt x="1959737" y="885342"/>
                  <a:pt x="1969069" y="872010"/>
                </a:cubicBezTo>
                <a:cubicBezTo>
                  <a:pt x="1973980" y="864994"/>
                  <a:pt x="1981663" y="860345"/>
                  <a:pt x="1987236" y="853843"/>
                </a:cubicBezTo>
                <a:cubicBezTo>
                  <a:pt x="1993804" y="846180"/>
                  <a:pt x="1998835" y="837284"/>
                  <a:pt x="2005403" y="829621"/>
                </a:cubicBezTo>
                <a:cubicBezTo>
                  <a:pt x="2010976" y="823119"/>
                  <a:pt x="2017997" y="817956"/>
                  <a:pt x="2023570" y="811454"/>
                </a:cubicBezTo>
                <a:cubicBezTo>
                  <a:pt x="2030138" y="803791"/>
                  <a:pt x="2035091" y="794827"/>
                  <a:pt x="2041737" y="787231"/>
                </a:cubicBezTo>
                <a:cubicBezTo>
                  <a:pt x="2049256" y="778638"/>
                  <a:pt x="2058529" y="771679"/>
                  <a:pt x="2065960" y="763009"/>
                </a:cubicBezTo>
                <a:cubicBezTo>
                  <a:pt x="2070696" y="757483"/>
                  <a:pt x="2073412" y="750433"/>
                  <a:pt x="2078071" y="744842"/>
                </a:cubicBezTo>
                <a:cubicBezTo>
                  <a:pt x="2092642" y="727357"/>
                  <a:pt x="2096542" y="726472"/>
                  <a:pt x="2114405" y="714564"/>
                </a:cubicBezTo>
                <a:cubicBezTo>
                  <a:pt x="2120460" y="706490"/>
                  <a:pt x="2126705" y="698554"/>
                  <a:pt x="2132571" y="690341"/>
                </a:cubicBezTo>
                <a:cubicBezTo>
                  <a:pt x="2136801" y="684419"/>
                  <a:pt x="2146110" y="679311"/>
                  <a:pt x="2144683" y="672174"/>
                </a:cubicBezTo>
                <a:cubicBezTo>
                  <a:pt x="2143733" y="667422"/>
                  <a:pt x="2102354" y="647979"/>
                  <a:pt x="2102293" y="647952"/>
                </a:cubicBezTo>
                <a:cubicBezTo>
                  <a:pt x="2092360" y="643537"/>
                  <a:pt x="2081558" y="641046"/>
                  <a:pt x="2072015" y="635841"/>
                </a:cubicBezTo>
                <a:cubicBezTo>
                  <a:pt x="2006576" y="600147"/>
                  <a:pt x="2059924" y="619698"/>
                  <a:pt x="2017514" y="605563"/>
                </a:cubicBezTo>
                <a:cubicBezTo>
                  <a:pt x="2011459" y="601526"/>
                  <a:pt x="2005270" y="597681"/>
                  <a:pt x="1999348" y="593451"/>
                </a:cubicBezTo>
                <a:cubicBezTo>
                  <a:pt x="1988330" y="585581"/>
                  <a:pt x="1969802" y="570309"/>
                  <a:pt x="1956958" y="563173"/>
                </a:cubicBezTo>
                <a:cubicBezTo>
                  <a:pt x="1945121" y="556597"/>
                  <a:pt x="1931643" y="552876"/>
                  <a:pt x="1920624" y="545006"/>
                </a:cubicBezTo>
                <a:cubicBezTo>
                  <a:pt x="1903163" y="532534"/>
                  <a:pt x="1888663" y="516354"/>
                  <a:pt x="1872179" y="502617"/>
                </a:cubicBezTo>
                <a:cubicBezTo>
                  <a:pt x="1864426" y="496156"/>
                  <a:pt x="1855620" y="491018"/>
                  <a:pt x="1847957" y="484450"/>
                </a:cubicBezTo>
                <a:cubicBezTo>
                  <a:pt x="1841455" y="478877"/>
                  <a:pt x="1836418" y="471706"/>
                  <a:pt x="1829790" y="466283"/>
                </a:cubicBezTo>
                <a:cubicBezTo>
                  <a:pt x="1814167" y="453501"/>
                  <a:pt x="1795618" y="444222"/>
                  <a:pt x="1781345" y="429949"/>
                </a:cubicBezTo>
                <a:cubicBezTo>
                  <a:pt x="1767215" y="415819"/>
                  <a:pt x="1754942" y="399549"/>
                  <a:pt x="1738956" y="387560"/>
                </a:cubicBezTo>
                <a:cubicBezTo>
                  <a:pt x="1722808" y="375449"/>
                  <a:pt x="1704784" y="365499"/>
                  <a:pt x="1690511" y="351226"/>
                </a:cubicBezTo>
                <a:cubicBezTo>
                  <a:pt x="1645432" y="306147"/>
                  <a:pt x="1700788" y="363216"/>
                  <a:pt x="1654177" y="308837"/>
                </a:cubicBezTo>
                <a:cubicBezTo>
                  <a:pt x="1638994" y="291124"/>
                  <a:pt x="1630934" y="286863"/>
                  <a:pt x="1611787" y="272503"/>
                </a:cubicBezTo>
                <a:cubicBezTo>
                  <a:pt x="1558636" y="192774"/>
                  <a:pt x="1612083" y="267801"/>
                  <a:pt x="1569398" y="218002"/>
                </a:cubicBezTo>
                <a:cubicBezTo>
                  <a:pt x="1562830" y="210339"/>
                  <a:pt x="1557877" y="201375"/>
                  <a:pt x="1551231" y="193780"/>
                </a:cubicBezTo>
                <a:cubicBezTo>
                  <a:pt x="1543712" y="185187"/>
                  <a:pt x="1534440" y="178227"/>
                  <a:pt x="1527009" y="169557"/>
                </a:cubicBezTo>
                <a:cubicBezTo>
                  <a:pt x="1500097" y="138160"/>
                  <a:pt x="1531715" y="162602"/>
                  <a:pt x="1496730" y="139279"/>
                </a:cubicBezTo>
                <a:cubicBezTo>
                  <a:pt x="1466174" y="93444"/>
                  <a:pt x="1482801" y="113237"/>
                  <a:pt x="1448285" y="78723"/>
                </a:cubicBezTo>
                <a:cubicBezTo>
                  <a:pt x="1442229" y="66612"/>
                  <a:pt x="1437085" y="54000"/>
                  <a:pt x="1430118" y="42389"/>
                </a:cubicBezTo>
                <a:cubicBezTo>
                  <a:pt x="1402623" y="-3438"/>
                  <a:pt x="1418622" y="38174"/>
                  <a:pt x="1405896" y="0"/>
                </a:cubicBezTo>
                <a:cubicBezTo>
                  <a:pt x="1377109" y="43179"/>
                  <a:pt x="1392646" y="11886"/>
                  <a:pt x="1399840" y="109001"/>
                </a:cubicBezTo>
                <a:cubicBezTo>
                  <a:pt x="1401777" y="135153"/>
                  <a:pt x="1408321" y="213177"/>
                  <a:pt x="1411952" y="242225"/>
                </a:cubicBezTo>
                <a:cubicBezTo>
                  <a:pt x="1414536" y="262901"/>
                  <a:pt x="1419926" y="288156"/>
                  <a:pt x="1424063" y="308837"/>
                </a:cubicBezTo>
                <a:cubicBezTo>
                  <a:pt x="1426081" y="329022"/>
                  <a:pt x="1427437" y="349285"/>
                  <a:pt x="1430118" y="369393"/>
                </a:cubicBezTo>
                <a:cubicBezTo>
                  <a:pt x="1431478" y="379595"/>
                  <a:pt x="1434718" y="389482"/>
                  <a:pt x="1436174" y="399671"/>
                </a:cubicBezTo>
                <a:cubicBezTo>
                  <a:pt x="1450562" y="500383"/>
                  <a:pt x="1434594" y="415987"/>
                  <a:pt x="1448285" y="484450"/>
                </a:cubicBezTo>
                <a:cubicBezTo>
                  <a:pt x="1447298" y="495303"/>
                  <a:pt x="1452728" y="553079"/>
                  <a:pt x="1430118" y="569229"/>
                </a:cubicBezTo>
                <a:cubicBezTo>
                  <a:pt x="1421273" y="575547"/>
                  <a:pt x="1410018" y="577523"/>
                  <a:pt x="1399840" y="581340"/>
                </a:cubicBezTo>
                <a:cubicBezTo>
                  <a:pt x="1393863" y="583581"/>
                  <a:pt x="1387729" y="585377"/>
                  <a:pt x="1381673" y="587396"/>
                </a:cubicBezTo>
                <a:cubicBezTo>
                  <a:pt x="1359469" y="585377"/>
                  <a:pt x="1337162" y="584287"/>
                  <a:pt x="1315062" y="581340"/>
                </a:cubicBezTo>
                <a:cubicBezTo>
                  <a:pt x="1306812" y="580240"/>
                  <a:pt x="1299049" y="576652"/>
                  <a:pt x="1290839" y="575284"/>
                </a:cubicBezTo>
                <a:cubicBezTo>
                  <a:pt x="1274786" y="572609"/>
                  <a:pt x="1258542" y="571247"/>
                  <a:pt x="1242394" y="569229"/>
                </a:cubicBezTo>
                <a:lnTo>
                  <a:pt x="1121281" y="575284"/>
                </a:lnTo>
                <a:lnTo>
                  <a:pt x="1024391" y="581340"/>
                </a:lnTo>
                <a:cubicBezTo>
                  <a:pt x="961840" y="584002"/>
                  <a:pt x="899242" y="585377"/>
                  <a:pt x="836667" y="587396"/>
                </a:cubicBezTo>
                <a:lnTo>
                  <a:pt x="679220" y="599507"/>
                </a:lnTo>
                <a:cubicBezTo>
                  <a:pt x="578273" y="599507"/>
                  <a:pt x="477366" y="595470"/>
                  <a:pt x="376439" y="593451"/>
                </a:cubicBezTo>
                <a:cubicBezTo>
                  <a:pt x="364328" y="591433"/>
                  <a:pt x="352091" y="590059"/>
                  <a:pt x="340105" y="587396"/>
                </a:cubicBezTo>
                <a:cubicBezTo>
                  <a:pt x="333874" y="586011"/>
                  <a:pt x="328321" y="581340"/>
                  <a:pt x="321938" y="581340"/>
                </a:cubicBezTo>
                <a:cubicBezTo>
                  <a:pt x="306380" y="581340"/>
                  <a:pt x="185206" y="591725"/>
                  <a:pt x="164492" y="593451"/>
                </a:cubicBezTo>
                <a:cubicBezTo>
                  <a:pt x="7050" y="587154"/>
                  <a:pt x="-37403" y="587396"/>
                  <a:pt x="31268" y="587396"/>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73" name="Google Shape;573;p42"/>
          <p:cNvSpPr txBox="1"/>
          <p:nvPr/>
        </p:nvSpPr>
        <p:spPr>
          <a:xfrm>
            <a:off x="2002199" y="5901925"/>
            <a:ext cx="8622401" cy="492412"/>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000" b="1" dirty="0">
                <a:latin typeface="Coming Soon"/>
                <a:ea typeface="Coming Soon"/>
                <a:cs typeface="Coming Soon"/>
                <a:sym typeface="Coming Soon"/>
              </a:rPr>
              <a:t>Se requiere capacitación adicional si se modifican los servicios de dislexia</a:t>
            </a:r>
            <a:r>
              <a:rPr lang="en" sz="2000" b="1" dirty="0">
                <a:latin typeface="Coming Soon"/>
                <a:ea typeface="Coming Soon"/>
                <a:cs typeface="Coming Soon"/>
                <a:sym typeface="Coming Soon"/>
              </a:rPr>
              <a:t>.</a:t>
            </a:r>
            <a:endParaRPr sz="2000" b="1" dirty="0">
              <a:latin typeface="Coming Soon"/>
              <a:ea typeface="Coming Soon"/>
              <a:cs typeface="Coming Soon"/>
              <a:sym typeface="Coming Soo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8"/>
          <p:cNvSpPr/>
          <p:nvPr/>
        </p:nvSpPr>
        <p:spPr>
          <a:xfrm rot="-492561">
            <a:off x="1135375" y="962162"/>
            <a:ext cx="4425949" cy="4742626"/>
          </a:xfrm>
          <a:custGeom>
            <a:avLst/>
            <a:gdLst/>
            <a:ahLst/>
            <a:cxnLst/>
            <a:rect l="l" t="t" r="r" b="b"/>
            <a:pathLst>
              <a:path w="3462922" h="3710694" extrusionOk="0">
                <a:moveTo>
                  <a:pt x="0" y="0"/>
                </a:moveTo>
                <a:lnTo>
                  <a:pt x="317151" y="0"/>
                </a:lnTo>
                <a:lnTo>
                  <a:pt x="274831" y="8544"/>
                </a:lnTo>
                <a:cubicBezTo>
                  <a:pt x="216604" y="33172"/>
                  <a:pt x="175747" y="90829"/>
                  <a:pt x="175747" y="158027"/>
                </a:cubicBezTo>
                <a:cubicBezTo>
                  <a:pt x="175747" y="247625"/>
                  <a:pt x="248381" y="320259"/>
                  <a:pt x="337979" y="320259"/>
                </a:cubicBezTo>
                <a:cubicBezTo>
                  <a:pt x="427577" y="320259"/>
                  <a:pt x="500211" y="247625"/>
                  <a:pt x="500211" y="158027"/>
                </a:cubicBezTo>
                <a:cubicBezTo>
                  <a:pt x="500211" y="90829"/>
                  <a:pt x="459355" y="33172"/>
                  <a:pt x="401127" y="8544"/>
                </a:cubicBezTo>
                <a:lnTo>
                  <a:pt x="358807" y="0"/>
                </a:lnTo>
                <a:lnTo>
                  <a:pt x="868544" y="0"/>
                </a:lnTo>
                <a:lnTo>
                  <a:pt x="826224" y="8544"/>
                </a:lnTo>
                <a:cubicBezTo>
                  <a:pt x="767997" y="33172"/>
                  <a:pt x="727140" y="90829"/>
                  <a:pt x="727140" y="158027"/>
                </a:cubicBezTo>
                <a:cubicBezTo>
                  <a:pt x="727140" y="247625"/>
                  <a:pt x="799774" y="320259"/>
                  <a:pt x="889372" y="320259"/>
                </a:cubicBezTo>
                <a:cubicBezTo>
                  <a:pt x="978970" y="320259"/>
                  <a:pt x="1051604" y="247625"/>
                  <a:pt x="1051604" y="158027"/>
                </a:cubicBezTo>
                <a:cubicBezTo>
                  <a:pt x="1051604" y="90829"/>
                  <a:pt x="1010748" y="33172"/>
                  <a:pt x="952520" y="8544"/>
                </a:cubicBezTo>
                <a:lnTo>
                  <a:pt x="910200" y="0"/>
                </a:lnTo>
                <a:lnTo>
                  <a:pt x="1419937" y="0"/>
                </a:lnTo>
                <a:lnTo>
                  <a:pt x="1377617" y="8544"/>
                </a:lnTo>
                <a:cubicBezTo>
                  <a:pt x="1319390" y="33172"/>
                  <a:pt x="1278533" y="90829"/>
                  <a:pt x="1278533" y="158027"/>
                </a:cubicBezTo>
                <a:cubicBezTo>
                  <a:pt x="1278533" y="247625"/>
                  <a:pt x="1351167" y="320259"/>
                  <a:pt x="1440765" y="320259"/>
                </a:cubicBezTo>
                <a:cubicBezTo>
                  <a:pt x="1530363" y="320259"/>
                  <a:pt x="1602997" y="247625"/>
                  <a:pt x="1602997" y="158027"/>
                </a:cubicBezTo>
                <a:cubicBezTo>
                  <a:pt x="1602997" y="90829"/>
                  <a:pt x="1562141" y="33172"/>
                  <a:pt x="1503913" y="8544"/>
                </a:cubicBezTo>
                <a:lnTo>
                  <a:pt x="1461593" y="0"/>
                </a:lnTo>
                <a:lnTo>
                  <a:pt x="1971330" y="0"/>
                </a:lnTo>
                <a:lnTo>
                  <a:pt x="1929010" y="8544"/>
                </a:lnTo>
                <a:cubicBezTo>
                  <a:pt x="1870783" y="33172"/>
                  <a:pt x="1829926" y="90829"/>
                  <a:pt x="1829926" y="158027"/>
                </a:cubicBezTo>
                <a:cubicBezTo>
                  <a:pt x="1829926" y="247625"/>
                  <a:pt x="1902560" y="320259"/>
                  <a:pt x="1992158" y="320259"/>
                </a:cubicBezTo>
                <a:cubicBezTo>
                  <a:pt x="2081756" y="320259"/>
                  <a:pt x="2154390" y="247625"/>
                  <a:pt x="2154390" y="158027"/>
                </a:cubicBezTo>
                <a:cubicBezTo>
                  <a:pt x="2154390" y="90829"/>
                  <a:pt x="2113533" y="33172"/>
                  <a:pt x="2055306" y="8544"/>
                </a:cubicBezTo>
                <a:lnTo>
                  <a:pt x="2012986" y="0"/>
                </a:lnTo>
                <a:lnTo>
                  <a:pt x="2522723" y="0"/>
                </a:lnTo>
                <a:lnTo>
                  <a:pt x="2480403" y="8544"/>
                </a:lnTo>
                <a:cubicBezTo>
                  <a:pt x="2422176" y="33172"/>
                  <a:pt x="2381319" y="90829"/>
                  <a:pt x="2381319" y="158027"/>
                </a:cubicBezTo>
                <a:cubicBezTo>
                  <a:pt x="2381319" y="247625"/>
                  <a:pt x="2453953" y="320259"/>
                  <a:pt x="2543551" y="320259"/>
                </a:cubicBezTo>
                <a:cubicBezTo>
                  <a:pt x="2633149" y="320259"/>
                  <a:pt x="2705783" y="247625"/>
                  <a:pt x="2705783" y="158027"/>
                </a:cubicBezTo>
                <a:cubicBezTo>
                  <a:pt x="2705783" y="90829"/>
                  <a:pt x="2664926" y="33172"/>
                  <a:pt x="2606699" y="8544"/>
                </a:cubicBezTo>
                <a:lnTo>
                  <a:pt x="2564379" y="0"/>
                </a:lnTo>
                <a:lnTo>
                  <a:pt x="3074117" y="0"/>
                </a:lnTo>
                <a:lnTo>
                  <a:pt x="3031797" y="8544"/>
                </a:lnTo>
                <a:cubicBezTo>
                  <a:pt x="2973570" y="33172"/>
                  <a:pt x="2932713" y="90829"/>
                  <a:pt x="2932713" y="158027"/>
                </a:cubicBezTo>
                <a:cubicBezTo>
                  <a:pt x="2932713" y="247625"/>
                  <a:pt x="3005347" y="320259"/>
                  <a:pt x="3094945" y="320259"/>
                </a:cubicBezTo>
                <a:cubicBezTo>
                  <a:pt x="3184543" y="320259"/>
                  <a:pt x="3257177" y="247625"/>
                  <a:pt x="3257177" y="158027"/>
                </a:cubicBezTo>
                <a:cubicBezTo>
                  <a:pt x="3257177" y="90829"/>
                  <a:pt x="3216320" y="33172"/>
                  <a:pt x="3158093" y="8544"/>
                </a:cubicBezTo>
                <a:lnTo>
                  <a:pt x="3115773" y="0"/>
                </a:lnTo>
                <a:lnTo>
                  <a:pt x="3462922" y="0"/>
                </a:lnTo>
                <a:lnTo>
                  <a:pt x="3462922" y="3710694"/>
                </a:lnTo>
                <a:lnTo>
                  <a:pt x="0" y="3710694"/>
                </a:lnTo>
                <a:close/>
              </a:path>
            </a:pathLst>
          </a:custGeom>
          <a:solidFill>
            <a:schemeClr val="accent2"/>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15" name="Google Shape;415;p28"/>
          <p:cNvGrpSpPr/>
          <p:nvPr/>
        </p:nvGrpSpPr>
        <p:grpSpPr>
          <a:xfrm rot="918659">
            <a:off x="1196527" y="1322698"/>
            <a:ext cx="4164258" cy="4392996"/>
            <a:chOff x="2368761" y="841731"/>
            <a:chExt cx="3148926" cy="3321893"/>
          </a:xfrm>
        </p:grpSpPr>
        <p:sp>
          <p:nvSpPr>
            <p:cNvPr id="416" name="Google Shape;416;p28"/>
            <p:cNvSpPr/>
            <p:nvPr/>
          </p:nvSpPr>
          <p:spPr>
            <a:xfrm rot="-5400000">
              <a:off x="2281268" y="934270"/>
              <a:ext cx="3321893" cy="3136815"/>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rgbClr val="FFFFFF"/>
            </a:solidFill>
            <a:ln>
              <a:noFill/>
            </a:ln>
            <a:effectLst>
              <a:outerShdw blurRad="57150" dist="19050" dir="5400000" algn="bl" rotWithShape="0">
                <a:srgbClr val="000000">
                  <a:alpha val="298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7" name="Google Shape;417;p28"/>
            <p:cNvSpPr/>
            <p:nvPr/>
          </p:nvSpPr>
          <p:spPr>
            <a:xfrm rot="-5400000">
              <a:off x="2321639" y="901972"/>
              <a:ext cx="3243170" cy="314892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rgbClr val="F3F3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grpSp>
      <p:grpSp>
        <p:nvGrpSpPr>
          <p:cNvPr id="418" name="Google Shape;418;p28"/>
          <p:cNvGrpSpPr/>
          <p:nvPr/>
        </p:nvGrpSpPr>
        <p:grpSpPr>
          <a:xfrm rot="-1162473">
            <a:off x="7235390" y="2705129"/>
            <a:ext cx="2666156" cy="570827"/>
            <a:chOff x="4807082" y="4027129"/>
            <a:chExt cx="6172201" cy="1321476"/>
          </a:xfrm>
        </p:grpSpPr>
        <p:sp>
          <p:nvSpPr>
            <p:cNvPr id="419" name="Google Shape;419;p28"/>
            <p:cNvSpPr/>
            <p:nvPr/>
          </p:nvSpPr>
          <p:spPr>
            <a:xfrm>
              <a:off x="4807082" y="4027129"/>
              <a:ext cx="6158864" cy="1313907"/>
            </a:xfrm>
            <a:custGeom>
              <a:avLst/>
              <a:gdLst/>
              <a:ahLst/>
              <a:cxnLst/>
              <a:rect l="l" t="t" r="r" b="b"/>
              <a:pathLst>
                <a:path w="6158864" h="1313907" extrusionOk="0">
                  <a:moveTo>
                    <a:pt x="6157913" y="205011"/>
                  </a:moveTo>
                  <a:cubicBezTo>
                    <a:pt x="6157913" y="205011"/>
                    <a:pt x="4492943" y="-197897"/>
                    <a:pt x="3078480" y="125953"/>
                  </a:cubicBezTo>
                  <a:cubicBezTo>
                    <a:pt x="1694498" y="443136"/>
                    <a:pt x="0" y="205011"/>
                    <a:pt x="0" y="205011"/>
                  </a:cubicBezTo>
                  <a:lnTo>
                    <a:pt x="678180" y="689833"/>
                  </a:lnTo>
                  <a:lnTo>
                    <a:pt x="0" y="1174656"/>
                  </a:lnTo>
                  <a:cubicBezTo>
                    <a:pt x="0" y="1174656"/>
                    <a:pt x="1691640" y="1477551"/>
                    <a:pt x="3079433" y="1189896"/>
                  </a:cubicBezTo>
                  <a:cubicBezTo>
                    <a:pt x="4495800" y="895573"/>
                    <a:pt x="6158865" y="1174656"/>
                    <a:pt x="6158865" y="1174656"/>
                  </a:cubicBezTo>
                  <a:lnTo>
                    <a:pt x="5480685" y="689833"/>
                  </a:lnTo>
                  <a:lnTo>
                    <a:pt x="6157913" y="20501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8"/>
            <p:cNvSpPr/>
            <p:nvPr/>
          </p:nvSpPr>
          <p:spPr>
            <a:xfrm>
              <a:off x="5010273" y="4035752"/>
              <a:ext cx="5969010" cy="1312853"/>
            </a:xfrm>
            <a:custGeom>
              <a:avLst/>
              <a:gdLst/>
              <a:ahLst/>
              <a:cxnLst/>
              <a:rect l="l" t="t" r="r" b="b"/>
              <a:pathLst>
                <a:path w="5969010" h="1312853" extrusionOk="0">
                  <a:moveTo>
                    <a:pt x="5752538" y="1019117"/>
                  </a:moveTo>
                  <a:lnTo>
                    <a:pt x="5775035" y="1035200"/>
                  </a:lnTo>
                  <a:lnTo>
                    <a:pt x="5708887" y="1137766"/>
                  </a:lnTo>
                  <a:lnTo>
                    <a:pt x="5687025" y="1134862"/>
                  </a:lnTo>
                  <a:lnTo>
                    <a:pt x="5678474" y="1133957"/>
                  </a:lnTo>
                  <a:close/>
                  <a:moveTo>
                    <a:pt x="5540601" y="867605"/>
                  </a:moveTo>
                  <a:lnTo>
                    <a:pt x="5563099" y="883689"/>
                  </a:lnTo>
                  <a:lnTo>
                    <a:pt x="5419390" y="1106518"/>
                  </a:lnTo>
                  <a:lnTo>
                    <a:pt x="5388620" y="1103259"/>
                  </a:lnTo>
                  <a:close/>
                  <a:moveTo>
                    <a:pt x="330092" y="802167"/>
                  </a:moveTo>
                  <a:lnTo>
                    <a:pt x="65587" y="1212295"/>
                  </a:lnTo>
                  <a:lnTo>
                    <a:pt x="35516" y="1207957"/>
                  </a:lnTo>
                  <a:lnTo>
                    <a:pt x="269103" y="845767"/>
                  </a:lnTo>
                  <a:close/>
                  <a:moveTo>
                    <a:pt x="5311112" y="703546"/>
                  </a:moveTo>
                  <a:lnTo>
                    <a:pt x="5333609" y="719629"/>
                  </a:lnTo>
                  <a:lnTo>
                    <a:pt x="5100292" y="1081400"/>
                  </a:lnTo>
                  <a:lnTo>
                    <a:pt x="5068910" y="1079093"/>
                  </a:lnTo>
                  <a:close/>
                  <a:moveTo>
                    <a:pt x="1260790" y="288998"/>
                  </a:moveTo>
                  <a:lnTo>
                    <a:pt x="1293398" y="289404"/>
                  </a:lnTo>
                  <a:lnTo>
                    <a:pt x="657873" y="1274820"/>
                  </a:lnTo>
                  <a:lnTo>
                    <a:pt x="626707" y="1272179"/>
                  </a:lnTo>
                  <a:close/>
                  <a:moveTo>
                    <a:pt x="958248" y="285231"/>
                  </a:moveTo>
                  <a:lnTo>
                    <a:pt x="990856" y="285637"/>
                  </a:lnTo>
                  <a:lnTo>
                    <a:pt x="369681" y="1248801"/>
                  </a:lnTo>
                  <a:lnTo>
                    <a:pt x="339124" y="1245215"/>
                  </a:lnTo>
                  <a:close/>
                  <a:moveTo>
                    <a:pt x="1598898" y="282248"/>
                  </a:moveTo>
                  <a:lnTo>
                    <a:pt x="946009" y="1294587"/>
                  </a:lnTo>
                  <a:lnTo>
                    <a:pt x="914064" y="1293155"/>
                  </a:lnTo>
                  <a:lnTo>
                    <a:pt x="1564968" y="283892"/>
                  </a:lnTo>
                  <a:close/>
                  <a:moveTo>
                    <a:pt x="637918" y="273899"/>
                  </a:moveTo>
                  <a:lnTo>
                    <a:pt x="669750" y="275509"/>
                  </a:lnTo>
                  <a:lnTo>
                    <a:pt x="429957" y="647320"/>
                  </a:lnTo>
                  <a:lnTo>
                    <a:pt x="407460" y="631237"/>
                  </a:lnTo>
                  <a:close/>
                  <a:moveTo>
                    <a:pt x="1939451" y="262224"/>
                  </a:moveTo>
                  <a:lnTo>
                    <a:pt x="1264441" y="1308865"/>
                  </a:lnTo>
                  <a:lnTo>
                    <a:pt x="1232495" y="1307432"/>
                  </a:lnTo>
                  <a:lnTo>
                    <a:pt x="1904818" y="264960"/>
                  </a:lnTo>
                  <a:close/>
                  <a:moveTo>
                    <a:pt x="347927" y="257010"/>
                  </a:moveTo>
                  <a:lnTo>
                    <a:pt x="379151" y="259561"/>
                  </a:lnTo>
                  <a:lnTo>
                    <a:pt x="224021" y="500099"/>
                  </a:lnTo>
                  <a:lnTo>
                    <a:pt x="201524" y="484016"/>
                  </a:lnTo>
                  <a:close/>
                  <a:moveTo>
                    <a:pt x="2235992" y="233727"/>
                  </a:moveTo>
                  <a:lnTo>
                    <a:pt x="1540030" y="1312853"/>
                  </a:lnTo>
                  <a:lnTo>
                    <a:pt x="1507354" y="1312553"/>
                  </a:lnTo>
                  <a:lnTo>
                    <a:pt x="2200514" y="237772"/>
                  </a:lnTo>
                  <a:close/>
                  <a:moveTo>
                    <a:pt x="68664" y="233483"/>
                  </a:moveTo>
                  <a:lnTo>
                    <a:pt x="96550" y="236476"/>
                  </a:lnTo>
                  <a:lnTo>
                    <a:pt x="99450" y="236713"/>
                  </a:lnTo>
                  <a:lnTo>
                    <a:pt x="22497" y="356033"/>
                  </a:lnTo>
                  <a:lnTo>
                    <a:pt x="0" y="339950"/>
                  </a:lnTo>
                  <a:close/>
                  <a:moveTo>
                    <a:pt x="5968510" y="204109"/>
                  </a:moveTo>
                  <a:lnTo>
                    <a:pt x="5969010" y="204225"/>
                  </a:lnTo>
                  <a:lnTo>
                    <a:pt x="5967943" y="204988"/>
                  </a:lnTo>
                  <a:close/>
                  <a:moveTo>
                    <a:pt x="2559448" y="188734"/>
                  </a:moveTo>
                  <a:lnTo>
                    <a:pt x="1838040" y="1307317"/>
                  </a:lnTo>
                  <a:lnTo>
                    <a:pt x="1822942" y="1308083"/>
                  </a:lnTo>
                  <a:lnTo>
                    <a:pt x="1804451" y="1308433"/>
                  </a:lnTo>
                  <a:lnTo>
                    <a:pt x="2522938" y="194379"/>
                  </a:lnTo>
                  <a:close/>
                  <a:moveTo>
                    <a:pt x="5672039" y="143909"/>
                  </a:moveTo>
                  <a:lnTo>
                    <a:pt x="5686758" y="146331"/>
                  </a:lnTo>
                  <a:lnTo>
                    <a:pt x="5701466" y="149246"/>
                  </a:lnTo>
                  <a:lnTo>
                    <a:pt x="5406801" y="606141"/>
                  </a:lnTo>
                  <a:lnTo>
                    <a:pt x="5345812" y="649741"/>
                  </a:lnTo>
                  <a:close/>
                  <a:moveTo>
                    <a:pt x="2903026" y="122531"/>
                  </a:moveTo>
                  <a:lnTo>
                    <a:pt x="2150583" y="1289233"/>
                  </a:lnTo>
                  <a:lnTo>
                    <a:pt x="2115751" y="1292276"/>
                  </a:lnTo>
                  <a:lnTo>
                    <a:pt x="2865287" y="130080"/>
                  </a:lnTo>
                  <a:lnTo>
                    <a:pt x="2889578" y="125167"/>
                  </a:lnTo>
                  <a:close/>
                  <a:moveTo>
                    <a:pt x="5393069" y="98009"/>
                  </a:moveTo>
                  <a:lnTo>
                    <a:pt x="5422785" y="102898"/>
                  </a:lnTo>
                  <a:lnTo>
                    <a:pt x="4801839" y="1065709"/>
                  </a:lnTo>
                  <a:lnTo>
                    <a:pt x="4769677" y="1064612"/>
                  </a:lnTo>
                  <a:close/>
                  <a:moveTo>
                    <a:pt x="5090307" y="59442"/>
                  </a:moveTo>
                  <a:lnTo>
                    <a:pt x="5120743" y="63215"/>
                  </a:lnTo>
                  <a:lnTo>
                    <a:pt x="4481142" y="1054951"/>
                  </a:lnTo>
                  <a:lnTo>
                    <a:pt x="4448255" y="1054978"/>
                  </a:lnTo>
                  <a:close/>
                  <a:moveTo>
                    <a:pt x="3273043" y="56819"/>
                  </a:moveTo>
                  <a:lnTo>
                    <a:pt x="2501927" y="1252477"/>
                  </a:lnTo>
                  <a:lnTo>
                    <a:pt x="2466056" y="1257131"/>
                  </a:lnTo>
                  <a:lnTo>
                    <a:pt x="3236987" y="61760"/>
                  </a:lnTo>
                  <a:close/>
                  <a:moveTo>
                    <a:pt x="4806133" y="31791"/>
                  </a:moveTo>
                  <a:lnTo>
                    <a:pt x="4837493" y="34131"/>
                  </a:lnTo>
                  <a:lnTo>
                    <a:pt x="4178034" y="1056659"/>
                  </a:lnTo>
                  <a:lnTo>
                    <a:pt x="4144556" y="1057601"/>
                  </a:lnTo>
                  <a:close/>
                  <a:moveTo>
                    <a:pt x="3600155" y="20733"/>
                  </a:moveTo>
                  <a:lnTo>
                    <a:pt x="2841014" y="1197823"/>
                  </a:lnTo>
                  <a:lnTo>
                    <a:pt x="2803844" y="1204491"/>
                  </a:lnTo>
                  <a:lnTo>
                    <a:pt x="3565349" y="23735"/>
                  </a:lnTo>
                  <a:close/>
                  <a:moveTo>
                    <a:pt x="4516246" y="10158"/>
                  </a:moveTo>
                  <a:lnTo>
                    <a:pt x="4547607" y="12498"/>
                  </a:lnTo>
                  <a:lnTo>
                    <a:pt x="3866516" y="1068567"/>
                  </a:lnTo>
                  <a:lnTo>
                    <a:pt x="3832345" y="1070583"/>
                  </a:lnTo>
                  <a:close/>
                  <a:moveTo>
                    <a:pt x="3913499" y="3169"/>
                  </a:moveTo>
                  <a:lnTo>
                    <a:pt x="3182178" y="1137123"/>
                  </a:lnTo>
                  <a:lnTo>
                    <a:pt x="3157572" y="1140436"/>
                  </a:lnTo>
                  <a:lnTo>
                    <a:pt x="3145792" y="1142576"/>
                  </a:lnTo>
                  <a:lnTo>
                    <a:pt x="3879711" y="4593"/>
                  </a:lnTo>
                  <a:close/>
                  <a:moveTo>
                    <a:pt x="4230571" y="0"/>
                  </a:moveTo>
                  <a:lnTo>
                    <a:pt x="4242934" y="382"/>
                  </a:lnTo>
                  <a:lnTo>
                    <a:pt x="3537846" y="1093657"/>
                  </a:lnTo>
                  <a:lnTo>
                    <a:pt x="3502851" y="1096954"/>
                  </a:lnTo>
                  <a:lnTo>
                    <a:pt x="4210265" y="7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21" name="Google Shape;421;p28"/>
          <p:cNvSpPr txBox="1">
            <a:spLocks noGrp="1"/>
          </p:cNvSpPr>
          <p:nvPr>
            <p:ph type="body" idx="1"/>
          </p:nvPr>
        </p:nvSpPr>
        <p:spPr>
          <a:xfrm>
            <a:off x="6333475" y="3322200"/>
            <a:ext cx="5399100" cy="28191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2100"/>
              </a:spcBef>
              <a:spcAft>
                <a:spcPts val="0"/>
              </a:spcAft>
              <a:buSzPts val="1900"/>
              <a:buNone/>
            </a:pPr>
            <a:r>
              <a:rPr lang="en" dirty="0"/>
              <a:t>El Manual de Dislexia</a:t>
            </a:r>
            <a:endParaRPr dirty="0"/>
          </a:p>
          <a:p>
            <a:pPr marL="0" lvl="0" indent="0" algn="ctr" rtl="0">
              <a:lnSpc>
                <a:spcPct val="115000"/>
              </a:lnSpc>
              <a:spcBef>
                <a:spcPts val="2100"/>
              </a:spcBef>
              <a:spcAft>
                <a:spcPts val="0"/>
              </a:spcAft>
              <a:buSzPts val="1900"/>
              <a:buNone/>
            </a:pPr>
            <a:r>
              <a:rPr lang="en" dirty="0"/>
              <a:t>2021 Actualizacion</a:t>
            </a:r>
            <a:endParaRPr dirty="0"/>
          </a:p>
          <a:p>
            <a:pPr marL="0" lvl="0" indent="0" algn="ctr" rtl="0">
              <a:lnSpc>
                <a:spcPct val="115000"/>
              </a:lnSpc>
              <a:spcBef>
                <a:spcPts val="2100"/>
              </a:spcBef>
              <a:spcAft>
                <a:spcPts val="0"/>
              </a:spcAft>
              <a:buSzPts val="1900"/>
              <a:buNone/>
            </a:pPr>
            <a:r>
              <a:rPr lang="en" u="sng" dirty="0">
                <a:solidFill>
                  <a:schemeClr val="hlink"/>
                </a:solidFill>
                <a:hlinkClick r:id="rId3"/>
              </a:rPr>
              <a:t>Procedures Concerning Dyslexia and Related Disorders</a:t>
            </a:r>
            <a:endParaRPr dirty="0"/>
          </a:p>
          <a:p>
            <a:pPr marL="0" lvl="0" indent="0" algn="ctr" rtl="0">
              <a:lnSpc>
                <a:spcPct val="115000"/>
              </a:lnSpc>
              <a:spcBef>
                <a:spcPts val="2100"/>
              </a:spcBef>
              <a:spcAft>
                <a:spcPts val="2100"/>
              </a:spcAft>
              <a:buSzPts val="1900"/>
              <a:buNone/>
            </a:pPr>
            <a:r>
              <a:rPr lang="en" u="sng" dirty="0">
                <a:solidFill>
                  <a:schemeClr val="hlink"/>
                </a:solidFill>
                <a:hlinkClick r:id="rId4"/>
              </a:rPr>
              <a:t>Appendix A Dyslexia Handbook FAQ</a:t>
            </a:r>
            <a:endParaRPr dirty="0"/>
          </a:p>
        </p:txBody>
      </p:sp>
      <p:sp>
        <p:nvSpPr>
          <p:cNvPr id="422" name="Google Shape;422;p28"/>
          <p:cNvSpPr/>
          <p:nvPr/>
        </p:nvSpPr>
        <p:spPr>
          <a:xfrm rot="8321483">
            <a:off x="516457" y="1347857"/>
            <a:ext cx="1682451" cy="480542"/>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chemeClr val="lt1">
              <a:alpha val="50980"/>
            </a:schemeClr>
          </a:solidFill>
          <a:ln>
            <a:noFill/>
          </a:ln>
        </p:spPr>
        <p:txBody>
          <a:bodyPr spcFirstLastPara="1" wrap="square" lIns="245700" tIns="122825" rIns="245700" bIns="1228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423" name="Google Shape;423;p28"/>
          <p:cNvSpPr/>
          <p:nvPr/>
        </p:nvSpPr>
        <p:spPr>
          <a:xfrm>
            <a:off x="6516425" y="679273"/>
            <a:ext cx="2641302" cy="2642915"/>
          </a:xfrm>
          <a:custGeom>
            <a:avLst/>
            <a:gdLst/>
            <a:ahLst/>
            <a:cxnLst/>
            <a:rect l="l" t="t" r="r" b="b"/>
            <a:pathLst>
              <a:path w="3116580" h="3118484" extrusionOk="0">
                <a:moveTo>
                  <a:pt x="1558290" y="3118485"/>
                </a:moveTo>
                <a:cubicBezTo>
                  <a:pt x="1436370" y="3118485"/>
                  <a:pt x="1321118" y="3064193"/>
                  <a:pt x="1225868" y="2962275"/>
                </a:cubicBezTo>
                <a:cubicBezTo>
                  <a:pt x="1165860" y="2898458"/>
                  <a:pt x="1115378" y="2818448"/>
                  <a:pt x="1076325" y="2723198"/>
                </a:cubicBezTo>
                <a:cubicBezTo>
                  <a:pt x="973455" y="2765108"/>
                  <a:pt x="874395" y="2787015"/>
                  <a:pt x="782955" y="2787015"/>
                </a:cubicBezTo>
                <a:cubicBezTo>
                  <a:pt x="610553" y="2787015"/>
                  <a:pt x="468630" y="2710815"/>
                  <a:pt x="391478" y="2576513"/>
                </a:cubicBezTo>
                <a:cubicBezTo>
                  <a:pt x="309563" y="2433638"/>
                  <a:pt x="312420" y="2244090"/>
                  <a:pt x="395288" y="2041208"/>
                </a:cubicBezTo>
                <a:cubicBezTo>
                  <a:pt x="300038" y="2001203"/>
                  <a:pt x="220027" y="1951673"/>
                  <a:pt x="156210" y="1891665"/>
                </a:cubicBezTo>
                <a:cubicBezTo>
                  <a:pt x="54293" y="1795463"/>
                  <a:pt x="0" y="1681163"/>
                  <a:pt x="0" y="1559243"/>
                </a:cubicBezTo>
                <a:cubicBezTo>
                  <a:pt x="0" y="1437323"/>
                  <a:pt x="54293" y="1322070"/>
                  <a:pt x="156210" y="1226820"/>
                </a:cubicBezTo>
                <a:cubicBezTo>
                  <a:pt x="220027" y="1166813"/>
                  <a:pt x="300038" y="1116330"/>
                  <a:pt x="395288" y="1077278"/>
                </a:cubicBezTo>
                <a:cubicBezTo>
                  <a:pt x="312420" y="874395"/>
                  <a:pt x="309563" y="684848"/>
                  <a:pt x="391478" y="541973"/>
                </a:cubicBezTo>
                <a:cubicBezTo>
                  <a:pt x="467678" y="408623"/>
                  <a:pt x="610553" y="331470"/>
                  <a:pt x="782955" y="331470"/>
                </a:cubicBezTo>
                <a:cubicBezTo>
                  <a:pt x="874395" y="331470"/>
                  <a:pt x="974408" y="353378"/>
                  <a:pt x="1076325" y="395288"/>
                </a:cubicBezTo>
                <a:cubicBezTo>
                  <a:pt x="1116330" y="300038"/>
                  <a:pt x="1165860" y="220028"/>
                  <a:pt x="1225868" y="156210"/>
                </a:cubicBezTo>
                <a:cubicBezTo>
                  <a:pt x="1322070" y="54293"/>
                  <a:pt x="1436370" y="0"/>
                  <a:pt x="1558290" y="0"/>
                </a:cubicBezTo>
                <a:cubicBezTo>
                  <a:pt x="1680210" y="0"/>
                  <a:pt x="1795463" y="54293"/>
                  <a:pt x="1890713" y="156210"/>
                </a:cubicBezTo>
                <a:cubicBezTo>
                  <a:pt x="1950720" y="220028"/>
                  <a:pt x="2001203" y="300038"/>
                  <a:pt x="2040255" y="395288"/>
                </a:cubicBezTo>
                <a:cubicBezTo>
                  <a:pt x="2143125" y="353378"/>
                  <a:pt x="2242185" y="331470"/>
                  <a:pt x="2333625" y="331470"/>
                </a:cubicBezTo>
                <a:cubicBezTo>
                  <a:pt x="2506028" y="331470"/>
                  <a:pt x="2647950" y="407670"/>
                  <a:pt x="2725103" y="541973"/>
                </a:cubicBezTo>
                <a:cubicBezTo>
                  <a:pt x="2807018" y="684848"/>
                  <a:pt x="2804160" y="874395"/>
                  <a:pt x="2721293" y="1077278"/>
                </a:cubicBezTo>
                <a:cubicBezTo>
                  <a:pt x="2816543" y="1117283"/>
                  <a:pt x="2896553" y="1166813"/>
                  <a:pt x="2960370" y="1226820"/>
                </a:cubicBezTo>
                <a:cubicBezTo>
                  <a:pt x="3062288" y="1323023"/>
                  <a:pt x="3116580" y="1437323"/>
                  <a:pt x="3116580" y="1559243"/>
                </a:cubicBezTo>
                <a:cubicBezTo>
                  <a:pt x="3116580" y="1681163"/>
                  <a:pt x="3062288" y="1796415"/>
                  <a:pt x="2960370" y="1891665"/>
                </a:cubicBezTo>
                <a:cubicBezTo>
                  <a:pt x="2896553" y="1951673"/>
                  <a:pt x="2816543" y="2002155"/>
                  <a:pt x="2721293" y="2041208"/>
                </a:cubicBezTo>
                <a:cubicBezTo>
                  <a:pt x="2804160" y="2244090"/>
                  <a:pt x="2807018" y="2433638"/>
                  <a:pt x="2725103" y="2576513"/>
                </a:cubicBezTo>
                <a:cubicBezTo>
                  <a:pt x="2648903" y="2709863"/>
                  <a:pt x="2506028" y="2787015"/>
                  <a:pt x="2333625" y="2787015"/>
                </a:cubicBezTo>
                <a:lnTo>
                  <a:pt x="2333625" y="2787015"/>
                </a:lnTo>
                <a:cubicBezTo>
                  <a:pt x="2242185" y="2787015"/>
                  <a:pt x="2142173" y="2765108"/>
                  <a:pt x="2040255" y="2723198"/>
                </a:cubicBezTo>
                <a:cubicBezTo>
                  <a:pt x="2000250" y="2818448"/>
                  <a:pt x="1950720" y="2898458"/>
                  <a:pt x="1890713" y="2962275"/>
                </a:cubicBezTo>
                <a:cubicBezTo>
                  <a:pt x="1795463" y="3064193"/>
                  <a:pt x="1680210" y="3118485"/>
                  <a:pt x="1558290" y="3118485"/>
                </a:cubicBezTo>
                <a:close/>
              </a:path>
            </a:pathLst>
          </a:custGeom>
          <a:solidFill>
            <a:srgbClr val="FFFFFF"/>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8"/>
          <p:cNvSpPr/>
          <p:nvPr/>
        </p:nvSpPr>
        <p:spPr>
          <a:xfrm>
            <a:off x="6631640" y="795595"/>
            <a:ext cx="2410632" cy="2410026"/>
          </a:xfrm>
          <a:custGeom>
            <a:avLst/>
            <a:gdLst/>
            <a:ahLst/>
            <a:cxnLst/>
            <a:rect l="l" t="t" r="r" b="b"/>
            <a:pathLst>
              <a:path w="2844403" h="2843688" extrusionOk="0">
                <a:moveTo>
                  <a:pt x="2392918" y="1019413"/>
                </a:moveTo>
                <a:cubicBezTo>
                  <a:pt x="2707243" y="484108"/>
                  <a:pt x="2359581" y="136446"/>
                  <a:pt x="1824276" y="450771"/>
                </a:cubicBezTo>
                <a:cubicBezTo>
                  <a:pt x="1668066" y="-150257"/>
                  <a:pt x="1176576" y="-150257"/>
                  <a:pt x="1019413" y="450771"/>
                </a:cubicBezTo>
                <a:cubicBezTo>
                  <a:pt x="484108" y="136446"/>
                  <a:pt x="136446" y="484108"/>
                  <a:pt x="450771" y="1019413"/>
                </a:cubicBezTo>
                <a:cubicBezTo>
                  <a:pt x="-150257" y="1175623"/>
                  <a:pt x="-150257" y="1667113"/>
                  <a:pt x="450771" y="1824276"/>
                </a:cubicBezTo>
                <a:cubicBezTo>
                  <a:pt x="136446" y="2359581"/>
                  <a:pt x="484108" y="2707243"/>
                  <a:pt x="1019413" y="2392918"/>
                </a:cubicBezTo>
                <a:cubicBezTo>
                  <a:pt x="1175623" y="2993946"/>
                  <a:pt x="1667113" y="2993946"/>
                  <a:pt x="1824276" y="2392918"/>
                </a:cubicBezTo>
                <a:cubicBezTo>
                  <a:pt x="2359581" y="2707243"/>
                  <a:pt x="2707243" y="2359581"/>
                  <a:pt x="2392918" y="1824276"/>
                </a:cubicBezTo>
                <a:cubicBezTo>
                  <a:pt x="2994898" y="1667113"/>
                  <a:pt x="2994898" y="1175623"/>
                  <a:pt x="2392918" y="101941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25" name="Google Shape;425;p28"/>
          <p:cNvGrpSpPr/>
          <p:nvPr/>
        </p:nvGrpSpPr>
        <p:grpSpPr>
          <a:xfrm>
            <a:off x="6588959" y="752746"/>
            <a:ext cx="2493346" cy="2493145"/>
            <a:chOff x="4676775" y="1912858"/>
            <a:chExt cx="2945129" cy="2944891"/>
          </a:xfrm>
        </p:grpSpPr>
        <p:sp>
          <p:nvSpPr>
            <p:cNvPr id="426" name="Google Shape;426;p28"/>
            <p:cNvSpPr/>
            <p:nvPr/>
          </p:nvSpPr>
          <p:spPr>
            <a:xfrm>
              <a:off x="5696902" y="4416742"/>
              <a:ext cx="33337" cy="30479"/>
            </a:xfrm>
            <a:custGeom>
              <a:avLst/>
              <a:gdLst/>
              <a:ahLst/>
              <a:cxnLst/>
              <a:rect l="l" t="t" r="r" b="b"/>
              <a:pathLst>
                <a:path w="33337" h="30479" extrusionOk="0">
                  <a:moveTo>
                    <a:pt x="24765" y="30480"/>
                  </a:moveTo>
                  <a:cubicBezTo>
                    <a:pt x="22860" y="24765"/>
                    <a:pt x="20955" y="19050"/>
                    <a:pt x="19050" y="14288"/>
                  </a:cubicBezTo>
                  <a:cubicBezTo>
                    <a:pt x="14288" y="17145"/>
                    <a:pt x="8572" y="20002"/>
                    <a:pt x="3810" y="21907"/>
                  </a:cubicBezTo>
                  <a:lnTo>
                    <a:pt x="0" y="13335"/>
                  </a:lnTo>
                  <a:cubicBezTo>
                    <a:pt x="6667" y="9525"/>
                    <a:pt x="13335" y="6667"/>
                    <a:pt x="20002" y="2857"/>
                  </a:cubicBezTo>
                  <a:lnTo>
                    <a:pt x="24765" y="0"/>
                  </a:lnTo>
                  <a:lnTo>
                    <a:pt x="26670" y="4763"/>
                  </a:lnTo>
                  <a:cubicBezTo>
                    <a:pt x="28575" y="12382"/>
                    <a:pt x="31432" y="19050"/>
                    <a:pt x="33338" y="26670"/>
                  </a:cubicBezTo>
                  <a:lnTo>
                    <a:pt x="24765" y="3048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8"/>
            <p:cNvSpPr/>
            <p:nvPr/>
          </p:nvSpPr>
          <p:spPr>
            <a:xfrm>
              <a:off x="5087302" y="3805237"/>
              <a:ext cx="29527" cy="33337"/>
            </a:xfrm>
            <a:custGeom>
              <a:avLst/>
              <a:gdLst/>
              <a:ahLst/>
              <a:cxnLst/>
              <a:rect l="l" t="t" r="r" b="b"/>
              <a:pathLst>
                <a:path w="29527" h="33337" extrusionOk="0">
                  <a:moveTo>
                    <a:pt x="17145" y="33338"/>
                  </a:moveTo>
                  <a:lnTo>
                    <a:pt x="8573" y="29528"/>
                  </a:lnTo>
                  <a:cubicBezTo>
                    <a:pt x="11430" y="24765"/>
                    <a:pt x="13335" y="19050"/>
                    <a:pt x="16193" y="14288"/>
                  </a:cubicBezTo>
                  <a:cubicBezTo>
                    <a:pt x="10477" y="12383"/>
                    <a:pt x="4763" y="10478"/>
                    <a:pt x="0" y="8572"/>
                  </a:cubicBezTo>
                  <a:lnTo>
                    <a:pt x="2858" y="0"/>
                  </a:lnTo>
                  <a:cubicBezTo>
                    <a:pt x="9525" y="2858"/>
                    <a:pt x="17145" y="4763"/>
                    <a:pt x="24765" y="6667"/>
                  </a:cubicBezTo>
                  <a:lnTo>
                    <a:pt x="29527" y="8572"/>
                  </a:lnTo>
                  <a:lnTo>
                    <a:pt x="26670" y="13335"/>
                  </a:lnTo>
                  <a:cubicBezTo>
                    <a:pt x="23813" y="19050"/>
                    <a:pt x="20002" y="25717"/>
                    <a:pt x="17145" y="3333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8"/>
            <p:cNvSpPr/>
            <p:nvPr/>
          </p:nvSpPr>
          <p:spPr>
            <a:xfrm>
              <a:off x="4676775" y="2973704"/>
              <a:ext cx="370522" cy="822960"/>
            </a:xfrm>
            <a:custGeom>
              <a:avLst/>
              <a:gdLst/>
              <a:ahLst/>
              <a:cxnLst/>
              <a:rect l="l" t="t" r="r" b="b"/>
              <a:pathLst>
                <a:path w="370522" h="822960" extrusionOk="0">
                  <a:moveTo>
                    <a:pt x="366713" y="822960"/>
                  </a:moveTo>
                  <a:cubicBezTo>
                    <a:pt x="352425" y="817245"/>
                    <a:pt x="337185" y="811530"/>
                    <a:pt x="323850" y="804863"/>
                  </a:cubicBezTo>
                  <a:lnTo>
                    <a:pt x="327660" y="796290"/>
                  </a:lnTo>
                  <a:cubicBezTo>
                    <a:pt x="340995" y="802005"/>
                    <a:pt x="355283" y="808673"/>
                    <a:pt x="370523" y="814388"/>
                  </a:cubicBezTo>
                  <a:lnTo>
                    <a:pt x="366713" y="822960"/>
                  </a:lnTo>
                  <a:close/>
                  <a:moveTo>
                    <a:pt x="281940" y="784860"/>
                  </a:moveTo>
                  <a:cubicBezTo>
                    <a:pt x="267653" y="777240"/>
                    <a:pt x="254318" y="769620"/>
                    <a:pt x="240983" y="762000"/>
                  </a:cubicBezTo>
                  <a:lnTo>
                    <a:pt x="245745" y="754380"/>
                  </a:lnTo>
                  <a:cubicBezTo>
                    <a:pt x="259080" y="762000"/>
                    <a:pt x="272415" y="769620"/>
                    <a:pt x="285750" y="776288"/>
                  </a:cubicBezTo>
                  <a:lnTo>
                    <a:pt x="281940" y="784860"/>
                  </a:lnTo>
                  <a:close/>
                  <a:moveTo>
                    <a:pt x="200977" y="737235"/>
                  </a:moveTo>
                  <a:cubicBezTo>
                    <a:pt x="187643" y="728663"/>
                    <a:pt x="175260" y="719138"/>
                    <a:pt x="162877" y="709613"/>
                  </a:cubicBezTo>
                  <a:lnTo>
                    <a:pt x="168593" y="701993"/>
                  </a:lnTo>
                  <a:cubicBezTo>
                    <a:pt x="180023" y="711518"/>
                    <a:pt x="192405" y="720090"/>
                    <a:pt x="205740" y="729615"/>
                  </a:cubicBezTo>
                  <a:lnTo>
                    <a:pt x="200977" y="737235"/>
                  </a:lnTo>
                  <a:close/>
                  <a:moveTo>
                    <a:pt x="128588" y="679133"/>
                  </a:moveTo>
                  <a:cubicBezTo>
                    <a:pt x="117157" y="668655"/>
                    <a:pt x="105727" y="657225"/>
                    <a:pt x="96203" y="645795"/>
                  </a:cubicBezTo>
                  <a:lnTo>
                    <a:pt x="102870" y="640080"/>
                  </a:lnTo>
                  <a:cubicBezTo>
                    <a:pt x="112395" y="651510"/>
                    <a:pt x="123825" y="661988"/>
                    <a:pt x="135255" y="673418"/>
                  </a:cubicBezTo>
                  <a:lnTo>
                    <a:pt x="128588" y="679133"/>
                  </a:lnTo>
                  <a:close/>
                  <a:moveTo>
                    <a:pt x="66675" y="609600"/>
                  </a:moveTo>
                  <a:cubicBezTo>
                    <a:pt x="57150" y="596265"/>
                    <a:pt x="49530" y="582930"/>
                    <a:pt x="41910" y="569595"/>
                  </a:cubicBezTo>
                  <a:lnTo>
                    <a:pt x="49530" y="564833"/>
                  </a:lnTo>
                  <a:cubicBezTo>
                    <a:pt x="56197" y="578168"/>
                    <a:pt x="64770" y="590550"/>
                    <a:pt x="74295" y="603885"/>
                  </a:cubicBezTo>
                  <a:lnTo>
                    <a:pt x="66675" y="609600"/>
                  </a:lnTo>
                  <a:close/>
                  <a:moveTo>
                    <a:pt x="21907" y="526733"/>
                  </a:moveTo>
                  <a:cubicBezTo>
                    <a:pt x="16193" y="512445"/>
                    <a:pt x="11430" y="497205"/>
                    <a:pt x="8572" y="481965"/>
                  </a:cubicBezTo>
                  <a:lnTo>
                    <a:pt x="17145" y="480060"/>
                  </a:lnTo>
                  <a:cubicBezTo>
                    <a:pt x="20003" y="494348"/>
                    <a:pt x="24765" y="509588"/>
                    <a:pt x="30480" y="523875"/>
                  </a:cubicBezTo>
                  <a:lnTo>
                    <a:pt x="21907" y="526733"/>
                  </a:lnTo>
                  <a:close/>
                  <a:moveTo>
                    <a:pt x="953" y="435292"/>
                  </a:moveTo>
                  <a:cubicBezTo>
                    <a:pt x="0" y="427673"/>
                    <a:pt x="0" y="419100"/>
                    <a:pt x="0" y="411480"/>
                  </a:cubicBezTo>
                  <a:cubicBezTo>
                    <a:pt x="0" y="403860"/>
                    <a:pt x="0" y="396240"/>
                    <a:pt x="953" y="388620"/>
                  </a:cubicBezTo>
                  <a:lnTo>
                    <a:pt x="10478" y="389573"/>
                  </a:lnTo>
                  <a:cubicBezTo>
                    <a:pt x="9525" y="397192"/>
                    <a:pt x="9525" y="404813"/>
                    <a:pt x="9525" y="412433"/>
                  </a:cubicBezTo>
                  <a:cubicBezTo>
                    <a:pt x="9525" y="420053"/>
                    <a:pt x="9525" y="427673"/>
                    <a:pt x="10478" y="435292"/>
                  </a:cubicBezTo>
                  <a:lnTo>
                    <a:pt x="953" y="435292"/>
                  </a:lnTo>
                  <a:close/>
                  <a:moveTo>
                    <a:pt x="17145" y="343853"/>
                  </a:moveTo>
                  <a:lnTo>
                    <a:pt x="8572" y="341948"/>
                  </a:lnTo>
                  <a:cubicBezTo>
                    <a:pt x="12382" y="326708"/>
                    <a:pt x="16193" y="311467"/>
                    <a:pt x="21907" y="297180"/>
                  </a:cubicBezTo>
                  <a:lnTo>
                    <a:pt x="30480" y="300038"/>
                  </a:lnTo>
                  <a:cubicBezTo>
                    <a:pt x="24765" y="314325"/>
                    <a:pt x="20003" y="329565"/>
                    <a:pt x="17145" y="343853"/>
                  </a:cubicBezTo>
                  <a:close/>
                  <a:moveTo>
                    <a:pt x="49530" y="259080"/>
                  </a:moveTo>
                  <a:lnTo>
                    <a:pt x="41910" y="254317"/>
                  </a:lnTo>
                  <a:cubicBezTo>
                    <a:pt x="49530" y="240983"/>
                    <a:pt x="57150" y="227648"/>
                    <a:pt x="66675" y="214313"/>
                  </a:cubicBezTo>
                  <a:lnTo>
                    <a:pt x="74295" y="220028"/>
                  </a:lnTo>
                  <a:cubicBezTo>
                    <a:pt x="64770" y="232410"/>
                    <a:pt x="56197" y="245745"/>
                    <a:pt x="49530" y="259080"/>
                  </a:cubicBezTo>
                  <a:close/>
                  <a:moveTo>
                    <a:pt x="101918" y="183833"/>
                  </a:moveTo>
                  <a:lnTo>
                    <a:pt x="95250" y="178117"/>
                  </a:lnTo>
                  <a:cubicBezTo>
                    <a:pt x="105727" y="166688"/>
                    <a:pt x="116205" y="155258"/>
                    <a:pt x="127635" y="144780"/>
                  </a:cubicBezTo>
                  <a:lnTo>
                    <a:pt x="134302" y="151448"/>
                  </a:lnTo>
                  <a:cubicBezTo>
                    <a:pt x="122873" y="161925"/>
                    <a:pt x="112395" y="172403"/>
                    <a:pt x="101918" y="183833"/>
                  </a:cubicBezTo>
                  <a:close/>
                  <a:moveTo>
                    <a:pt x="168593" y="120967"/>
                  </a:moveTo>
                  <a:lnTo>
                    <a:pt x="162877" y="113348"/>
                  </a:lnTo>
                  <a:cubicBezTo>
                    <a:pt x="175260" y="103823"/>
                    <a:pt x="187643" y="94298"/>
                    <a:pt x="200025" y="85725"/>
                  </a:cubicBezTo>
                  <a:lnTo>
                    <a:pt x="204788" y="93345"/>
                  </a:lnTo>
                  <a:cubicBezTo>
                    <a:pt x="193358" y="101917"/>
                    <a:pt x="180975" y="111442"/>
                    <a:pt x="168593" y="120967"/>
                  </a:cubicBezTo>
                  <a:close/>
                  <a:moveTo>
                    <a:pt x="244793" y="68580"/>
                  </a:moveTo>
                  <a:lnTo>
                    <a:pt x="240030" y="60960"/>
                  </a:lnTo>
                  <a:cubicBezTo>
                    <a:pt x="253365" y="53340"/>
                    <a:pt x="266700" y="45720"/>
                    <a:pt x="280988" y="38100"/>
                  </a:cubicBezTo>
                  <a:lnTo>
                    <a:pt x="284798" y="46673"/>
                  </a:lnTo>
                  <a:cubicBezTo>
                    <a:pt x="271463" y="53340"/>
                    <a:pt x="258127" y="60960"/>
                    <a:pt x="244793" y="68580"/>
                  </a:cubicBezTo>
                  <a:close/>
                  <a:moveTo>
                    <a:pt x="326708" y="26670"/>
                  </a:moveTo>
                  <a:lnTo>
                    <a:pt x="322898" y="18098"/>
                  </a:lnTo>
                  <a:cubicBezTo>
                    <a:pt x="337185" y="11430"/>
                    <a:pt x="351473" y="5715"/>
                    <a:pt x="365760" y="0"/>
                  </a:cubicBezTo>
                  <a:lnTo>
                    <a:pt x="368618" y="8573"/>
                  </a:lnTo>
                  <a:cubicBezTo>
                    <a:pt x="355283" y="14288"/>
                    <a:pt x="340995" y="20003"/>
                    <a:pt x="326708" y="266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8"/>
            <p:cNvSpPr/>
            <p:nvPr/>
          </p:nvSpPr>
          <p:spPr>
            <a:xfrm>
              <a:off x="5087302" y="2932747"/>
              <a:ext cx="30480" cy="33337"/>
            </a:xfrm>
            <a:custGeom>
              <a:avLst/>
              <a:gdLst/>
              <a:ahLst/>
              <a:cxnLst/>
              <a:rect l="l" t="t" r="r" b="b"/>
              <a:pathLst>
                <a:path w="30480" h="33337" extrusionOk="0">
                  <a:moveTo>
                    <a:pt x="2858" y="33338"/>
                  </a:moveTo>
                  <a:lnTo>
                    <a:pt x="0" y="24765"/>
                  </a:lnTo>
                  <a:cubicBezTo>
                    <a:pt x="5715" y="22860"/>
                    <a:pt x="11430" y="20955"/>
                    <a:pt x="16193" y="19050"/>
                  </a:cubicBezTo>
                  <a:cubicBezTo>
                    <a:pt x="13335" y="14288"/>
                    <a:pt x="10477" y="8573"/>
                    <a:pt x="8573" y="3810"/>
                  </a:cubicBezTo>
                  <a:lnTo>
                    <a:pt x="17145" y="0"/>
                  </a:lnTo>
                  <a:cubicBezTo>
                    <a:pt x="20955" y="6667"/>
                    <a:pt x="23813" y="13335"/>
                    <a:pt x="27623" y="20002"/>
                  </a:cubicBezTo>
                  <a:lnTo>
                    <a:pt x="30480" y="24765"/>
                  </a:lnTo>
                  <a:lnTo>
                    <a:pt x="25718" y="26670"/>
                  </a:lnTo>
                  <a:cubicBezTo>
                    <a:pt x="17145" y="28575"/>
                    <a:pt x="10477" y="31432"/>
                    <a:pt x="2858" y="3333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8"/>
            <p:cNvSpPr/>
            <p:nvPr/>
          </p:nvSpPr>
          <p:spPr>
            <a:xfrm>
              <a:off x="5009197" y="2244089"/>
              <a:ext cx="648652" cy="650557"/>
            </a:xfrm>
            <a:custGeom>
              <a:avLst/>
              <a:gdLst/>
              <a:ahLst/>
              <a:cxnLst/>
              <a:rect l="l" t="t" r="r" b="b"/>
              <a:pathLst>
                <a:path w="648652" h="650557" extrusionOk="0">
                  <a:moveTo>
                    <a:pt x="66675" y="650558"/>
                  </a:moveTo>
                  <a:cubicBezTo>
                    <a:pt x="60007" y="636270"/>
                    <a:pt x="54292" y="621983"/>
                    <a:pt x="48577" y="607695"/>
                  </a:cubicBezTo>
                  <a:lnTo>
                    <a:pt x="58102" y="603885"/>
                  </a:lnTo>
                  <a:cubicBezTo>
                    <a:pt x="63817" y="618173"/>
                    <a:pt x="69532" y="632460"/>
                    <a:pt x="76200" y="646748"/>
                  </a:cubicBezTo>
                  <a:lnTo>
                    <a:pt x="66675" y="650558"/>
                  </a:lnTo>
                  <a:close/>
                  <a:moveTo>
                    <a:pt x="33338" y="562928"/>
                  </a:moveTo>
                  <a:cubicBezTo>
                    <a:pt x="28575" y="547688"/>
                    <a:pt x="23813" y="532448"/>
                    <a:pt x="20002" y="518160"/>
                  </a:cubicBezTo>
                  <a:lnTo>
                    <a:pt x="28575" y="516255"/>
                  </a:lnTo>
                  <a:cubicBezTo>
                    <a:pt x="32385" y="530543"/>
                    <a:pt x="37147" y="545783"/>
                    <a:pt x="41910" y="561023"/>
                  </a:cubicBezTo>
                  <a:lnTo>
                    <a:pt x="33338" y="562928"/>
                  </a:lnTo>
                  <a:close/>
                  <a:moveTo>
                    <a:pt x="10477" y="472440"/>
                  </a:moveTo>
                  <a:cubicBezTo>
                    <a:pt x="7620" y="457200"/>
                    <a:pt x="4763" y="441008"/>
                    <a:pt x="3810" y="425768"/>
                  </a:cubicBezTo>
                  <a:lnTo>
                    <a:pt x="13335" y="424815"/>
                  </a:lnTo>
                  <a:cubicBezTo>
                    <a:pt x="15240" y="440055"/>
                    <a:pt x="17145" y="455295"/>
                    <a:pt x="20002" y="470535"/>
                  </a:cubicBezTo>
                  <a:lnTo>
                    <a:pt x="10477" y="472440"/>
                  </a:lnTo>
                  <a:close/>
                  <a:moveTo>
                    <a:pt x="0" y="380048"/>
                  </a:moveTo>
                  <a:cubicBezTo>
                    <a:pt x="0" y="375285"/>
                    <a:pt x="0" y="369570"/>
                    <a:pt x="0" y="364808"/>
                  </a:cubicBezTo>
                  <a:cubicBezTo>
                    <a:pt x="0" y="354330"/>
                    <a:pt x="0" y="343853"/>
                    <a:pt x="952" y="333375"/>
                  </a:cubicBezTo>
                  <a:lnTo>
                    <a:pt x="10477" y="334328"/>
                  </a:lnTo>
                  <a:cubicBezTo>
                    <a:pt x="9525" y="344805"/>
                    <a:pt x="9525" y="354330"/>
                    <a:pt x="9525" y="364808"/>
                  </a:cubicBezTo>
                  <a:cubicBezTo>
                    <a:pt x="9525" y="369570"/>
                    <a:pt x="9525" y="375285"/>
                    <a:pt x="9525" y="380048"/>
                  </a:cubicBezTo>
                  <a:lnTo>
                    <a:pt x="0" y="380048"/>
                  </a:lnTo>
                  <a:close/>
                  <a:moveTo>
                    <a:pt x="15240" y="287655"/>
                  </a:moveTo>
                  <a:lnTo>
                    <a:pt x="6667" y="285750"/>
                  </a:lnTo>
                  <a:cubicBezTo>
                    <a:pt x="9525" y="270510"/>
                    <a:pt x="13335" y="254318"/>
                    <a:pt x="17145" y="240030"/>
                  </a:cubicBezTo>
                  <a:lnTo>
                    <a:pt x="25717" y="242888"/>
                  </a:lnTo>
                  <a:cubicBezTo>
                    <a:pt x="20955" y="258127"/>
                    <a:pt x="17145" y="272415"/>
                    <a:pt x="15240" y="287655"/>
                  </a:cubicBezTo>
                  <a:close/>
                  <a:moveTo>
                    <a:pt x="40957" y="200977"/>
                  </a:moveTo>
                  <a:lnTo>
                    <a:pt x="32385" y="197168"/>
                  </a:lnTo>
                  <a:cubicBezTo>
                    <a:pt x="37147" y="186690"/>
                    <a:pt x="41910" y="177165"/>
                    <a:pt x="47625" y="167640"/>
                  </a:cubicBezTo>
                  <a:cubicBezTo>
                    <a:pt x="49530" y="163830"/>
                    <a:pt x="52388" y="160020"/>
                    <a:pt x="54292" y="156210"/>
                  </a:cubicBezTo>
                  <a:lnTo>
                    <a:pt x="61913" y="160973"/>
                  </a:lnTo>
                  <a:cubicBezTo>
                    <a:pt x="60007" y="164783"/>
                    <a:pt x="57150" y="168593"/>
                    <a:pt x="55245" y="172403"/>
                  </a:cubicBezTo>
                  <a:cubicBezTo>
                    <a:pt x="50482" y="180975"/>
                    <a:pt x="45720" y="190500"/>
                    <a:pt x="40957" y="200977"/>
                  </a:cubicBezTo>
                  <a:close/>
                  <a:moveTo>
                    <a:pt x="90488" y="123825"/>
                  </a:moveTo>
                  <a:lnTo>
                    <a:pt x="83820" y="118110"/>
                  </a:lnTo>
                  <a:cubicBezTo>
                    <a:pt x="94298" y="105728"/>
                    <a:pt x="104775" y="95250"/>
                    <a:pt x="117157" y="84773"/>
                  </a:cubicBezTo>
                  <a:lnTo>
                    <a:pt x="122873" y="91440"/>
                  </a:lnTo>
                  <a:cubicBezTo>
                    <a:pt x="110490" y="100965"/>
                    <a:pt x="100013" y="111443"/>
                    <a:pt x="90488" y="123825"/>
                  </a:cubicBezTo>
                  <a:close/>
                  <a:moveTo>
                    <a:pt x="645795" y="76200"/>
                  </a:moveTo>
                  <a:cubicBezTo>
                    <a:pt x="631507" y="69533"/>
                    <a:pt x="617220" y="63818"/>
                    <a:pt x="602932" y="58103"/>
                  </a:cubicBezTo>
                  <a:lnTo>
                    <a:pt x="605790" y="49530"/>
                  </a:lnTo>
                  <a:cubicBezTo>
                    <a:pt x="620078" y="55245"/>
                    <a:pt x="634365" y="60960"/>
                    <a:pt x="648653" y="67628"/>
                  </a:cubicBezTo>
                  <a:lnTo>
                    <a:pt x="645795" y="76200"/>
                  </a:lnTo>
                  <a:close/>
                  <a:moveTo>
                    <a:pt x="159067" y="63818"/>
                  </a:moveTo>
                  <a:lnTo>
                    <a:pt x="154305" y="56198"/>
                  </a:lnTo>
                  <a:cubicBezTo>
                    <a:pt x="167640" y="47625"/>
                    <a:pt x="180975" y="40958"/>
                    <a:pt x="196215" y="34290"/>
                  </a:cubicBezTo>
                  <a:lnTo>
                    <a:pt x="200025" y="42863"/>
                  </a:lnTo>
                  <a:cubicBezTo>
                    <a:pt x="185738" y="48578"/>
                    <a:pt x="171450" y="56198"/>
                    <a:pt x="159067" y="63818"/>
                  </a:cubicBezTo>
                  <a:close/>
                  <a:moveTo>
                    <a:pt x="559118" y="42863"/>
                  </a:moveTo>
                  <a:cubicBezTo>
                    <a:pt x="543878" y="38100"/>
                    <a:pt x="529590" y="33338"/>
                    <a:pt x="514350" y="29528"/>
                  </a:cubicBezTo>
                  <a:lnTo>
                    <a:pt x="516255" y="20955"/>
                  </a:lnTo>
                  <a:cubicBezTo>
                    <a:pt x="530543" y="24765"/>
                    <a:pt x="545782" y="29528"/>
                    <a:pt x="561023" y="34290"/>
                  </a:cubicBezTo>
                  <a:lnTo>
                    <a:pt x="559118" y="42863"/>
                  </a:lnTo>
                  <a:close/>
                  <a:moveTo>
                    <a:pt x="241935" y="26670"/>
                  </a:moveTo>
                  <a:lnTo>
                    <a:pt x="239077" y="18098"/>
                  </a:lnTo>
                  <a:cubicBezTo>
                    <a:pt x="253365" y="13335"/>
                    <a:pt x="269557" y="10478"/>
                    <a:pt x="284798" y="7620"/>
                  </a:cubicBezTo>
                  <a:lnTo>
                    <a:pt x="286703" y="16193"/>
                  </a:lnTo>
                  <a:cubicBezTo>
                    <a:pt x="271463" y="19050"/>
                    <a:pt x="256223" y="21908"/>
                    <a:pt x="241935" y="26670"/>
                  </a:cubicBezTo>
                  <a:close/>
                  <a:moveTo>
                    <a:pt x="469582" y="20003"/>
                  </a:moveTo>
                  <a:cubicBezTo>
                    <a:pt x="454342" y="17145"/>
                    <a:pt x="439103" y="14288"/>
                    <a:pt x="423863" y="13335"/>
                  </a:cubicBezTo>
                  <a:lnTo>
                    <a:pt x="424815" y="3810"/>
                  </a:lnTo>
                  <a:cubicBezTo>
                    <a:pt x="440055" y="5715"/>
                    <a:pt x="455295" y="7620"/>
                    <a:pt x="471488" y="10478"/>
                  </a:cubicBezTo>
                  <a:lnTo>
                    <a:pt x="469582" y="20003"/>
                  </a:lnTo>
                  <a:close/>
                  <a:moveTo>
                    <a:pt x="332423" y="10478"/>
                  </a:moveTo>
                  <a:lnTo>
                    <a:pt x="331470" y="953"/>
                  </a:lnTo>
                  <a:cubicBezTo>
                    <a:pt x="346710" y="0"/>
                    <a:pt x="361950" y="0"/>
                    <a:pt x="378142" y="0"/>
                  </a:cubicBezTo>
                  <a:lnTo>
                    <a:pt x="378142" y="9525"/>
                  </a:lnTo>
                  <a:cubicBezTo>
                    <a:pt x="362903" y="9525"/>
                    <a:pt x="347663" y="9525"/>
                    <a:pt x="332423" y="1047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8"/>
            <p:cNvSpPr/>
            <p:nvPr/>
          </p:nvSpPr>
          <p:spPr>
            <a:xfrm>
              <a:off x="5696902" y="2322194"/>
              <a:ext cx="33337" cy="30480"/>
            </a:xfrm>
            <a:custGeom>
              <a:avLst/>
              <a:gdLst/>
              <a:ahLst/>
              <a:cxnLst/>
              <a:rect l="l" t="t" r="r" b="b"/>
              <a:pathLst>
                <a:path w="33337" h="30480" extrusionOk="0">
                  <a:moveTo>
                    <a:pt x="24765" y="30480"/>
                  </a:moveTo>
                  <a:lnTo>
                    <a:pt x="20002" y="27623"/>
                  </a:lnTo>
                  <a:cubicBezTo>
                    <a:pt x="13335" y="23813"/>
                    <a:pt x="6667" y="20955"/>
                    <a:pt x="0" y="17145"/>
                  </a:cubicBezTo>
                  <a:lnTo>
                    <a:pt x="3810" y="8573"/>
                  </a:lnTo>
                  <a:cubicBezTo>
                    <a:pt x="8572" y="11430"/>
                    <a:pt x="14288" y="13335"/>
                    <a:pt x="19050" y="16193"/>
                  </a:cubicBezTo>
                  <a:cubicBezTo>
                    <a:pt x="20955" y="10478"/>
                    <a:pt x="22860" y="4763"/>
                    <a:pt x="24765" y="0"/>
                  </a:cubicBezTo>
                  <a:lnTo>
                    <a:pt x="33338" y="2857"/>
                  </a:lnTo>
                  <a:cubicBezTo>
                    <a:pt x="30480" y="9525"/>
                    <a:pt x="28575" y="17145"/>
                    <a:pt x="26670" y="24765"/>
                  </a:cubicBezTo>
                  <a:lnTo>
                    <a:pt x="24765" y="3048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8"/>
            <p:cNvSpPr/>
            <p:nvPr/>
          </p:nvSpPr>
          <p:spPr>
            <a:xfrm>
              <a:off x="5737859" y="1912858"/>
              <a:ext cx="822960" cy="370284"/>
            </a:xfrm>
            <a:custGeom>
              <a:avLst/>
              <a:gdLst/>
              <a:ahLst/>
              <a:cxnLst/>
              <a:rect l="l" t="t" r="r" b="b"/>
              <a:pathLst>
                <a:path w="822960" h="370284" extrusionOk="0">
                  <a:moveTo>
                    <a:pt x="8573" y="370284"/>
                  </a:moveTo>
                  <a:lnTo>
                    <a:pt x="0" y="367427"/>
                  </a:lnTo>
                  <a:cubicBezTo>
                    <a:pt x="5715" y="353139"/>
                    <a:pt x="11430" y="337899"/>
                    <a:pt x="18098" y="324564"/>
                  </a:cubicBezTo>
                  <a:lnTo>
                    <a:pt x="26670" y="328374"/>
                  </a:lnTo>
                  <a:cubicBezTo>
                    <a:pt x="20003" y="340757"/>
                    <a:pt x="14288" y="355044"/>
                    <a:pt x="8573" y="370284"/>
                  </a:cubicBezTo>
                  <a:close/>
                  <a:moveTo>
                    <a:pt x="814388" y="369332"/>
                  </a:moveTo>
                  <a:cubicBezTo>
                    <a:pt x="808673" y="355044"/>
                    <a:pt x="802958" y="340757"/>
                    <a:pt x="796290" y="326469"/>
                  </a:cubicBezTo>
                  <a:lnTo>
                    <a:pt x="804863" y="322659"/>
                  </a:lnTo>
                  <a:cubicBezTo>
                    <a:pt x="811530" y="336947"/>
                    <a:pt x="817245" y="351234"/>
                    <a:pt x="822960" y="365522"/>
                  </a:cubicBezTo>
                  <a:lnTo>
                    <a:pt x="814388" y="369332"/>
                  </a:lnTo>
                  <a:close/>
                  <a:moveTo>
                    <a:pt x="46673" y="285512"/>
                  </a:moveTo>
                  <a:lnTo>
                    <a:pt x="38100" y="281702"/>
                  </a:lnTo>
                  <a:cubicBezTo>
                    <a:pt x="45720" y="267414"/>
                    <a:pt x="52388" y="254079"/>
                    <a:pt x="60960" y="240744"/>
                  </a:cubicBezTo>
                  <a:lnTo>
                    <a:pt x="68580" y="245507"/>
                  </a:lnTo>
                  <a:cubicBezTo>
                    <a:pt x="60960" y="257889"/>
                    <a:pt x="53340" y="272177"/>
                    <a:pt x="46673" y="285512"/>
                  </a:cubicBezTo>
                  <a:close/>
                  <a:moveTo>
                    <a:pt x="776288" y="285512"/>
                  </a:moveTo>
                  <a:cubicBezTo>
                    <a:pt x="769620" y="271224"/>
                    <a:pt x="762000" y="257889"/>
                    <a:pt x="754380" y="245507"/>
                  </a:cubicBezTo>
                  <a:lnTo>
                    <a:pt x="762000" y="240744"/>
                  </a:lnTo>
                  <a:cubicBezTo>
                    <a:pt x="769620" y="254079"/>
                    <a:pt x="777240" y="267414"/>
                    <a:pt x="784860" y="281702"/>
                  </a:cubicBezTo>
                  <a:lnTo>
                    <a:pt x="776288" y="285512"/>
                  </a:lnTo>
                  <a:close/>
                  <a:moveTo>
                    <a:pt x="93345" y="206454"/>
                  </a:moveTo>
                  <a:lnTo>
                    <a:pt x="85725" y="201692"/>
                  </a:lnTo>
                  <a:cubicBezTo>
                    <a:pt x="94298" y="188357"/>
                    <a:pt x="103823" y="175974"/>
                    <a:pt x="113348" y="163592"/>
                  </a:cubicBezTo>
                  <a:lnTo>
                    <a:pt x="120968" y="169307"/>
                  </a:lnTo>
                  <a:cubicBezTo>
                    <a:pt x="111443" y="180737"/>
                    <a:pt x="101918" y="193119"/>
                    <a:pt x="93345" y="206454"/>
                  </a:cubicBezTo>
                  <a:close/>
                  <a:moveTo>
                    <a:pt x="729615" y="205502"/>
                  </a:moveTo>
                  <a:cubicBezTo>
                    <a:pt x="721043" y="193119"/>
                    <a:pt x="711518" y="179784"/>
                    <a:pt x="701993" y="168354"/>
                  </a:cubicBezTo>
                  <a:lnTo>
                    <a:pt x="709613" y="162639"/>
                  </a:lnTo>
                  <a:cubicBezTo>
                    <a:pt x="719138" y="175022"/>
                    <a:pt x="728663" y="187404"/>
                    <a:pt x="737235" y="199787"/>
                  </a:cubicBezTo>
                  <a:lnTo>
                    <a:pt x="729615" y="205502"/>
                  </a:lnTo>
                  <a:close/>
                  <a:moveTo>
                    <a:pt x="150495" y="134064"/>
                  </a:moveTo>
                  <a:lnTo>
                    <a:pt x="143828" y="127397"/>
                  </a:lnTo>
                  <a:cubicBezTo>
                    <a:pt x="154305" y="115967"/>
                    <a:pt x="165735" y="104537"/>
                    <a:pt x="177165" y="95012"/>
                  </a:cubicBezTo>
                  <a:lnTo>
                    <a:pt x="182880" y="101679"/>
                  </a:lnTo>
                  <a:cubicBezTo>
                    <a:pt x="172403" y="112157"/>
                    <a:pt x="160973" y="122634"/>
                    <a:pt x="150495" y="134064"/>
                  </a:cubicBezTo>
                  <a:close/>
                  <a:moveTo>
                    <a:pt x="672465" y="134064"/>
                  </a:moveTo>
                  <a:cubicBezTo>
                    <a:pt x="661988" y="122634"/>
                    <a:pt x="650558" y="112157"/>
                    <a:pt x="639128" y="101679"/>
                  </a:cubicBezTo>
                  <a:lnTo>
                    <a:pt x="644843" y="95012"/>
                  </a:lnTo>
                  <a:cubicBezTo>
                    <a:pt x="656273" y="105489"/>
                    <a:pt x="667703" y="115967"/>
                    <a:pt x="678180" y="127397"/>
                  </a:cubicBezTo>
                  <a:lnTo>
                    <a:pt x="672465" y="134064"/>
                  </a:lnTo>
                  <a:close/>
                  <a:moveTo>
                    <a:pt x="219075" y="74057"/>
                  </a:moveTo>
                  <a:lnTo>
                    <a:pt x="213360" y="66437"/>
                  </a:lnTo>
                  <a:cubicBezTo>
                    <a:pt x="226695" y="56912"/>
                    <a:pt x="240030" y="49292"/>
                    <a:pt x="253365" y="41672"/>
                  </a:cubicBezTo>
                  <a:lnTo>
                    <a:pt x="258128" y="49292"/>
                  </a:lnTo>
                  <a:cubicBezTo>
                    <a:pt x="244793" y="56912"/>
                    <a:pt x="232410" y="64532"/>
                    <a:pt x="219075" y="74057"/>
                  </a:cubicBezTo>
                  <a:close/>
                  <a:moveTo>
                    <a:pt x="602933" y="73104"/>
                  </a:moveTo>
                  <a:cubicBezTo>
                    <a:pt x="590550" y="64532"/>
                    <a:pt x="577215" y="55959"/>
                    <a:pt x="563880" y="49292"/>
                  </a:cubicBezTo>
                  <a:lnTo>
                    <a:pt x="568643" y="41672"/>
                  </a:lnTo>
                  <a:cubicBezTo>
                    <a:pt x="581978" y="49292"/>
                    <a:pt x="595313" y="56912"/>
                    <a:pt x="608648" y="66437"/>
                  </a:cubicBezTo>
                  <a:lnTo>
                    <a:pt x="602933" y="73104"/>
                  </a:lnTo>
                  <a:close/>
                  <a:moveTo>
                    <a:pt x="300038" y="30242"/>
                  </a:moveTo>
                  <a:lnTo>
                    <a:pt x="297180" y="21669"/>
                  </a:lnTo>
                  <a:cubicBezTo>
                    <a:pt x="311468" y="15954"/>
                    <a:pt x="326708" y="11192"/>
                    <a:pt x="341948" y="8334"/>
                  </a:cubicBezTo>
                  <a:lnTo>
                    <a:pt x="343853" y="16907"/>
                  </a:lnTo>
                  <a:cubicBezTo>
                    <a:pt x="328613" y="20717"/>
                    <a:pt x="314325" y="24527"/>
                    <a:pt x="300038" y="30242"/>
                  </a:cubicBezTo>
                  <a:close/>
                  <a:moveTo>
                    <a:pt x="522923" y="30242"/>
                  </a:moveTo>
                  <a:cubicBezTo>
                    <a:pt x="508635" y="24527"/>
                    <a:pt x="494348" y="20717"/>
                    <a:pt x="479108" y="16907"/>
                  </a:cubicBezTo>
                  <a:lnTo>
                    <a:pt x="481013" y="8334"/>
                  </a:lnTo>
                  <a:cubicBezTo>
                    <a:pt x="496253" y="12144"/>
                    <a:pt x="511493" y="15954"/>
                    <a:pt x="525780" y="21669"/>
                  </a:cubicBezTo>
                  <a:lnTo>
                    <a:pt x="522923" y="30242"/>
                  </a:lnTo>
                  <a:close/>
                  <a:moveTo>
                    <a:pt x="388620" y="10239"/>
                  </a:moveTo>
                  <a:lnTo>
                    <a:pt x="387668" y="714"/>
                  </a:lnTo>
                  <a:cubicBezTo>
                    <a:pt x="402908" y="-238"/>
                    <a:pt x="419100" y="-238"/>
                    <a:pt x="434340" y="714"/>
                  </a:cubicBezTo>
                  <a:lnTo>
                    <a:pt x="433388" y="10239"/>
                  </a:lnTo>
                  <a:cubicBezTo>
                    <a:pt x="419100" y="9287"/>
                    <a:pt x="403860" y="9287"/>
                    <a:pt x="388620" y="1023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8"/>
            <p:cNvSpPr/>
            <p:nvPr/>
          </p:nvSpPr>
          <p:spPr>
            <a:xfrm>
              <a:off x="6568440" y="2323147"/>
              <a:ext cx="33337" cy="29527"/>
            </a:xfrm>
            <a:custGeom>
              <a:avLst/>
              <a:gdLst/>
              <a:ahLst/>
              <a:cxnLst/>
              <a:rect l="l" t="t" r="r" b="b"/>
              <a:pathLst>
                <a:path w="33337" h="29527" extrusionOk="0">
                  <a:moveTo>
                    <a:pt x="8572" y="29527"/>
                  </a:moveTo>
                  <a:lnTo>
                    <a:pt x="6667" y="24765"/>
                  </a:lnTo>
                  <a:cubicBezTo>
                    <a:pt x="4763" y="17145"/>
                    <a:pt x="1905" y="10477"/>
                    <a:pt x="0" y="2857"/>
                  </a:cubicBezTo>
                  <a:lnTo>
                    <a:pt x="8572" y="0"/>
                  </a:lnTo>
                  <a:cubicBezTo>
                    <a:pt x="10477" y="5715"/>
                    <a:pt x="12382" y="11430"/>
                    <a:pt x="14288" y="16192"/>
                  </a:cubicBezTo>
                  <a:cubicBezTo>
                    <a:pt x="19050" y="13335"/>
                    <a:pt x="24765" y="10477"/>
                    <a:pt x="29527" y="8572"/>
                  </a:cubicBezTo>
                  <a:lnTo>
                    <a:pt x="33338" y="17145"/>
                  </a:lnTo>
                  <a:cubicBezTo>
                    <a:pt x="26670" y="20955"/>
                    <a:pt x="20002" y="23813"/>
                    <a:pt x="13335" y="27622"/>
                  </a:cubicBezTo>
                  <a:lnTo>
                    <a:pt x="8572" y="2952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8"/>
            <p:cNvSpPr/>
            <p:nvPr/>
          </p:nvSpPr>
          <p:spPr>
            <a:xfrm>
              <a:off x="6639877" y="2244089"/>
              <a:ext cx="650557" cy="650557"/>
            </a:xfrm>
            <a:custGeom>
              <a:avLst/>
              <a:gdLst/>
              <a:ahLst/>
              <a:cxnLst/>
              <a:rect l="l" t="t" r="r" b="b"/>
              <a:pathLst>
                <a:path w="650557" h="650557" extrusionOk="0">
                  <a:moveTo>
                    <a:pt x="582930" y="650558"/>
                  </a:moveTo>
                  <a:lnTo>
                    <a:pt x="574357" y="646748"/>
                  </a:lnTo>
                  <a:cubicBezTo>
                    <a:pt x="581025" y="632460"/>
                    <a:pt x="586740" y="618173"/>
                    <a:pt x="592455" y="603885"/>
                  </a:cubicBezTo>
                  <a:lnTo>
                    <a:pt x="601028" y="606743"/>
                  </a:lnTo>
                  <a:cubicBezTo>
                    <a:pt x="595313" y="621030"/>
                    <a:pt x="589597" y="635318"/>
                    <a:pt x="582930" y="650558"/>
                  </a:cubicBezTo>
                  <a:close/>
                  <a:moveTo>
                    <a:pt x="616267" y="562928"/>
                  </a:moveTo>
                  <a:lnTo>
                    <a:pt x="607695" y="560070"/>
                  </a:lnTo>
                  <a:cubicBezTo>
                    <a:pt x="612457" y="544830"/>
                    <a:pt x="617220" y="530543"/>
                    <a:pt x="621030" y="515303"/>
                  </a:cubicBezTo>
                  <a:lnTo>
                    <a:pt x="629603" y="517208"/>
                  </a:lnTo>
                  <a:cubicBezTo>
                    <a:pt x="625792" y="532448"/>
                    <a:pt x="621030" y="547688"/>
                    <a:pt x="616267" y="562928"/>
                  </a:cubicBezTo>
                  <a:close/>
                  <a:moveTo>
                    <a:pt x="640080" y="472440"/>
                  </a:moveTo>
                  <a:lnTo>
                    <a:pt x="631507" y="470535"/>
                  </a:lnTo>
                  <a:cubicBezTo>
                    <a:pt x="634365" y="455295"/>
                    <a:pt x="637222" y="440055"/>
                    <a:pt x="638175" y="424815"/>
                  </a:cubicBezTo>
                  <a:lnTo>
                    <a:pt x="647700" y="425768"/>
                  </a:lnTo>
                  <a:cubicBezTo>
                    <a:pt x="644842" y="441008"/>
                    <a:pt x="642938" y="457200"/>
                    <a:pt x="640080" y="472440"/>
                  </a:cubicBezTo>
                  <a:close/>
                  <a:moveTo>
                    <a:pt x="650557" y="380048"/>
                  </a:moveTo>
                  <a:lnTo>
                    <a:pt x="641032" y="380048"/>
                  </a:lnTo>
                  <a:cubicBezTo>
                    <a:pt x="641032" y="375285"/>
                    <a:pt x="641032" y="370523"/>
                    <a:pt x="641032" y="364808"/>
                  </a:cubicBezTo>
                  <a:cubicBezTo>
                    <a:pt x="641032" y="354330"/>
                    <a:pt x="641032" y="343853"/>
                    <a:pt x="640080" y="333375"/>
                  </a:cubicBezTo>
                  <a:lnTo>
                    <a:pt x="649605" y="332423"/>
                  </a:lnTo>
                  <a:cubicBezTo>
                    <a:pt x="650557" y="342900"/>
                    <a:pt x="650557" y="353378"/>
                    <a:pt x="650557" y="363855"/>
                  </a:cubicBezTo>
                  <a:cubicBezTo>
                    <a:pt x="650557" y="369570"/>
                    <a:pt x="650557" y="374333"/>
                    <a:pt x="650557" y="380048"/>
                  </a:cubicBezTo>
                  <a:close/>
                  <a:moveTo>
                    <a:pt x="634365" y="287655"/>
                  </a:moveTo>
                  <a:cubicBezTo>
                    <a:pt x="631507" y="272415"/>
                    <a:pt x="627697" y="257175"/>
                    <a:pt x="623888" y="242888"/>
                  </a:cubicBezTo>
                  <a:lnTo>
                    <a:pt x="632460" y="240030"/>
                  </a:lnTo>
                  <a:cubicBezTo>
                    <a:pt x="637222" y="254318"/>
                    <a:pt x="640080" y="270510"/>
                    <a:pt x="642938" y="285750"/>
                  </a:cubicBezTo>
                  <a:lnTo>
                    <a:pt x="634365" y="287655"/>
                  </a:lnTo>
                  <a:close/>
                  <a:moveTo>
                    <a:pt x="608647" y="200025"/>
                  </a:moveTo>
                  <a:cubicBezTo>
                    <a:pt x="603885" y="190500"/>
                    <a:pt x="599122" y="180975"/>
                    <a:pt x="594360" y="171450"/>
                  </a:cubicBezTo>
                  <a:cubicBezTo>
                    <a:pt x="592455" y="167640"/>
                    <a:pt x="589597" y="163830"/>
                    <a:pt x="587692" y="160020"/>
                  </a:cubicBezTo>
                  <a:lnTo>
                    <a:pt x="595313" y="155258"/>
                  </a:lnTo>
                  <a:cubicBezTo>
                    <a:pt x="598170" y="159068"/>
                    <a:pt x="600075" y="162878"/>
                    <a:pt x="602932" y="167640"/>
                  </a:cubicBezTo>
                  <a:cubicBezTo>
                    <a:pt x="608647" y="177165"/>
                    <a:pt x="613410" y="186690"/>
                    <a:pt x="618172" y="197168"/>
                  </a:cubicBezTo>
                  <a:lnTo>
                    <a:pt x="608647" y="200025"/>
                  </a:lnTo>
                  <a:close/>
                  <a:moveTo>
                    <a:pt x="560070" y="122873"/>
                  </a:moveTo>
                  <a:cubicBezTo>
                    <a:pt x="550545" y="111443"/>
                    <a:pt x="539115" y="100013"/>
                    <a:pt x="527685" y="90488"/>
                  </a:cubicBezTo>
                  <a:lnTo>
                    <a:pt x="533400" y="83820"/>
                  </a:lnTo>
                  <a:cubicBezTo>
                    <a:pt x="544830" y="94298"/>
                    <a:pt x="556260" y="104775"/>
                    <a:pt x="566738" y="117158"/>
                  </a:cubicBezTo>
                  <a:lnTo>
                    <a:pt x="560070" y="122873"/>
                  </a:lnTo>
                  <a:close/>
                  <a:moveTo>
                    <a:pt x="3810" y="76200"/>
                  </a:moveTo>
                  <a:lnTo>
                    <a:pt x="0" y="67628"/>
                  </a:lnTo>
                  <a:cubicBezTo>
                    <a:pt x="14288" y="60960"/>
                    <a:pt x="28575" y="55245"/>
                    <a:pt x="42863" y="49530"/>
                  </a:cubicBezTo>
                  <a:lnTo>
                    <a:pt x="45720" y="58103"/>
                  </a:lnTo>
                  <a:cubicBezTo>
                    <a:pt x="32385" y="63818"/>
                    <a:pt x="18097" y="70485"/>
                    <a:pt x="3810" y="76200"/>
                  </a:cubicBezTo>
                  <a:close/>
                  <a:moveTo>
                    <a:pt x="490538" y="63818"/>
                  </a:moveTo>
                  <a:cubicBezTo>
                    <a:pt x="478155" y="56198"/>
                    <a:pt x="463867" y="48578"/>
                    <a:pt x="450532" y="41910"/>
                  </a:cubicBezTo>
                  <a:lnTo>
                    <a:pt x="454342" y="33338"/>
                  </a:lnTo>
                  <a:cubicBezTo>
                    <a:pt x="468630" y="40005"/>
                    <a:pt x="482917" y="47625"/>
                    <a:pt x="496253" y="55245"/>
                  </a:cubicBezTo>
                  <a:lnTo>
                    <a:pt x="490538" y="63818"/>
                  </a:lnTo>
                  <a:close/>
                  <a:moveTo>
                    <a:pt x="90488" y="42863"/>
                  </a:moveTo>
                  <a:lnTo>
                    <a:pt x="87630" y="34290"/>
                  </a:lnTo>
                  <a:cubicBezTo>
                    <a:pt x="102870" y="29528"/>
                    <a:pt x="118110" y="24765"/>
                    <a:pt x="132397" y="20955"/>
                  </a:cubicBezTo>
                  <a:lnTo>
                    <a:pt x="134302" y="29528"/>
                  </a:lnTo>
                  <a:cubicBezTo>
                    <a:pt x="120015" y="34290"/>
                    <a:pt x="104775" y="38100"/>
                    <a:pt x="90488" y="42863"/>
                  </a:cubicBezTo>
                  <a:close/>
                  <a:moveTo>
                    <a:pt x="407670" y="26670"/>
                  </a:moveTo>
                  <a:cubicBezTo>
                    <a:pt x="393382" y="22860"/>
                    <a:pt x="378142" y="19050"/>
                    <a:pt x="362903" y="16193"/>
                  </a:cubicBezTo>
                  <a:lnTo>
                    <a:pt x="364807" y="7620"/>
                  </a:lnTo>
                  <a:cubicBezTo>
                    <a:pt x="380047" y="10478"/>
                    <a:pt x="396240" y="14288"/>
                    <a:pt x="410528" y="18098"/>
                  </a:cubicBezTo>
                  <a:lnTo>
                    <a:pt x="407670" y="26670"/>
                  </a:lnTo>
                  <a:close/>
                  <a:moveTo>
                    <a:pt x="180022" y="20003"/>
                  </a:moveTo>
                  <a:lnTo>
                    <a:pt x="178117" y="11430"/>
                  </a:lnTo>
                  <a:cubicBezTo>
                    <a:pt x="193357" y="8573"/>
                    <a:pt x="209550" y="5715"/>
                    <a:pt x="224790" y="4763"/>
                  </a:cubicBezTo>
                  <a:lnTo>
                    <a:pt x="225742" y="14288"/>
                  </a:lnTo>
                  <a:cubicBezTo>
                    <a:pt x="210502" y="15240"/>
                    <a:pt x="195263" y="17145"/>
                    <a:pt x="180022" y="20003"/>
                  </a:cubicBezTo>
                  <a:close/>
                  <a:moveTo>
                    <a:pt x="317182" y="10478"/>
                  </a:moveTo>
                  <a:cubicBezTo>
                    <a:pt x="301942" y="9525"/>
                    <a:pt x="286703" y="9525"/>
                    <a:pt x="271463" y="9525"/>
                  </a:cubicBezTo>
                  <a:lnTo>
                    <a:pt x="271463" y="0"/>
                  </a:lnTo>
                  <a:cubicBezTo>
                    <a:pt x="287655" y="0"/>
                    <a:pt x="302895" y="0"/>
                    <a:pt x="318135" y="953"/>
                  </a:cubicBezTo>
                  <a:lnTo>
                    <a:pt x="317182" y="1047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28"/>
            <p:cNvSpPr/>
            <p:nvPr/>
          </p:nvSpPr>
          <p:spPr>
            <a:xfrm>
              <a:off x="7181850" y="2932747"/>
              <a:ext cx="30480" cy="33337"/>
            </a:xfrm>
            <a:custGeom>
              <a:avLst/>
              <a:gdLst/>
              <a:ahLst/>
              <a:cxnLst/>
              <a:rect l="l" t="t" r="r" b="b"/>
              <a:pathLst>
                <a:path w="30480" h="33337" extrusionOk="0">
                  <a:moveTo>
                    <a:pt x="26670" y="33338"/>
                  </a:moveTo>
                  <a:cubicBezTo>
                    <a:pt x="20003" y="30480"/>
                    <a:pt x="12382" y="28575"/>
                    <a:pt x="4763" y="26670"/>
                  </a:cubicBezTo>
                  <a:lnTo>
                    <a:pt x="0" y="24765"/>
                  </a:lnTo>
                  <a:lnTo>
                    <a:pt x="2857" y="20002"/>
                  </a:lnTo>
                  <a:cubicBezTo>
                    <a:pt x="6668" y="13335"/>
                    <a:pt x="9525" y="6667"/>
                    <a:pt x="13335" y="0"/>
                  </a:cubicBezTo>
                  <a:lnTo>
                    <a:pt x="21907" y="3810"/>
                  </a:lnTo>
                  <a:cubicBezTo>
                    <a:pt x="19050" y="8573"/>
                    <a:pt x="17145" y="14288"/>
                    <a:pt x="14288" y="19050"/>
                  </a:cubicBezTo>
                  <a:cubicBezTo>
                    <a:pt x="20003" y="20955"/>
                    <a:pt x="25718" y="22860"/>
                    <a:pt x="30480" y="24765"/>
                  </a:cubicBezTo>
                  <a:lnTo>
                    <a:pt x="26670" y="3333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8"/>
            <p:cNvSpPr/>
            <p:nvPr/>
          </p:nvSpPr>
          <p:spPr>
            <a:xfrm>
              <a:off x="7251382" y="2973704"/>
              <a:ext cx="370522" cy="822960"/>
            </a:xfrm>
            <a:custGeom>
              <a:avLst/>
              <a:gdLst/>
              <a:ahLst/>
              <a:cxnLst/>
              <a:rect l="l" t="t" r="r" b="b"/>
              <a:pathLst>
                <a:path w="370522" h="822960" extrusionOk="0">
                  <a:moveTo>
                    <a:pt x="4763" y="822960"/>
                  </a:moveTo>
                  <a:lnTo>
                    <a:pt x="1905" y="814388"/>
                  </a:lnTo>
                  <a:cubicBezTo>
                    <a:pt x="16193" y="808673"/>
                    <a:pt x="30480" y="802958"/>
                    <a:pt x="44768" y="796290"/>
                  </a:cubicBezTo>
                  <a:lnTo>
                    <a:pt x="48578" y="804863"/>
                  </a:lnTo>
                  <a:cubicBezTo>
                    <a:pt x="34290" y="811530"/>
                    <a:pt x="19050" y="817245"/>
                    <a:pt x="4763" y="822960"/>
                  </a:cubicBezTo>
                  <a:close/>
                  <a:moveTo>
                    <a:pt x="89535" y="784860"/>
                  </a:moveTo>
                  <a:lnTo>
                    <a:pt x="85725" y="776288"/>
                  </a:lnTo>
                  <a:cubicBezTo>
                    <a:pt x="100013" y="769620"/>
                    <a:pt x="113348" y="762000"/>
                    <a:pt x="125730" y="754380"/>
                  </a:cubicBezTo>
                  <a:lnTo>
                    <a:pt x="130493" y="762000"/>
                  </a:lnTo>
                  <a:cubicBezTo>
                    <a:pt x="117158" y="770573"/>
                    <a:pt x="103823" y="777240"/>
                    <a:pt x="89535" y="784860"/>
                  </a:cubicBezTo>
                  <a:close/>
                  <a:moveTo>
                    <a:pt x="169545" y="737235"/>
                  </a:moveTo>
                  <a:lnTo>
                    <a:pt x="164783" y="729615"/>
                  </a:lnTo>
                  <a:cubicBezTo>
                    <a:pt x="178118" y="721043"/>
                    <a:pt x="190500" y="711518"/>
                    <a:pt x="201930" y="701993"/>
                  </a:cubicBezTo>
                  <a:lnTo>
                    <a:pt x="207645" y="709613"/>
                  </a:lnTo>
                  <a:cubicBezTo>
                    <a:pt x="195263" y="719138"/>
                    <a:pt x="182880" y="728663"/>
                    <a:pt x="169545" y="737235"/>
                  </a:cubicBezTo>
                  <a:close/>
                  <a:moveTo>
                    <a:pt x="242888" y="679133"/>
                  </a:moveTo>
                  <a:lnTo>
                    <a:pt x="236220" y="672465"/>
                  </a:lnTo>
                  <a:cubicBezTo>
                    <a:pt x="247650" y="661988"/>
                    <a:pt x="258128" y="650558"/>
                    <a:pt x="268605" y="639128"/>
                  </a:cubicBezTo>
                  <a:lnTo>
                    <a:pt x="275273" y="644843"/>
                  </a:lnTo>
                  <a:cubicBezTo>
                    <a:pt x="265748" y="657225"/>
                    <a:pt x="254318" y="667703"/>
                    <a:pt x="242888" y="679133"/>
                  </a:cubicBezTo>
                  <a:close/>
                  <a:moveTo>
                    <a:pt x="304800" y="608648"/>
                  </a:moveTo>
                  <a:lnTo>
                    <a:pt x="297180" y="602933"/>
                  </a:lnTo>
                  <a:cubicBezTo>
                    <a:pt x="305753" y="590550"/>
                    <a:pt x="314325" y="577215"/>
                    <a:pt x="320993" y="563880"/>
                  </a:cubicBezTo>
                  <a:lnTo>
                    <a:pt x="328613" y="568643"/>
                  </a:lnTo>
                  <a:cubicBezTo>
                    <a:pt x="321945" y="581978"/>
                    <a:pt x="313373" y="595313"/>
                    <a:pt x="304800" y="608648"/>
                  </a:cubicBezTo>
                  <a:close/>
                  <a:moveTo>
                    <a:pt x="348615" y="526733"/>
                  </a:moveTo>
                  <a:lnTo>
                    <a:pt x="340043" y="523875"/>
                  </a:lnTo>
                  <a:cubicBezTo>
                    <a:pt x="345758" y="509588"/>
                    <a:pt x="349568" y="495300"/>
                    <a:pt x="353378" y="480060"/>
                  </a:cubicBezTo>
                  <a:lnTo>
                    <a:pt x="361950" y="481965"/>
                  </a:lnTo>
                  <a:cubicBezTo>
                    <a:pt x="359093" y="496253"/>
                    <a:pt x="354330" y="511492"/>
                    <a:pt x="348615" y="526733"/>
                  </a:cubicBezTo>
                  <a:close/>
                  <a:moveTo>
                    <a:pt x="369570" y="435292"/>
                  </a:moveTo>
                  <a:lnTo>
                    <a:pt x="360045" y="434340"/>
                  </a:lnTo>
                  <a:cubicBezTo>
                    <a:pt x="360998" y="426720"/>
                    <a:pt x="360998" y="419100"/>
                    <a:pt x="360998" y="411480"/>
                  </a:cubicBezTo>
                  <a:cubicBezTo>
                    <a:pt x="360998" y="403860"/>
                    <a:pt x="360998" y="396240"/>
                    <a:pt x="360045" y="388620"/>
                  </a:cubicBezTo>
                  <a:lnTo>
                    <a:pt x="369570" y="387667"/>
                  </a:lnTo>
                  <a:cubicBezTo>
                    <a:pt x="370523" y="395288"/>
                    <a:pt x="370523" y="403860"/>
                    <a:pt x="370523" y="411480"/>
                  </a:cubicBezTo>
                  <a:cubicBezTo>
                    <a:pt x="370523" y="419100"/>
                    <a:pt x="370523" y="426720"/>
                    <a:pt x="369570" y="435292"/>
                  </a:cubicBezTo>
                  <a:close/>
                  <a:moveTo>
                    <a:pt x="353378" y="343853"/>
                  </a:moveTo>
                  <a:cubicBezTo>
                    <a:pt x="350520" y="329565"/>
                    <a:pt x="345758" y="314325"/>
                    <a:pt x="340043" y="300038"/>
                  </a:cubicBezTo>
                  <a:lnTo>
                    <a:pt x="348615" y="297180"/>
                  </a:lnTo>
                  <a:cubicBezTo>
                    <a:pt x="354330" y="311467"/>
                    <a:pt x="359093" y="326708"/>
                    <a:pt x="361950" y="341948"/>
                  </a:cubicBezTo>
                  <a:lnTo>
                    <a:pt x="353378" y="343853"/>
                  </a:lnTo>
                  <a:close/>
                  <a:moveTo>
                    <a:pt x="320993" y="258128"/>
                  </a:moveTo>
                  <a:cubicBezTo>
                    <a:pt x="314325" y="244792"/>
                    <a:pt x="305753" y="232410"/>
                    <a:pt x="296228" y="219075"/>
                  </a:cubicBezTo>
                  <a:lnTo>
                    <a:pt x="303848" y="213360"/>
                  </a:lnTo>
                  <a:cubicBezTo>
                    <a:pt x="313373" y="226695"/>
                    <a:pt x="320993" y="240030"/>
                    <a:pt x="328613" y="253365"/>
                  </a:cubicBezTo>
                  <a:lnTo>
                    <a:pt x="320993" y="258128"/>
                  </a:lnTo>
                  <a:close/>
                  <a:moveTo>
                    <a:pt x="268605" y="183833"/>
                  </a:moveTo>
                  <a:cubicBezTo>
                    <a:pt x="259080" y="172403"/>
                    <a:pt x="247650" y="161925"/>
                    <a:pt x="236220" y="150495"/>
                  </a:cubicBezTo>
                  <a:lnTo>
                    <a:pt x="242888" y="143828"/>
                  </a:lnTo>
                  <a:cubicBezTo>
                    <a:pt x="254318" y="154305"/>
                    <a:pt x="265748" y="165735"/>
                    <a:pt x="275273" y="177165"/>
                  </a:cubicBezTo>
                  <a:lnTo>
                    <a:pt x="268605" y="183833"/>
                  </a:lnTo>
                  <a:close/>
                  <a:moveTo>
                    <a:pt x="200978" y="120015"/>
                  </a:moveTo>
                  <a:cubicBezTo>
                    <a:pt x="189548" y="110490"/>
                    <a:pt x="177165" y="101917"/>
                    <a:pt x="163830" y="92392"/>
                  </a:cubicBezTo>
                  <a:lnTo>
                    <a:pt x="168593" y="84773"/>
                  </a:lnTo>
                  <a:cubicBezTo>
                    <a:pt x="181928" y="93345"/>
                    <a:pt x="194310" y="102870"/>
                    <a:pt x="206693" y="112395"/>
                  </a:cubicBezTo>
                  <a:lnTo>
                    <a:pt x="200978" y="120015"/>
                  </a:lnTo>
                  <a:close/>
                  <a:moveTo>
                    <a:pt x="125730" y="68580"/>
                  </a:moveTo>
                  <a:cubicBezTo>
                    <a:pt x="112395" y="60960"/>
                    <a:pt x="99060" y="53340"/>
                    <a:pt x="85725" y="46673"/>
                  </a:cubicBezTo>
                  <a:lnTo>
                    <a:pt x="89535" y="38100"/>
                  </a:lnTo>
                  <a:cubicBezTo>
                    <a:pt x="103823" y="45720"/>
                    <a:pt x="117158" y="52388"/>
                    <a:pt x="130493" y="60960"/>
                  </a:cubicBezTo>
                  <a:lnTo>
                    <a:pt x="125730" y="68580"/>
                  </a:lnTo>
                  <a:close/>
                  <a:moveTo>
                    <a:pt x="42863" y="26670"/>
                  </a:moveTo>
                  <a:cubicBezTo>
                    <a:pt x="29528" y="20955"/>
                    <a:pt x="14288" y="14288"/>
                    <a:pt x="0" y="8573"/>
                  </a:cubicBezTo>
                  <a:lnTo>
                    <a:pt x="2858" y="0"/>
                  </a:lnTo>
                  <a:cubicBezTo>
                    <a:pt x="17145" y="5715"/>
                    <a:pt x="32385" y="11430"/>
                    <a:pt x="45720" y="18098"/>
                  </a:cubicBezTo>
                  <a:lnTo>
                    <a:pt x="42863" y="2667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8"/>
            <p:cNvSpPr/>
            <p:nvPr/>
          </p:nvSpPr>
          <p:spPr>
            <a:xfrm>
              <a:off x="7181850" y="3805237"/>
              <a:ext cx="29527" cy="33337"/>
            </a:xfrm>
            <a:custGeom>
              <a:avLst/>
              <a:gdLst/>
              <a:ahLst/>
              <a:cxnLst/>
              <a:rect l="l" t="t" r="r" b="b"/>
              <a:pathLst>
                <a:path w="29527" h="33337" extrusionOk="0">
                  <a:moveTo>
                    <a:pt x="13335" y="33338"/>
                  </a:moveTo>
                  <a:cubicBezTo>
                    <a:pt x="9525" y="26670"/>
                    <a:pt x="6668" y="20003"/>
                    <a:pt x="2857" y="13335"/>
                  </a:cubicBezTo>
                  <a:lnTo>
                    <a:pt x="0" y="8572"/>
                  </a:lnTo>
                  <a:lnTo>
                    <a:pt x="4763" y="6667"/>
                  </a:lnTo>
                  <a:cubicBezTo>
                    <a:pt x="12382" y="4763"/>
                    <a:pt x="19050" y="1905"/>
                    <a:pt x="26670" y="0"/>
                  </a:cubicBezTo>
                  <a:lnTo>
                    <a:pt x="29528" y="8572"/>
                  </a:lnTo>
                  <a:cubicBezTo>
                    <a:pt x="23813" y="10478"/>
                    <a:pt x="18097" y="12383"/>
                    <a:pt x="13335" y="14288"/>
                  </a:cubicBezTo>
                  <a:cubicBezTo>
                    <a:pt x="16193" y="19050"/>
                    <a:pt x="19050" y="24765"/>
                    <a:pt x="20955" y="29528"/>
                  </a:cubicBezTo>
                  <a:lnTo>
                    <a:pt x="13335" y="3333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8"/>
            <p:cNvSpPr/>
            <p:nvPr/>
          </p:nvSpPr>
          <p:spPr>
            <a:xfrm>
              <a:off x="6640829" y="3875722"/>
              <a:ext cx="649604" cy="650557"/>
            </a:xfrm>
            <a:custGeom>
              <a:avLst/>
              <a:gdLst/>
              <a:ahLst/>
              <a:cxnLst/>
              <a:rect l="l" t="t" r="r" b="b"/>
              <a:pathLst>
                <a:path w="649604" h="650557" extrusionOk="0">
                  <a:moveTo>
                    <a:pt x="284798" y="650558"/>
                  </a:moveTo>
                  <a:cubicBezTo>
                    <a:pt x="280035" y="650558"/>
                    <a:pt x="275273" y="650558"/>
                    <a:pt x="270510" y="650558"/>
                  </a:cubicBezTo>
                  <a:lnTo>
                    <a:pt x="270510" y="641033"/>
                  </a:lnTo>
                  <a:cubicBezTo>
                    <a:pt x="285750" y="641033"/>
                    <a:pt x="300990" y="641033"/>
                    <a:pt x="316230" y="640080"/>
                  </a:cubicBezTo>
                  <a:lnTo>
                    <a:pt x="317183" y="649605"/>
                  </a:lnTo>
                  <a:cubicBezTo>
                    <a:pt x="306705" y="649605"/>
                    <a:pt x="295275" y="650558"/>
                    <a:pt x="284798" y="650558"/>
                  </a:cubicBezTo>
                  <a:close/>
                  <a:moveTo>
                    <a:pt x="223838" y="646747"/>
                  </a:moveTo>
                  <a:cubicBezTo>
                    <a:pt x="208598" y="644843"/>
                    <a:pt x="193358" y="642938"/>
                    <a:pt x="177165" y="640080"/>
                  </a:cubicBezTo>
                  <a:lnTo>
                    <a:pt x="179070" y="631508"/>
                  </a:lnTo>
                  <a:cubicBezTo>
                    <a:pt x="194310" y="634365"/>
                    <a:pt x="209550" y="637222"/>
                    <a:pt x="224790" y="638175"/>
                  </a:cubicBezTo>
                  <a:lnTo>
                    <a:pt x="223838" y="646747"/>
                  </a:lnTo>
                  <a:close/>
                  <a:moveTo>
                    <a:pt x="363855" y="643890"/>
                  </a:moveTo>
                  <a:lnTo>
                    <a:pt x="361950" y="635318"/>
                  </a:lnTo>
                  <a:cubicBezTo>
                    <a:pt x="377190" y="632460"/>
                    <a:pt x="392430" y="629603"/>
                    <a:pt x="406717" y="624840"/>
                  </a:cubicBezTo>
                  <a:lnTo>
                    <a:pt x="409575" y="633413"/>
                  </a:lnTo>
                  <a:cubicBezTo>
                    <a:pt x="394335" y="637222"/>
                    <a:pt x="379095" y="641033"/>
                    <a:pt x="363855" y="643890"/>
                  </a:cubicBezTo>
                  <a:close/>
                  <a:moveTo>
                    <a:pt x="131445" y="629603"/>
                  </a:moveTo>
                  <a:cubicBezTo>
                    <a:pt x="116205" y="625793"/>
                    <a:pt x="101917" y="621030"/>
                    <a:pt x="86678" y="616268"/>
                  </a:cubicBezTo>
                  <a:lnTo>
                    <a:pt x="89535" y="607695"/>
                  </a:lnTo>
                  <a:cubicBezTo>
                    <a:pt x="104775" y="612458"/>
                    <a:pt x="119063" y="617220"/>
                    <a:pt x="134303" y="621030"/>
                  </a:cubicBezTo>
                  <a:lnTo>
                    <a:pt x="131445" y="629603"/>
                  </a:lnTo>
                  <a:close/>
                  <a:moveTo>
                    <a:pt x="453390" y="617220"/>
                  </a:moveTo>
                  <a:lnTo>
                    <a:pt x="449580" y="608647"/>
                  </a:lnTo>
                  <a:cubicBezTo>
                    <a:pt x="463867" y="601980"/>
                    <a:pt x="477202" y="595313"/>
                    <a:pt x="489585" y="586740"/>
                  </a:cubicBezTo>
                  <a:lnTo>
                    <a:pt x="494348" y="594360"/>
                  </a:lnTo>
                  <a:cubicBezTo>
                    <a:pt x="481965" y="602933"/>
                    <a:pt x="467677" y="610553"/>
                    <a:pt x="453390" y="617220"/>
                  </a:cubicBezTo>
                  <a:close/>
                  <a:moveTo>
                    <a:pt x="42863" y="601028"/>
                  </a:moveTo>
                  <a:cubicBezTo>
                    <a:pt x="28575" y="595313"/>
                    <a:pt x="14288" y="589597"/>
                    <a:pt x="0" y="582930"/>
                  </a:cubicBezTo>
                  <a:lnTo>
                    <a:pt x="3810" y="574358"/>
                  </a:lnTo>
                  <a:cubicBezTo>
                    <a:pt x="18098" y="581025"/>
                    <a:pt x="32385" y="586740"/>
                    <a:pt x="46673" y="592455"/>
                  </a:cubicBezTo>
                  <a:lnTo>
                    <a:pt x="42863" y="601028"/>
                  </a:lnTo>
                  <a:close/>
                  <a:moveTo>
                    <a:pt x="532448" y="566738"/>
                  </a:moveTo>
                  <a:lnTo>
                    <a:pt x="526733" y="560070"/>
                  </a:lnTo>
                  <a:cubicBezTo>
                    <a:pt x="538163" y="550545"/>
                    <a:pt x="548640" y="539115"/>
                    <a:pt x="559118" y="527685"/>
                  </a:cubicBezTo>
                  <a:lnTo>
                    <a:pt x="565785" y="533400"/>
                  </a:lnTo>
                  <a:cubicBezTo>
                    <a:pt x="555308" y="545783"/>
                    <a:pt x="544830" y="556260"/>
                    <a:pt x="532448" y="566738"/>
                  </a:cubicBezTo>
                  <a:close/>
                  <a:moveTo>
                    <a:pt x="593408" y="495300"/>
                  </a:moveTo>
                  <a:lnTo>
                    <a:pt x="585788" y="490538"/>
                  </a:lnTo>
                  <a:cubicBezTo>
                    <a:pt x="587693" y="486728"/>
                    <a:pt x="590550" y="482918"/>
                    <a:pt x="592455" y="479108"/>
                  </a:cubicBezTo>
                  <a:cubicBezTo>
                    <a:pt x="598170" y="469583"/>
                    <a:pt x="602933" y="460058"/>
                    <a:pt x="606743" y="450533"/>
                  </a:cubicBezTo>
                  <a:lnTo>
                    <a:pt x="615315" y="454343"/>
                  </a:lnTo>
                  <a:cubicBezTo>
                    <a:pt x="610552" y="464820"/>
                    <a:pt x="605790" y="474345"/>
                    <a:pt x="600075" y="483870"/>
                  </a:cubicBezTo>
                  <a:cubicBezTo>
                    <a:pt x="598170" y="487680"/>
                    <a:pt x="596265" y="491490"/>
                    <a:pt x="593408" y="495300"/>
                  </a:cubicBezTo>
                  <a:close/>
                  <a:moveTo>
                    <a:pt x="632460" y="410528"/>
                  </a:moveTo>
                  <a:lnTo>
                    <a:pt x="623888" y="407670"/>
                  </a:lnTo>
                  <a:cubicBezTo>
                    <a:pt x="628650" y="393383"/>
                    <a:pt x="631508" y="378143"/>
                    <a:pt x="634365" y="362903"/>
                  </a:cubicBezTo>
                  <a:lnTo>
                    <a:pt x="642938" y="364808"/>
                  </a:lnTo>
                  <a:cubicBezTo>
                    <a:pt x="640080" y="380048"/>
                    <a:pt x="636270" y="395288"/>
                    <a:pt x="632460" y="410528"/>
                  </a:cubicBezTo>
                  <a:close/>
                  <a:moveTo>
                    <a:pt x="648652" y="318135"/>
                  </a:moveTo>
                  <a:lnTo>
                    <a:pt x="639127" y="317183"/>
                  </a:lnTo>
                  <a:cubicBezTo>
                    <a:pt x="640080" y="306705"/>
                    <a:pt x="640080" y="297180"/>
                    <a:pt x="640080" y="286703"/>
                  </a:cubicBezTo>
                  <a:cubicBezTo>
                    <a:pt x="640080" y="281940"/>
                    <a:pt x="640080" y="276225"/>
                    <a:pt x="640080" y="271463"/>
                  </a:cubicBezTo>
                  <a:lnTo>
                    <a:pt x="649605" y="271463"/>
                  </a:lnTo>
                  <a:cubicBezTo>
                    <a:pt x="649605" y="276225"/>
                    <a:pt x="649605" y="281940"/>
                    <a:pt x="649605" y="286703"/>
                  </a:cubicBezTo>
                  <a:cubicBezTo>
                    <a:pt x="649605" y="297180"/>
                    <a:pt x="648652" y="307658"/>
                    <a:pt x="648652" y="318135"/>
                  </a:cubicBezTo>
                  <a:close/>
                  <a:moveTo>
                    <a:pt x="636270" y="225743"/>
                  </a:moveTo>
                  <a:cubicBezTo>
                    <a:pt x="634365" y="210503"/>
                    <a:pt x="632460" y="195263"/>
                    <a:pt x="629602" y="180023"/>
                  </a:cubicBezTo>
                  <a:lnTo>
                    <a:pt x="638175" y="178118"/>
                  </a:lnTo>
                  <a:cubicBezTo>
                    <a:pt x="641033" y="193358"/>
                    <a:pt x="643890" y="209550"/>
                    <a:pt x="644843" y="224790"/>
                  </a:cubicBezTo>
                  <a:lnTo>
                    <a:pt x="636270" y="225743"/>
                  </a:lnTo>
                  <a:close/>
                  <a:moveTo>
                    <a:pt x="619125" y="135255"/>
                  </a:moveTo>
                  <a:cubicBezTo>
                    <a:pt x="615315" y="120968"/>
                    <a:pt x="610552" y="105728"/>
                    <a:pt x="605790" y="91440"/>
                  </a:cubicBezTo>
                  <a:lnTo>
                    <a:pt x="614363" y="88583"/>
                  </a:lnTo>
                  <a:cubicBezTo>
                    <a:pt x="619125" y="103823"/>
                    <a:pt x="623888" y="119063"/>
                    <a:pt x="627698" y="133350"/>
                  </a:cubicBezTo>
                  <a:lnTo>
                    <a:pt x="619125" y="135255"/>
                  </a:lnTo>
                  <a:close/>
                  <a:moveTo>
                    <a:pt x="591502" y="46673"/>
                  </a:moveTo>
                  <a:cubicBezTo>
                    <a:pt x="585788" y="32385"/>
                    <a:pt x="580073" y="18098"/>
                    <a:pt x="573405" y="3810"/>
                  </a:cubicBezTo>
                  <a:lnTo>
                    <a:pt x="581977" y="0"/>
                  </a:lnTo>
                  <a:cubicBezTo>
                    <a:pt x="588645" y="14288"/>
                    <a:pt x="594360" y="28575"/>
                    <a:pt x="600075" y="42863"/>
                  </a:cubicBezTo>
                  <a:lnTo>
                    <a:pt x="591502" y="4667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8"/>
            <p:cNvSpPr/>
            <p:nvPr/>
          </p:nvSpPr>
          <p:spPr>
            <a:xfrm>
              <a:off x="6568440" y="4417694"/>
              <a:ext cx="33337" cy="29527"/>
            </a:xfrm>
            <a:custGeom>
              <a:avLst/>
              <a:gdLst/>
              <a:ahLst/>
              <a:cxnLst/>
              <a:rect l="l" t="t" r="r" b="b"/>
              <a:pathLst>
                <a:path w="33337" h="29527" extrusionOk="0">
                  <a:moveTo>
                    <a:pt x="8572" y="29528"/>
                  </a:moveTo>
                  <a:lnTo>
                    <a:pt x="0" y="26670"/>
                  </a:lnTo>
                  <a:cubicBezTo>
                    <a:pt x="2857" y="20003"/>
                    <a:pt x="4763" y="12383"/>
                    <a:pt x="6667" y="4763"/>
                  </a:cubicBezTo>
                  <a:lnTo>
                    <a:pt x="8572" y="0"/>
                  </a:lnTo>
                  <a:lnTo>
                    <a:pt x="13335" y="2858"/>
                  </a:lnTo>
                  <a:cubicBezTo>
                    <a:pt x="20002" y="6668"/>
                    <a:pt x="26670" y="9525"/>
                    <a:pt x="33338" y="13335"/>
                  </a:cubicBezTo>
                  <a:lnTo>
                    <a:pt x="29527" y="21908"/>
                  </a:lnTo>
                  <a:cubicBezTo>
                    <a:pt x="24765" y="19050"/>
                    <a:pt x="19050" y="17145"/>
                    <a:pt x="14288" y="14288"/>
                  </a:cubicBezTo>
                  <a:cubicBezTo>
                    <a:pt x="12382" y="19050"/>
                    <a:pt x="10477" y="24765"/>
                    <a:pt x="8572" y="2952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8"/>
            <p:cNvSpPr/>
            <p:nvPr/>
          </p:nvSpPr>
          <p:spPr>
            <a:xfrm>
              <a:off x="5737859" y="4487227"/>
              <a:ext cx="822960" cy="370522"/>
            </a:xfrm>
            <a:custGeom>
              <a:avLst/>
              <a:gdLst/>
              <a:ahLst/>
              <a:cxnLst/>
              <a:rect l="l" t="t" r="r" b="b"/>
              <a:pathLst>
                <a:path w="822960" h="370522" extrusionOk="0">
                  <a:moveTo>
                    <a:pt x="411480" y="370522"/>
                  </a:moveTo>
                  <a:cubicBezTo>
                    <a:pt x="403860" y="370522"/>
                    <a:pt x="396240" y="370522"/>
                    <a:pt x="388620" y="369570"/>
                  </a:cubicBezTo>
                  <a:lnTo>
                    <a:pt x="389573" y="360045"/>
                  </a:lnTo>
                  <a:cubicBezTo>
                    <a:pt x="404813" y="360997"/>
                    <a:pt x="420053" y="360997"/>
                    <a:pt x="435293" y="360045"/>
                  </a:cubicBezTo>
                  <a:lnTo>
                    <a:pt x="436245" y="369570"/>
                  </a:lnTo>
                  <a:cubicBezTo>
                    <a:pt x="427673" y="370522"/>
                    <a:pt x="419100" y="370522"/>
                    <a:pt x="411480" y="370522"/>
                  </a:cubicBezTo>
                  <a:close/>
                  <a:moveTo>
                    <a:pt x="341948" y="362903"/>
                  </a:moveTo>
                  <a:cubicBezTo>
                    <a:pt x="326708" y="359092"/>
                    <a:pt x="311468" y="355282"/>
                    <a:pt x="297180" y="349567"/>
                  </a:cubicBezTo>
                  <a:lnTo>
                    <a:pt x="300038" y="340995"/>
                  </a:lnTo>
                  <a:cubicBezTo>
                    <a:pt x="314325" y="346710"/>
                    <a:pt x="329565" y="350520"/>
                    <a:pt x="343853" y="354330"/>
                  </a:cubicBezTo>
                  <a:lnTo>
                    <a:pt x="341948" y="362903"/>
                  </a:lnTo>
                  <a:close/>
                  <a:moveTo>
                    <a:pt x="481965" y="362903"/>
                  </a:moveTo>
                  <a:lnTo>
                    <a:pt x="480060" y="354330"/>
                  </a:lnTo>
                  <a:cubicBezTo>
                    <a:pt x="494348" y="351472"/>
                    <a:pt x="509588" y="346710"/>
                    <a:pt x="523875" y="340995"/>
                  </a:cubicBezTo>
                  <a:lnTo>
                    <a:pt x="526733" y="349567"/>
                  </a:lnTo>
                  <a:cubicBezTo>
                    <a:pt x="512445" y="354330"/>
                    <a:pt x="497205" y="359092"/>
                    <a:pt x="481965" y="362903"/>
                  </a:cubicBezTo>
                  <a:close/>
                  <a:moveTo>
                    <a:pt x="254318" y="329565"/>
                  </a:moveTo>
                  <a:cubicBezTo>
                    <a:pt x="240983" y="321945"/>
                    <a:pt x="227648" y="314325"/>
                    <a:pt x="214313" y="304800"/>
                  </a:cubicBezTo>
                  <a:lnTo>
                    <a:pt x="220028" y="297180"/>
                  </a:lnTo>
                  <a:cubicBezTo>
                    <a:pt x="232410" y="305753"/>
                    <a:pt x="245745" y="314325"/>
                    <a:pt x="259080" y="320992"/>
                  </a:cubicBezTo>
                  <a:lnTo>
                    <a:pt x="254318" y="329565"/>
                  </a:lnTo>
                  <a:close/>
                  <a:moveTo>
                    <a:pt x="569595" y="329565"/>
                  </a:moveTo>
                  <a:lnTo>
                    <a:pt x="564833" y="321945"/>
                  </a:lnTo>
                  <a:cubicBezTo>
                    <a:pt x="578168" y="314325"/>
                    <a:pt x="591503" y="306705"/>
                    <a:pt x="603885" y="297180"/>
                  </a:cubicBezTo>
                  <a:lnTo>
                    <a:pt x="609600" y="304800"/>
                  </a:lnTo>
                  <a:cubicBezTo>
                    <a:pt x="596265" y="313372"/>
                    <a:pt x="582930" y="321945"/>
                    <a:pt x="569595" y="329565"/>
                  </a:cubicBezTo>
                  <a:close/>
                  <a:moveTo>
                    <a:pt x="178118" y="275272"/>
                  </a:moveTo>
                  <a:cubicBezTo>
                    <a:pt x="166688" y="264795"/>
                    <a:pt x="155258" y="254317"/>
                    <a:pt x="144780" y="242888"/>
                  </a:cubicBezTo>
                  <a:lnTo>
                    <a:pt x="151448" y="236220"/>
                  </a:lnTo>
                  <a:cubicBezTo>
                    <a:pt x="161925" y="247650"/>
                    <a:pt x="173355" y="258128"/>
                    <a:pt x="184785" y="268605"/>
                  </a:cubicBezTo>
                  <a:lnTo>
                    <a:pt x="178118" y="275272"/>
                  </a:lnTo>
                  <a:close/>
                  <a:moveTo>
                    <a:pt x="645795" y="275272"/>
                  </a:moveTo>
                  <a:lnTo>
                    <a:pt x="640080" y="268605"/>
                  </a:lnTo>
                  <a:cubicBezTo>
                    <a:pt x="651510" y="259080"/>
                    <a:pt x="661988" y="247650"/>
                    <a:pt x="673418" y="236220"/>
                  </a:cubicBezTo>
                  <a:lnTo>
                    <a:pt x="680085" y="242888"/>
                  </a:lnTo>
                  <a:cubicBezTo>
                    <a:pt x="668655" y="254317"/>
                    <a:pt x="657225" y="264795"/>
                    <a:pt x="645795" y="275272"/>
                  </a:cubicBezTo>
                  <a:close/>
                  <a:moveTo>
                    <a:pt x="113348" y="207645"/>
                  </a:moveTo>
                  <a:cubicBezTo>
                    <a:pt x="103823" y="195263"/>
                    <a:pt x="94298" y="182880"/>
                    <a:pt x="85725" y="170497"/>
                  </a:cubicBezTo>
                  <a:lnTo>
                    <a:pt x="93345" y="165735"/>
                  </a:lnTo>
                  <a:cubicBezTo>
                    <a:pt x="101918" y="178117"/>
                    <a:pt x="111443" y="191453"/>
                    <a:pt x="120968" y="202882"/>
                  </a:cubicBezTo>
                  <a:lnTo>
                    <a:pt x="113348" y="207645"/>
                  </a:lnTo>
                  <a:close/>
                  <a:moveTo>
                    <a:pt x="709613" y="206692"/>
                  </a:moveTo>
                  <a:lnTo>
                    <a:pt x="701993" y="200978"/>
                  </a:lnTo>
                  <a:cubicBezTo>
                    <a:pt x="711518" y="189547"/>
                    <a:pt x="720090" y="177165"/>
                    <a:pt x="729615" y="163830"/>
                  </a:cubicBezTo>
                  <a:lnTo>
                    <a:pt x="737235" y="168592"/>
                  </a:lnTo>
                  <a:cubicBezTo>
                    <a:pt x="728663" y="182880"/>
                    <a:pt x="719138" y="195263"/>
                    <a:pt x="709613" y="206692"/>
                  </a:cubicBezTo>
                  <a:close/>
                  <a:moveTo>
                    <a:pt x="60960" y="130492"/>
                  </a:moveTo>
                  <a:cubicBezTo>
                    <a:pt x="53340" y="117157"/>
                    <a:pt x="45720" y="103822"/>
                    <a:pt x="38100" y="89535"/>
                  </a:cubicBezTo>
                  <a:lnTo>
                    <a:pt x="46673" y="85725"/>
                  </a:lnTo>
                  <a:cubicBezTo>
                    <a:pt x="53340" y="100013"/>
                    <a:pt x="60960" y="113347"/>
                    <a:pt x="68580" y="125730"/>
                  </a:cubicBezTo>
                  <a:lnTo>
                    <a:pt x="60960" y="130492"/>
                  </a:lnTo>
                  <a:close/>
                  <a:moveTo>
                    <a:pt x="762953" y="130492"/>
                  </a:moveTo>
                  <a:lnTo>
                    <a:pt x="755333" y="125730"/>
                  </a:lnTo>
                  <a:cubicBezTo>
                    <a:pt x="762953" y="112395"/>
                    <a:pt x="770573" y="99060"/>
                    <a:pt x="777240" y="85725"/>
                  </a:cubicBezTo>
                  <a:lnTo>
                    <a:pt x="785813" y="89535"/>
                  </a:lnTo>
                  <a:cubicBezTo>
                    <a:pt x="778193" y="102870"/>
                    <a:pt x="770573" y="117157"/>
                    <a:pt x="762953" y="130492"/>
                  </a:cubicBezTo>
                  <a:close/>
                  <a:moveTo>
                    <a:pt x="18098" y="47625"/>
                  </a:moveTo>
                  <a:cubicBezTo>
                    <a:pt x="11430" y="33338"/>
                    <a:pt x="5715" y="19050"/>
                    <a:pt x="0" y="4763"/>
                  </a:cubicBezTo>
                  <a:lnTo>
                    <a:pt x="8573" y="1905"/>
                  </a:lnTo>
                  <a:cubicBezTo>
                    <a:pt x="14288" y="16192"/>
                    <a:pt x="20003" y="30480"/>
                    <a:pt x="26670" y="44767"/>
                  </a:cubicBezTo>
                  <a:lnTo>
                    <a:pt x="18098" y="47625"/>
                  </a:lnTo>
                  <a:close/>
                  <a:moveTo>
                    <a:pt x="804863" y="46672"/>
                  </a:moveTo>
                  <a:lnTo>
                    <a:pt x="796290" y="42863"/>
                  </a:lnTo>
                  <a:cubicBezTo>
                    <a:pt x="802958" y="28575"/>
                    <a:pt x="808673" y="14288"/>
                    <a:pt x="814388" y="0"/>
                  </a:cubicBezTo>
                  <a:lnTo>
                    <a:pt x="822960" y="2857"/>
                  </a:lnTo>
                  <a:cubicBezTo>
                    <a:pt x="817245" y="19050"/>
                    <a:pt x="811530" y="33338"/>
                    <a:pt x="804863" y="46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8"/>
            <p:cNvSpPr/>
            <p:nvPr/>
          </p:nvSpPr>
          <p:spPr>
            <a:xfrm>
              <a:off x="5009197" y="3877627"/>
              <a:ext cx="649604" cy="648652"/>
            </a:xfrm>
            <a:custGeom>
              <a:avLst/>
              <a:gdLst/>
              <a:ahLst/>
              <a:cxnLst/>
              <a:rect l="l" t="t" r="r" b="b"/>
              <a:pathLst>
                <a:path w="649604" h="648652" extrusionOk="0">
                  <a:moveTo>
                    <a:pt x="363855" y="648653"/>
                  </a:moveTo>
                  <a:cubicBezTo>
                    <a:pt x="353378" y="648653"/>
                    <a:pt x="341948" y="648653"/>
                    <a:pt x="331470" y="647700"/>
                  </a:cubicBezTo>
                  <a:lnTo>
                    <a:pt x="332423" y="638175"/>
                  </a:lnTo>
                  <a:cubicBezTo>
                    <a:pt x="347663" y="639128"/>
                    <a:pt x="362903" y="639128"/>
                    <a:pt x="378142" y="639128"/>
                  </a:cubicBezTo>
                  <a:lnTo>
                    <a:pt x="378142" y="648653"/>
                  </a:lnTo>
                  <a:cubicBezTo>
                    <a:pt x="374332" y="648653"/>
                    <a:pt x="368617" y="648653"/>
                    <a:pt x="363855" y="648653"/>
                  </a:cubicBezTo>
                  <a:close/>
                  <a:moveTo>
                    <a:pt x="425767" y="644842"/>
                  </a:moveTo>
                  <a:lnTo>
                    <a:pt x="424815" y="635317"/>
                  </a:lnTo>
                  <a:cubicBezTo>
                    <a:pt x="440055" y="633413"/>
                    <a:pt x="455295" y="631507"/>
                    <a:pt x="470535" y="628650"/>
                  </a:cubicBezTo>
                  <a:lnTo>
                    <a:pt x="472440" y="637222"/>
                  </a:lnTo>
                  <a:cubicBezTo>
                    <a:pt x="456248" y="641032"/>
                    <a:pt x="441007" y="642938"/>
                    <a:pt x="425767" y="644842"/>
                  </a:cubicBezTo>
                  <a:close/>
                  <a:moveTo>
                    <a:pt x="285750" y="641985"/>
                  </a:moveTo>
                  <a:cubicBezTo>
                    <a:pt x="270510" y="639128"/>
                    <a:pt x="254317" y="635317"/>
                    <a:pt x="240030" y="631507"/>
                  </a:cubicBezTo>
                  <a:lnTo>
                    <a:pt x="242888" y="622935"/>
                  </a:lnTo>
                  <a:cubicBezTo>
                    <a:pt x="257175" y="626745"/>
                    <a:pt x="272415" y="630555"/>
                    <a:pt x="287655" y="633413"/>
                  </a:cubicBezTo>
                  <a:lnTo>
                    <a:pt x="285750" y="641985"/>
                  </a:lnTo>
                  <a:close/>
                  <a:moveTo>
                    <a:pt x="517207" y="627697"/>
                  </a:moveTo>
                  <a:lnTo>
                    <a:pt x="515303" y="619125"/>
                  </a:lnTo>
                  <a:cubicBezTo>
                    <a:pt x="529590" y="615315"/>
                    <a:pt x="544830" y="610553"/>
                    <a:pt x="559118" y="605790"/>
                  </a:cubicBezTo>
                  <a:lnTo>
                    <a:pt x="561975" y="614363"/>
                  </a:lnTo>
                  <a:cubicBezTo>
                    <a:pt x="547688" y="619125"/>
                    <a:pt x="532448" y="623888"/>
                    <a:pt x="517207" y="627697"/>
                  </a:cubicBezTo>
                  <a:close/>
                  <a:moveTo>
                    <a:pt x="196215" y="615315"/>
                  </a:moveTo>
                  <a:cubicBezTo>
                    <a:pt x="181927" y="608647"/>
                    <a:pt x="167640" y="601028"/>
                    <a:pt x="154305" y="593407"/>
                  </a:cubicBezTo>
                  <a:lnTo>
                    <a:pt x="159067" y="585788"/>
                  </a:lnTo>
                  <a:cubicBezTo>
                    <a:pt x="171450" y="593407"/>
                    <a:pt x="185738" y="601028"/>
                    <a:pt x="199073" y="607695"/>
                  </a:cubicBezTo>
                  <a:lnTo>
                    <a:pt x="196215" y="615315"/>
                  </a:lnTo>
                  <a:close/>
                  <a:moveTo>
                    <a:pt x="605790" y="599122"/>
                  </a:moveTo>
                  <a:lnTo>
                    <a:pt x="602932" y="590550"/>
                  </a:lnTo>
                  <a:cubicBezTo>
                    <a:pt x="617220" y="584835"/>
                    <a:pt x="631507" y="579120"/>
                    <a:pt x="645795" y="572453"/>
                  </a:cubicBezTo>
                  <a:lnTo>
                    <a:pt x="649605" y="581025"/>
                  </a:lnTo>
                  <a:cubicBezTo>
                    <a:pt x="635318" y="587692"/>
                    <a:pt x="620078" y="593407"/>
                    <a:pt x="605790" y="599122"/>
                  </a:cubicBezTo>
                  <a:close/>
                  <a:moveTo>
                    <a:pt x="116205" y="564832"/>
                  </a:moveTo>
                  <a:cubicBezTo>
                    <a:pt x="104775" y="554355"/>
                    <a:pt x="93345" y="543878"/>
                    <a:pt x="82867" y="531495"/>
                  </a:cubicBezTo>
                  <a:lnTo>
                    <a:pt x="89535" y="525780"/>
                  </a:lnTo>
                  <a:cubicBezTo>
                    <a:pt x="99060" y="537210"/>
                    <a:pt x="110490" y="548640"/>
                    <a:pt x="121920" y="558165"/>
                  </a:cubicBezTo>
                  <a:lnTo>
                    <a:pt x="116205" y="564832"/>
                  </a:lnTo>
                  <a:close/>
                  <a:moveTo>
                    <a:pt x="55245" y="493395"/>
                  </a:moveTo>
                  <a:cubicBezTo>
                    <a:pt x="52388" y="489585"/>
                    <a:pt x="50482" y="485775"/>
                    <a:pt x="47625" y="481013"/>
                  </a:cubicBezTo>
                  <a:cubicBezTo>
                    <a:pt x="41910" y="471488"/>
                    <a:pt x="37147" y="461963"/>
                    <a:pt x="32385" y="451485"/>
                  </a:cubicBezTo>
                  <a:lnTo>
                    <a:pt x="40957" y="447675"/>
                  </a:lnTo>
                  <a:cubicBezTo>
                    <a:pt x="45720" y="457200"/>
                    <a:pt x="50482" y="466725"/>
                    <a:pt x="55245" y="476250"/>
                  </a:cubicBezTo>
                  <a:cubicBezTo>
                    <a:pt x="57150" y="480060"/>
                    <a:pt x="60007" y="483870"/>
                    <a:pt x="61913" y="487680"/>
                  </a:cubicBezTo>
                  <a:lnTo>
                    <a:pt x="55245" y="493395"/>
                  </a:lnTo>
                  <a:close/>
                  <a:moveTo>
                    <a:pt x="17145" y="408622"/>
                  </a:moveTo>
                  <a:cubicBezTo>
                    <a:pt x="12382" y="394335"/>
                    <a:pt x="9525" y="378142"/>
                    <a:pt x="6667" y="362902"/>
                  </a:cubicBezTo>
                  <a:lnTo>
                    <a:pt x="15240" y="360997"/>
                  </a:lnTo>
                  <a:cubicBezTo>
                    <a:pt x="18097" y="376238"/>
                    <a:pt x="21907" y="391478"/>
                    <a:pt x="25717" y="405765"/>
                  </a:cubicBezTo>
                  <a:lnTo>
                    <a:pt x="17145" y="408622"/>
                  </a:lnTo>
                  <a:close/>
                  <a:moveTo>
                    <a:pt x="952" y="316230"/>
                  </a:moveTo>
                  <a:cubicBezTo>
                    <a:pt x="0" y="305752"/>
                    <a:pt x="0" y="295275"/>
                    <a:pt x="0" y="284797"/>
                  </a:cubicBezTo>
                  <a:cubicBezTo>
                    <a:pt x="0" y="280035"/>
                    <a:pt x="0" y="274320"/>
                    <a:pt x="0" y="269557"/>
                  </a:cubicBezTo>
                  <a:lnTo>
                    <a:pt x="9525" y="269557"/>
                  </a:lnTo>
                  <a:cubicBezTo>
                    <a:pt x="9525" y="274320"/>
                    <a:pt x="9525" y="279082"/>
                    <a:pt x="9525" y="284797"/>
                  </a:cubicBezTo>
                  <a:cubicBezTo>
                    <a:pt x="9525" y="295275"/>
                    <a:pt x="9525" y="305752"/>
                    <a:pt x="10477" y="316230"/>
                  </a:cubicBezTo>
                  <a:lnTo>
                    <a:pt x="952" y="316230"/>
                  </a:lnTo>
                  <a:close/>
                  <a:moveTo>
                    <a:pt x="12382" y="223838"/>
                  </a:moveTo>
                  <a:lnTo>
                    <a:pt x="2857" y="222885"/>
                  </a:lnTo>
                  <a:cubicBezTo>
                    <a:pt x="4763" y="207645"/>
                    <a:pt x="6667" y="192405"/>
                    <a:pt x="9525" y="176213"/>
                  </a:cubicBezTo>
                  <a:lnTo>
                    <a:pt x="18097" y="178117"/>
                  </a:lnTo>
                  <a:cubicBezTo>
                    <a:pt x="16192" y="193357"/>
                    <a:pt x="14288" y="208597"/>
                    <a:pt x="12382" y="223838"/>
                  </a:cubicBezTo>
                  <a:close/>
                  <a:moveTo>
                    <a:pt x="29527" y="133350"/>
                  </a:moveTo>
                  <a:lnTo>
                    <a:pt x="20955" y="131445"/>
                  </a:lnTo>
                  <a:cubicBezTo>
                    <a:pt x="24765" y="117157"/>
                    <a:pt x="29527" y="101917"/>
                    <a:pt x="34290" y="86677"/>
                  </a:cubicBezTo>
                  <a:lnTo>
                    <a:pt x="42863" y="89535"/>
                  </a:lnTo>
                  <a:cubicBezTo>
                    <a:pt x="37147" y="103822"/>
                    <a:pt x="33338" y="118110"/>
                    <a:pt x="29527" y="133350"/>
                  </a:cubicBezTo>
                  <a:close/>
                  <a:moveTo>
                    <a:pt x="57150" y="45720"/>
                  </a:moveTo>
                  <a:lnTo>
                    <a:pt x="48577" y="42863"/>
                  </a:lnTo>
                  <a:cubicBezTo>
                    <a:pt x="54292" y="28575"/>
                    <a:pt x="60007" y="14288"/>
                    <a:pt x="66675" y="0"/>
                  </a:cubicBezTo>
                  <a:lnTo>
                    <a:pt x="75247" y="3810"/>
                  </a:lnTo>
                  <a:cubicBezTo>
                    <a:pt x="68580" y="17145"/>
                    <a:pt x="62865" y="31432"/>
                    <a:pt x="57150" y="4572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2" name="Google Shape;442;p28"/>
          <p:cNvSpPr/>
          <p:nvPr/>
        </p:nvSpPr>
        <p:spPr>
          <a:xfrm>
            <a:off x="7872791" y="512409"/>
            <a:ext cx="1047928" cy="915671"/>
          </a:xfrm>
          <a:custGeom>
            <a:avLst/>
            <a:gdLst/>
            <a:ahLst/>
            <a:cxnLst/>
            <a:rect l="l" t="t" r="r" b="b"/>
            <a:pathLst>
              <a:path w="578167" h="505198" extrusionOk="0">
                <a:moveTo>
                  <a:pt x="428625" y="256596"/>
                </a:moveTo>
                <a:cubicBezTo>
                  <a:pt x="429578" y="256596"/>
                  <a:pt x="432435" y="254691"/>
                  <a:pt x="437198" y="248976"/>
                </a:cubicBezTo>
                <a:cubicBezTo>
                  <a:pt x="483870" y="203256"/>
                  <a:pt x="531495" y="156584"/>
                  <a:pt x="578168" y="110864"/>
                </a:cubicBezTo>
                <a:cubicBezTo>
                  <a:pt x="568643" y="108006"/>
                  <a:pt x="560070" y="106101"/>
                  <a:pt x="550545" y="103244"/>
                </a:cubicBezTo>
                <a:cubicBezTo>
                  <a:pt x="547688" y="102291"/>
                  <a:pt x="544830" y="101339"/>
                  <a:pt x="541020" y="100386"/>
                </a:cubicBezTo>
                <a:cubicBezTo>
                  <a:pt x="538163" y="99434"/>
                  <a:pt x="532448" y="93719"/>
                  <a:pt x="531495" y="97529"/>
                </a:cubicBezTo>
                <a:cubicBezTo>
                  <a:pt x="527685" y="91814"/>
                  <a:pt x="482918" y="78479"/>
                  <a:pt x="521970" y="94671"/>
                </a:cubicBezTo>
                <a:cubicBezTo>
                  <a:pt x="507683" y="88956"/>
                  <a:pt x="496253" y="85146"/>
                  <a:pt x="490538" y="82289"/>
                </a:cubicBezTo>
                <a:cubicBezTo>
                  <a:pt x="488633" y="82289"/>
                  <a:pt x="487680" y="82289"/>
                  <a:pt x="486728" y="81336"/>
                </a:cubicBezTo>
                <a:cubicBezTo>
                  <a:pt x="489585" y="82289"/>
                  <a:pt x="498158" y="86099"/>
                  <a:pt x="513398" y="90861"/>
                </a:cubicBezTo>
                <a:cubicBezTo>
                  <a:pt x="505778" y="88004"/>
                  <a:pt x="500063" y="86099"/>
                  <a:pt x="494348" y="85146"/>
                </a:cubicBezTo>
                <a:cubicBezTo>
                  <a:pt x="493395" y="85146"/>
                  <a:pt x="492443" y="85146"/>
                  <a:pt x="491490" y="85146"/>
                </a:cubicBezTo>
                <a:cubicBezTo>
                  <a:pt x="495300" y="86099"/>
                  <a:pt x="499110" y="87051"/>
                  <a:pt x="503873" y="88004"/>
                </a:cubicBezTo>
                <a:cubicBezTo>
                  <a:pt x="498158" y="87051"/>
                  <a:pt x="493395" y="85146"/>
                  <a:pt x="489585" y="85146"/>
                </a:cubicBezTo>
                <a:cubicBezTo>
                  <a:pt x="485775" y="85146"/>
                  <a:pt x="481965" y="85146"/>
                  <a:pt x="479108" y="85146"/>
                </a:cubicBezTo>
                <a:cubicBezTo>
                  <a:pt x="476250" y="85146"/>
                  <a:pt x="473393" y="86099"/>
                  <a:pt x="470535" y="86099"/>
                </a:cubicBezTo>
                <a:cubicBezTo>
                  <a:pt x="466725" y="87051"/>
                  <a:pt x="463868" y="88004"/>
                  <a:pt x="462915" y="88956"/>
                </a:cubicBezTo>
                <a:cubicBezTo>
                  <a:pt x="461963" y="89909"/>
                  <a:pt x="461010" y="89909"/>
                  <a:pt x="460058" y="89909"/>
                </a:cubicBezTo>
                <a:cubicBezTo>
                  <a:pt x="457200" y="90861"/>
                  <a:pt x="457200" y="90861"/>
                  <a:pt x="458153" y="89909"/>
                </a:cubicBezTo>
                <a:cubicBezTo>
                  <a:pt x="461963" y="89909"/>
                  <a:pt x="463868" y="88004"/>
                  <a:pt x="468630" y="85146"/>
                </a:cubicBezTo>
                <a:cubicBezTo>
                  <a:pt x="465773" y="87051"/>
                  <a:pt x="462915" y="88956"/>
                  <a:pt x="461010" y="89909"/>
                </a:cubicBezTo>
                <a:cubicBezTo>
                  <a:pt x="461963" y="88956"/>
                  <a:pt x="462915" y="88004"/>
                  <a:pt x="464820" y="87051"/>
                </a:cubicBezTo>
                <a:cubicBezTo>
                  <a:pt x="462915" y="88956"/>
                  <a:pt x="461010" y="89909"/>
                  <a:pt x="460058" y="90861"/>
                </a:cubicBezTo>
                <a:cubicBezTo>
                  <a:pt x="453390" y="94671"/>
                  <a:pt x="457200" y="90861"/>
                  <a:pt x="471488" y="76574"/>
                </a:cubicBezTo>
                <a:cubicBezTo>
                  <a:pt x="450533" y="98481"/>
                  <a:pt x="449580" y="99434"/>
                  <a:pt x="467678" y="75621"/>
                </a:cubicBezTo>
                <a:cubicBezTo>
                  <a:pt x="448628" y="100386"/>
                  <a:pt x="447675" y="100386"/>
                  <a:pt x="461963" y="73716"/>
                </a:cubicBezTo>
                <a:cubicBezTo>
                  <a:pt x="447675" y="101339"/>
                  <a:pt x="446723" y="101339"/>
                  <a:pt x="457200" y="71811"/>
                </a:cubicBezTo>
                <a:cubicBezTo>
                  <a:pt x="446723" y="101339"/>
                  <a:pt x="445770" y="102291"/>
                  <a:pt x="453390" y="70859"/>
                </a:cubicBezTo>
                <a:cubicBezTo>
                  <a:pt x="448628" y="91814"/>
                  <a:pt x="446723" y="98481"/>
                  <a:pt x="446723" y="89909"/>
                </a:cubicBezTo>
                <a:cubicBezTo>
                  <a:pt x="447675" y="86099"/>
                  <a:pt x="448628" y="81336"/>
                  <a:pt x="450533" y="73716"/>
                </a:cubicBezTo>
                <a:cubicBezTo>
                  <a:pt x="448628" y="80384"/>
                  <a:pt x="447675" y="86099"/>
                  <a:pt x="446723" y="88956"/>
                </a:cubicBezTo>
                <a:cubicBezTo>
                  <a:pt x="446723" y="87051"/>
                  <a:pt x="446723" y="83241"/>
                  <a:pt x="446723" y="79431"/>
                </a:cubicBezTo>
                <a:cubicBezTo>
                  <a:pt x="447675" y="80384"/>
                  <a:pt x="447675" y="79431"/>
                  <a:pt x="446723" y="77526"/>
                </a:cubicBezTo>
                <a:cubicBezTo>
                  <a:pt x="446723" y="74669"/>
                  <a:pt x="446723" y="70859"/>
                  <a:pt x="446723" y="67049"/>
                </a:cubicBezTo>
                <a:cubicBezTo>
                  <a:pt x="446723" y="70859"/>
                  <a:pt x="446723" y="74669"/>
                  <a:pt x="446723" y="77526"/>
                </a:cubicBezTo>
                <a:cubicBezTo>
                  <a:pt x="445770" y="76574"/>
                  <a:pt x="445770" y="75621"/>
                  <a:pt x="444818" y="74669"/>
                </a:cubicBezTo>
                <a:cubicBezTo>
                  <a:pt x="443865" y="73716"/>
                  <a:pt x="442913" y="72764"/>
                  <a:pt x="441008" y="71811"/>
                </a:cubicBezTo>
                <a:cubicBezTo>
                  <a:pt x="441008" y="72764"/>
                  <a:pt x="441008" y="73716"/>
                  <a:pt x="441008" y="74669"/>
                </a:cubicBezTo>
                <a:cubicBezTo>
                  <a:pt x="443865" y="76574"/>
                  <a:pt x="445770" y="77526"/>
                  <a:pt x="445770" y="78479"/>
                </a:cubicBezTo>
                <a:cubicBezTo>
                  <a:pt x="445770" y="78479"/>
                  <a:pt x="446723" y="79431"/>
                  <a:pt x="446723" y="79431"/>
                </a:cubicBezTo>
                <a:cubicBezTo>
                  <a:pt x="446723" y="85146"/>
                  <a:pt x="445770" y="88956"/>
                  <a:pt x="445770" y="91814"/>
                </a:cubicBezTo>
                <a:cubicBezTo>
                  <a:pt x="444818" y="95624"/>
                  <a:pt x="444818" y="95624"/>
                  <a:pt x="443865" y="90861"/>
                </a:cubicBezTo>
                <a:cubicBezTo>
                  <a:pt x="443865" y="90861"/>
                  <a:pt x="443865" y="89909"/>
                  <a:pt x="442913" y="88956"/>
                </a:cubicBezTo>
                <a:cubicBezTo>
                  <a:pt x="441960" y="87051"/>
                  <a:pt x="437198" y="80384"/>
                  <a:pt x="434340" y="75621"/>
                </a:cubicBezTo>
                <a:cubicBezTo>
                  <a:pt x="428625" y="70859"/>
                  <a:pt x="421958" y="65144"/>
                  <a:pt x="418148" y="61334"/>
                </a:cubicBezTo>
                <a:cubicBezTo>
                  <a:pt x="411480" y="57524"/>
                  <a:pt x="405765" y="54666"/>
                  <a:pt x="406718" y="52761"/>
                </a:cubicBezTo>
                <a:cubicBezTo>
                  <a:pt x="397193" y="49904"/>
                  <a:pt x="392430" y="49904"/>
                  <a:pt x="393383" y="48951"/>
                </a:cubicBezTo>
                <a:cubicBezTo>
                  <a:pt x="380048" y="51809"/>
                  <a:pt x="379095" y="51809"/>
                  <a:pt x="391478" y="45141"/>
                </a:cubicBezTo>
                <a:cubicBezTo>
                  <a:pt x="373380" y="54666"/>
                  <a:pt x="374333" y="52761"/>
                  <a:pt x="391478" y="33711"/>
                </a:cubicBezTo>
                <a:cubicBezTo>
                  <a:pt x="373380" y="53714"/>
                  <a:pt x="371475" y="55619"/>
                  <a:pt x="380048" y="33711"/>
                </a:cubicBezTo>
                <a:cubicBezTo>
                  <a:pt x="375285" y="47046"/>
                  <a:pt x="373380" y="50856"/>
                  <a:pt x="373380" y="45141"/>
                </a:cubicBezTo>
                <a:cubicBezTo>
                  <a:pt x="373380" y="45141"/>
                  <a:pt x="372428" y="42284"/>
                  <a:pt x="371475" y="35616"/>
                </a:cubicBezTo>
                <a:cubicBezTo>
                  <a:pt x="370523" y="33711"/>
                  <a:pt x="369570" y="30854"/>
                  <a:pt x="368618" y="27996"/>
                </a:cubicBezTo>
                <a:cubicBezTo>
                  <a:pt x="365760" y="23234"/>
                  <a:pt x="359093" y="14661"/>
                  <a:pt x="349568" y="4184"/>
                </a:cubicBezTo>
                <a:cubicBezTo>
                  <a:pt x="371475" y="29901"/>
                  <a:pt x="346710" y="5136"/>
                  <a:pt x="338138" y="374"/>
                </a:cubicBezTo>
                <a:cubicBezTo>
                  <a:pt x="331470" y="-579"/>
                  <a:pt x="325755" y="374"/>
                  <a:pt x="320993" y="2279"/>
                </a:cubicBezTo>
                <a:cubicBezTo>
                  <a:pt x="316230" y="4184"/>
                  <a:pt x="311468" y="7041"/>
                  <a:pt x="306705" y="10851"/>
                </a:cubicBezTo>
                <a:cubicBezTo>
                  <a:pt x="302895" y="14661"/>
                  <a:pt x="299085" y="18471"/>
                  <a:pt x="295275" y="23234"/>
                </a:cubicBezTo>
                <a:cubicBezTo>
                  <a:pt x="290513" y="28949"/>
                  <a:pt x="285750" y="34664"/>
                  <a:pt x="280988" y="40379"/>
                </a:cubicBezTo>
                <a:cubicBezTo>
                  <a:pt x="239078" y="91814"/>
                  <a:pt x="263843" y="65144"/>
                  <a:pt x="221933" y="116579"/>
                </a:cubicBezTo>
                <a:cubicBezTo>
                  <a:pt x="181928" y="165156"/>
                  <a:pt x="171450" y="156584"/>
                  <a:pt x="129540" y="204209"/>
                </a:cubicBezTo>
                <a:cubicBezTo>
                  <a:pt x="96203" y="242309"/>
                  <a:pt x="41910" y="278504"/>
                  <a:pt x="11430" y="321366"/>
                </a:cubicBezTo>
                <a:cubicBezTo>
                  <a:pt x="7620" y="327081"/>
                  <a:pt x="3810" y="333749"/>
                  <a:pt x="0" y="340416"/>
                </a:cubicBezTo>
                <a:cubicBezTo>
                  <a:pt x="5715" y="343274"/>
                  <a:pt x="13335" y="355656"/>
                  <a:pt x="15240" y="348989"/>
                </a:cubicBezTo>
                <a:cubicBezTo>
                  <a:pt x="20955" y="361371"/>
                  <a:pt x="31433" y="379469"/>
                  <a:pt x="28575" y="360419"/>
                </a:cubicBezTo>
                <a:cubicBezTo>
                  <a:pt x="34290" y="383279"/>
                  <a:pt x="56198" y="392804"/>
                  <a:pt x="40958" y="373754"/>
                </a:cubicBezTo>
                <a:cubicBezTo>
                  <a:pt x="43815" y="377564"/>
                  <a:pt x="46673" y="380421"/>
                  <a:pt x="49530" y="383279"/>
                </a:cubicBezTo>
                <a:cubicBezTo>
                  <a:pt x="60008" y="388994"/>
                  <a:pt x="67628" y="391851"/>
                  <a:pt x="68580" y="392804"/>
                </a:cubicBezTo>
                <a:cubicBezTo>
                  <a:pt x="72390" y="393756"/>
                  <a:pt x="74295" y="393756"/>
                  <a:pt x="74295" y="393756"/>
                </a:cubicBezTo>
                <a:cubicBezTo>
                  <a:pt x="75248" y="394709"/>
                  <a:pt x="70485" y="394709"/>
                  <a:pt x="59055" y="396614"/>
                </a:cubicBezTo>
                <a:cubicBezTo>
                  <a:pt x="70485" y="394709"/>
                  <a:pt x="77153" y="394709"/>
                  <a:pt x="77153" y="393756"/>
                </a:cubicBezTo>
                <a:cubicBezTo>
                  <a:pt x="78105" y="394709"/>
                  <a:pt x="72390" y="394709"/>
                  <a:pt x="60960" y="397566"/>
                </a:cubicBezTo>
                <a:cubicBezTo>
                  <a:pt x="72390" y="394709"/>
                  <a:pt x="79058" y="394709"/>
                  <a:pt x="78105" y="394709"/>
                </a:cubicBezTo>
                <a:cubicBezTo>
                  <a:pt x="78105" y="395661"/>
                  <a:pt x="77153" y="395661"/>
                  <a:pt x="73343" y="397566"/>
                </a:cubicBezTo>
                <a:cubicBezTo>
                  <a:pt x="70485" y="398519"/>
                  <a:pt x="67628" y="399471"/>
                  <a:pt x="63818" y="400424"/>
                </a:cubicBezTo>
                <a:cubicBezTo>
                  <a:pt x="67628" y="399471"/>
                  <a:pt x="70485" y="398519"/>
                  <a:pt x="73343" y="397566"/>
                </a:cubicBezTo>
                <a:cubicBezTo>
                  <a:pt x="70485" y="398519"/>
                  <a:pt x="66675" y="399471"/>
                  <a:pt x="62865" y="401376"/>
                </a:cubicBezTo>
                <a:cubicBezTo>
                  <a:pt x="72390" y="397566"/>
                  <a:pt x="78105" y="396614"/>
                  <a:pt x="80010" y="395661"/>
                </a:cubicBezTo>
                <a:cubicBezTo>
                  <a:pt x="80010" y="395661"/>
                  <a:pt x="80010" y="395661"/>
                  <a:pt x="80010" y="395661"/>
                </a:cubicBezTo>
                <a:cubicBezTo>
                  <a:pt x="80010" y="395661"/>
                  <a:pt x="80010" y="396614"/>
                  <a:pt x="80010" y="396614"/>
                </a:cubicBezTo>
                <a:cubicBezTo>
                  <a:pt x="77153" y="397566"/>
                  <a:pt x="72390" y="399471"/>
                  <a:pt x="65723" y="402329"/>
                </a:cubicBezTo>
                <a:cubicBezTo>
                  <a:pt x="72390" y="399471"/>
                  <a:pt x="78105" y="397566"/>
                  <a:pt x="80010" y="396614"/>
                </a:cubicBezTo>
                <a:cubicBezTo>
                  <a:pt x="79058" y="398519"/>
                  <a:pt x="74295" y="400424"/>
                  <a:pt x="67628" y="405186"/>
                </a:cubicBezTo>
                <a:cubicBezTo>
                  <a:pt x="75248" y="400424"/>
                  <a:pt x="80010" y="398519"/>
                  <a:pt x="80963" y="396614"/>
                </a:cubicBezTo>
                <a:cubicBezTo>
                  <a:pt x="80963" y="396614"/>
                  <a:pt x="80963" y="396614"/>
                  <a:pt x="81915" y="396614"/>
                </a:cubicBezTo>
                <a:cubicBezTo>
                  <a:pt x="81915" y="398519"/>
                  <a:pt x="77153" y="401376"/>
                  <a:pt x="68580" y="406139"/>
                </a:cubicBezTo>
                <a:cubicBezTo>
                  <a:pt x="77153" y="400424"/>
                  <a:pt x="82868" y="397566"/>
                  <a:pt x="81915" y="396614"/>
                </a:cubicBezTo>
                <a:cubicBezTo>
                  <a:pt x="81915" y="396614"/>
                  <a:pt x="81915" y="396614"/>
                  <a:pt x="81915" y="396614"/>
                </a:cubicBezTo>
                <a:cubicBezTo>
                  <a:pt x="83820" y="398519"/>
                  <a:pt x="79058" y="402329"/>
                  <a:pt x="70485" y="408996"/>
                </a:cubicBezTo>
                <a:cubicBezTo>
                  <a:pt x="80010" y="402329"/>
                  <a:pt x="85725" y="399471"/>
                  <a:pt x="82868" y="397566"/>
                </a:cubicBezTo>
                <a:cubicBezTo>
                  <a:pt x="84773" y="399471"/>
                  <a:pt x="81915" y="402329"/>
                  <a:pt x="75248" y="406139"/>
                </a:cubicBezTo>
                <a:cubicBezTo>
                  <a:pt x="74295" y="407091"/>
                  <a:pt x="72390" y="408044"/>
                  <a:pt x="71438" y="408996"/>
                </a:cubicBezTo>
                <a:cubicBezTo>
                  <a:pt x="72390" y="408044"/>
                  <a:pt x="73343" y="408044"/>
                  <a:pt x="74295" y="407091"/>
                </a:cubicBezTo>
                <a:cubicBezTo>
                  <a:pt x="73343" y="408044"/>
                  <a:pt x="72390" y="408996"/>
                  <a:pt x="70485" y="409949"/>
                </a:cubicBezTo>
                <a:cubicBezTo>
                  <a:pt x="72390" y="408996"/>
                  <a:pt x="73343" y="408044"/>
                  <a:pt x="74295" y="407091"/>
                </a:cubicBezTo>
                <a:cubicBezTo>
                  <a:pt x="81915" y="402329"/>
                  <a:pt x="87630" y="399471"/>
                  <a:pt x="85725" y="397566"/>
                </a:cubicBezTo>
                <a:cubicBezTo>
                  <a:pt x="87630" y="398519"/>
                  <a:pt x="87630" y="400424"/>
                  <a:pt x="88583" y="402329"/>
                </a:cubicBezTo>
                <a:cubicBezTo>
                  <a:pt x="88583" y="402329"/>
                  <a:pt x="88583" y="402329"/>
                  <a:pt x="89535" y="403281"/>
                </a:cubicBezTo>
                <a:cubicBezTo>
                  <a:pt x="89535" y="402329"/>
                  <a:pt x="88583" y="400424"/>
                  <a:pt x="88583" y="399471"/>
                </a:cubicBezTo>
                <a:cubicBezTo>
                  <a:pt x="88583" y="399471"/>
                  <a:pt x="89535" y="399471"/>
                  <a:pt x="89535" y="399471"/>
                </a:cubicBezTo>
                <a:cubicBezTo>
                  <a:pt x="90488" y="400424"/>
                  <a:pt x="90488" y="401376"/>
                  <a:pt x="91440" y="402329"/>
                </a:cubicBezTo>
                <a:cubicBezTo>
                  <a:pt x="91440" y="401376"/>
                  <a:pt x="90488" y="400424"/>
                  <a:pt x="90488" y="399471"/>
                </a:cubicBezTo>
                <a:cubicBezTo>
                  <a:pt x="90488" y="399471"/>
                  <a:pt x="91440" y="399471"/>
                  <a:pt x="91440" y="399471"/>
                </a:cubicBezTo>
                <a:cubicBezTo>
                  <a:pt x="91440" y="400424"/>
                  <a:pt x="92393" y="401376"/>
                  <a:pt x="92393" y="402329"/>
                </a:cubicBezTo>
                <a:lnTo>
                  <a:pt x="92393" y="402329"/>
                </a:lnTo>
                <a:cubicBezTo>
                  <a:pt x="92393" y="402329"/>
                  <a:pt x="93345" y="402329"/>
                  <a:pt x="93345" y="403281"/>
                </a:cubicBezTo>
                <a:cubicBezTo>
                  <a:pt x="93345" y="402329"/>
                  <a:pt x="92393" y="400424"/>
                  <a:pt x="92393" y="399471"/>
                </a:cubicBezTo>
                <a:cubicBezTo>
                  <a:pt x="92393" y="399471"/>
                  <a:pt x="93345" y="399471"/>
                  <a:pt x="93345" y="399471"/>
                </a:cubicBezTo>
                <a:cubicBezTo>
                  <a:pt x="94298" y="399471"/>
                  <a:pt x="95250" y="399471"/>
                  <a:pt x="95250" y="400424"/>
                </a:cubicBezTo>
                <a:cubicBezTo>
                  <a:pt x="95250" y="401376"/>
                  <a:pt x="95250" y="402329"/>
                  <a:pt x="95250" y="403281"/>
                </a:cubicBezTo>
                <a:cubicBezTo>
                  <a:pt x="95250" y="403281"/>
                  <a:pt x="94298" y="402329"/>
                  <a:pt x="94298" y="402329"/>
                </a:cubicBezTo>
                <a:cubicBezTo>
                  <a:pt x="94298" y="402329"/>
                  <a:pt x="95250" y="403281"/>
                  <a:pt x="95250" y="403281"/>
                </a:cubicBezTo>
                <a:cubicBezTo>
                  <a:pt x="95250" y="403281"/>
                  <a:pt x="95250" y="404234"/>
                  <a:pt x="95250" y="404234"/>
                </a:cubicBezTo>
                <a:cubicBezTo>
                  <a:pt x="96203" y="405186"/>
                  <a:pt x="96203" y="406139"/>
                  <a:pt x="97155" y="408044"/>
                </a:cubicBezTo>
                <a:cubicBezTo>
                  <a:pt x="97155" y="408044"/>
                  <a:pt x="97155" y="408044"/>
                  <a:pt x="97155" y="408044"/>
                </a:cubicBezTo>
                <a:cubicBezTo>
                  <a:pt x="97155" y="408044"/>
                  <a:pt x="97155" y="408044"/>
                  <a:pt x="97155" y="408044"/>
                </a:cubicBezTo>
                <a:cubicBezTo>
                  <a:pt x="97155" y="408996"/>
                  <a:pt x="98108" y="409949"/>
                  <a:pt x="98108" y="411854"/>
                </a:cubicBezTo>
                <a:cubicBezTo>
                  <a:pt x="100013" y="414711"/>
                  <a:pt x="100965" y="417569"/>
                  <a:pt x="101918" y="420426"/>
                </a:cubicBezTo>
                <a:cubicBezTo>
                  <a:pt x="101918" y="420426"/>
                  <a:pt x="101918" y="420426"/>
                  <a:pt x="101918" y="420426"/>
                </a:cubicBezTo>
                <a:cubicBezTo>
                  <a:pt x="101918" y="420426"/>
                  <a:pt x="101918" y="420426"/>
                  <a:pt x="101918" y="420426"/>
                </a:cubicBezTo>
                <a:cubicBezTo>
                  <a:pt x="101918" y="420426"/>
                  <a:pt x="101918" y="420426"/>
                  <a:pt x="101918" y="420426"/>
                </a:cubicBezTo>
                <a:cubicBezTo>
                  <a:pt x="101918" y="421379"/>
                  <a:pt x="102870" y="422331"/>
                  <a:pt x="102870" y="424236"/>
                </a:cubicBezTo>
                <a:cubicBezTo>
                  <a:pt x="102870" y="425189"/>
                  <a:pt x="102870" y="426141"/>
                  <a:pt x="102870" y="427094"/>
                </a:cubicBezTo>
                <a:cubicBezTo>
                  <a:pt x="102870" y="426141"/>
                  <a:pt x="102870" y="426141"/>
                  <a:pt x="102870" y="425189"/>
                </a:cubicBezTo>
                <a:cubicBezTo>
                  <a:pt x="102870" y="426141"/>
                  <a:pt x="102870" y="426141"/>
                  <a:pt x="102870" y="427094"/>
                </a:cubicBezTo>
                <a:cubicBezTo>
                  <a:pt x="102870" y="427094"/>
                  <a:pt x="102870" y="427094"/>
                  <a:pt x="102870" y="427094"/>
                </a:cubicBezTo>
                <a:cubicBezTo>
                  <a:pt x="102870" y="426141"/>
                  <a:pt x="102870" y="425189"/>
                  <a:pt x="102870" y="424236"/>
                </a:cubicBezTo>
                <a:cubicBezTo>
                  <a:pt x="102870" y="423284"/>
                  <a:pt x="102870" y="423284"/>
                  <a:pt x="101918" y="422331"/>
                </a:cubicBezTo>
                <a:cubicBezTo>
                  <a:pt x="101918" y="422331"/>
                  <a:pt x="101918" y="422331"/>
                  <a:pt x="101918" y="422331"/>
                </a:cubicBezTo>
                <a:cubicBezTo>
                  <a:pt x="101918" y="422331"/>
                  <a:pt x="101918" y="422331"/>
                  <a:pt x="101918" y="422331"/>
                </a:cubicBezTo>
                <a:cubicBezTo>
                  <a:pt x="101918" y="422331"/>
                  <a:pt x="101918" y="422331"/>
                  <a:pt x="101918" y="422331"/>
                </a:cubicBezTo>
                <a:cubicBezTo>
                  <a:pt x="100965" y="420426"/>
                  <a:pt x="100013" y="417569"/>
                  <a:pt x="99060" y="415664"/>
                </a:cubicBezTo>
                <a:cubicBezTo>
                  <a:pt x="99060" y="416616"/>
                  <a:pt x="99060" y="416616"/>
                  <a:pt x="99060" y="417569"/>
                </a:cubicBezTo>
                <a:cubicBezTo>
                  <a:pt x="99060" y="417569"/>
                  <a:pt x="99060" y="417569"/>
                  <a:pt x="99060" y="418521"/>
                </a:cubicBezTo>
                <a:cubicBezTo>
                  <a:pt x="100013" y="420426"/>
                  <a:pt x="100965" y="422331"/>
                  <a:pt x="101918" y="424236"/>
                </a:cubicBezTo>
                <a:lnTo>
                  <a:pt x="101918" y="424236"/>
                </a:lnTo>
                <a:cubicBezTo>
                  <a:pt x="100965" y="423284"/>
                  <a:pt x="100965" y="421379"/>
                  <a:pt x="100013" y="420426"/>
                </a:cubicBezTo>
                <a:cubicBezTo>
                  <a:pt x="100013" y="420426"/>
                  <a:pt x="100013" y="421379"/>
                  <a:pt x="100013" y="421379"/>
                </a:cubicBezTo>
                <a:cubicBezTo>
                  <a:pt x="100965" y="422331"/>
                  <a:pt x="100965" y="423284"/>
                  <a:pt x="101918" y="425189"/>
                </a:cubicBezTo>
                <a:cubicBezTo>
                  <a:pt x="101918" y="425189"/>
                  <a:pt x="101918" y="425189"/>
                  <a:pt x="101918" y="425189"/>
                </a:cubicBezTo>
                <a:cubicBezTo>
                  <a:pt x="101918" y="424236"/>
                  <a:pt x="100965" y="423284"/>
                  <a:pt x="100965" y="422331"/>
                </a:cubicBezTo>
                <a:cubicBezTo>
                  <a:pt x="100965" y="422331"/>
                  <a:pt x="100965" y="422331"/>
                  <a:pt x="100965" y="422331"/>
                </a:cubicBezTo>
                <a:cubicBezTo>
                  <a:pt x="100965" y="422331"/>
                  <a:pt x="100965" y="422331"/>
                  <a:pt x="100965" y="422331"/>
                </a:cubicBezTo>
                <a:cubicBezTo>
                  <a:pt x="100965" y="421379"/>
                  <a:pt x="100013" y="421379"/>
                  <a:pt x="100013" y="420426"/>
                </a:cubicBezTo>
                <a:cubicBezTo>
                  <a:pt x="100013" y="420426"/>
                  <a:pt x="100013" y="419474"/>
                  <a:pt x="100013" y="419474"/>
                </a:cubicBezTo>
                <a:cubicBezTo>
                  <a:pt x="100013" y="419474"/>
                  <a:pt x="100013" y="420426"/>
                  <a:pt x="100965" y="420426"/>
                </a:cubicBezTo>
                <a:cubicBezTo>
                  <a:pt x="100965" y="420426"/>
                  <a:pt x="100965" y="419474"/>
                  <a:pt x="100965" y="419474"/>
                </a:cubicBezTo>
                <a:cubicBezTo>
                  <a:pt x="100965" y="419474"/>
                  <a:pt x="100965" y="419474"/>
                  <a:pt x="100965" y="418521"/>
                </a:cubicBezTo>
                <a:cubicBezTo>
                  <a:pt x="100965" y="418521"/>
                  <a:pt x="100965" y="418521"/>
                  <a:pt x="100965" y="418521"/>
                </a:cubicBezTo>
                <a:cubicBezTo>
                  <a:pt x="100965" y="418521"/>
                  <a:pt x="100965" y="418521"/>
                  <a:pt x="100965" y="418521"/>
                </a:cubicBezTo>
                <a:cubicBezTo>
                  <a:pt x="100965" y="418521"/>
                  <a:pt x="100965" y="418521"/>
                  <a:pt x="100965" y="418521"/>
                </a:cubicBezTo>
                <a:cubicBezTo>
                  <a:pt x="100965" y="418521"/>
                  <a:pt x="100965" y="418521"/>
                  <a:pt x="100965" y="417569"/>
                </a:cubicBezTo>
                <a:cubicBezTo>
                  <a:pt x="100965" y="417569"/>
                  <a:pt x="100965" y="417569"/>
                  <a:pt x="100965" y="417569"/>
                </a:cubicBezTo>
                <a:cubicBezTo>
                  <a:pt x="100965" y="417569"/>
                  <a:pt x="100965" y="417569"/>
                  <a:pt x="100965" y="418521"/>
                </a:cubicBezTo>
                <a:cubicBezTo>
                  <a:pt x="100965" y="418521"/>
                  <a:pt x="100965" y="419474"/>
                  <a:pt x="100965" y="419474"/>
                </a:cubicBezTo>
                <a:cubicBezTo>
                  <a:pt x="100965" y="419474"/>
                  <a:pt x="100965" y="419474"/>
                  <a:pt x="100965" y="418521"/>
                </a:cubicBezTo>
                <a:cubicBezTo>
                  <a:pt x="100965" y="418521"/>
                  <a:pt x="100965" y="418521"/>
                  <a:pt x="100965" y="418521"/>
                </a:cubicBezTo>
                <a:cubicBezTo>
                  <a:pt x="100965" y="418521"/>
                  <a:pt x="100965" y="418521"/>
                  <a:pt x="100965" y="419474"/>
                </a:cubicBezTo>
                <a:cubicBezTo>
                  <a:pt x="100965" y="420426"/>
                  <a:pt x="100965" y="420426"/>
                  <a:pt x="100013" y="420426"/>
                </a:cubicBezTo>
                <a:cubicBezTo>
                  <a:pt x="100013" y="420426"/>
                  <a:pt x="100013" y="420426"/>
                  <a:pt x="100013" y="420426"/>
                </a:cubicBezTo>
                <a:cubicBezTo>
                  <a:pt x="100013" y="420426"/>
                  <a:pt x="100013" y="420426"/>
                  <a:pt x="100013" y="420426"/>
                </a:cubicBezTo>
                <a:cubicBezTo>
                  <a:pt x="100013" y="420426"/>
                  <a:pt x="100013" y="420426"/>
                  <a:pt x="100013" y="420426"/>
                </a:cubicBezTo>
                <a:cubicBezTo>
                  <a:pt x="99060" y="422331"/>
                  <a:pt x="96203" y="423284"/>
                  <a:pt x="92393" y="422331"/>
                </a:cubicBezTo>
                <a:cubicBezTo>
                  <a:pt x="94298" y="423284"/>
                  <a:pt x="96203" y="423284"/>
                  <a:pt x="98108" y="422331"/>
                </a:cubicBezTo>
                <a:cubicBezTo>
                  <a:pt x="99060" y="423284"/>
                  <a:pt x="100965" y="423284"/>
                  <a:pt x="101918" y="423284"/>
                </a:cubicBezTo>
                <a:cubicBezTo>
                  <a:pt x="100965" y="426141"/>
                  <a:pt x="99060" y="427094"/>
                  <a:pt x="95250" y="424236"/>
                </a:cubicBezTo>
                <a:cubicBezTo>
                  <a:pt x="100013" y="427094"/>
                  <a:pt x="101918" y="426141"/>
                  <a:pt x="102870" y="423284"/>
                </a:cubicBezTo>
                <a:cubicBezTo>
                  <a:pt x="103823" y="424236"/>
                  <a:pt x="104775" y="425189"/>
                  <a:pt x="105728" y="426141"/>
                </a:cubicBezTo>
                <a:cubicBezTo>
                  <a:pt x="105728" y="426141"/>
                  <a:pt x="105728" y="426141"/>
                  <a:pt x="105728" y="426141"/>
                </a:cubicBezTo>
                <a:cubicBezTo>
                  <a:pt x="105728" y="426141"/>
                  <a:pt x="105728" y="426141"/>
                  <a:pt x="105728" y="426141"/>
                </a:cubicBezTo>
                <a:cubicBezTo>
                  <a:pt x="105728" y="426141"/>
                  <a:pt x="105728" y="426141"/>
                  <a:pt x="105728" y="426141"/>
                </a:cubicBezTo>
                <a:cubicBezTo>
                  <a:pt x="105728" y="427094"/>
                  <a:pt x="105728" y="427094"/>
                  <a:pt x="105728" y="428046"/>
                </a:cubicBezTo>
                <a:cubicBezTo>
                  <a:pt x="105728" y="428046"/>
                  <a:pt x="105728" y="428046"/>
                  <a:pt x="105728" y="428046"/>
                </a:cubicBezTo>
                <a:cubicBezTo>
                  <a:pt x="105728" y="428046"/>
                  <a:pt x="105728" y="427094"/>
                  <a:pt x="105728" y="427094"/>
                </a:cubicBezTo>
                <a:cubicBezTo>
                  <a:pt x="105728" y="427094"/>
                  <a:pt x="105728" y="427094"/>
                  <a:pt x="105728" y="428046"/>
                </a:cubicBezTo>
                <a:lnTo>
                  <a:pt x="105728" y="428046"/>
                </a:lnTo>
                <a:cubicBezTo>
                  <a:pt x="105728" y="428046"/>
                  <a:pt x="105728" y="428046"/>
                  <a:pt x="105728" y="427094"/>
                </a:cubicBezTo>
                <a:cubicBezTo>
                  <a:pt x="105728" y="427094"/>
                  <a:pt x="105728" y="427094"/>
                  <a:pt x="105728" y="426141"/>
                </a:cubicBezTo>
                <a:cubicBezTo>
                  <a:pt x="105728" y="426141"/>
                  <a:pt x="105728" y="427094"/>
                  <a:pt x="106680" y="427094"/>
                </a:cubicBezTo>
                <a:cubicBezTo>
                  <a:pt x="106680" y="427094"/>
                  <a:pt x="106680" y="426141"/>
                  <a:pt x="105728" y="426141"/>
                </a:cubicBezTo>
                <a:cubicBezTo>
                  <a:pt x="105728" y="426141"/>
                  <a:pt x="105728" y="425189"/>
                  <a:pt x="105728" y="425189"/>
                </a:cubicBezTo>
                <a:cubicBezTo>
                  <a:pt x="105728" y="426141"/>
                  <a:pt x="106680" y="426141"/>
                  <a:pt x="106680" y="427094"/>
                </a:cubicBezTo>
                <a:cubicBezTo>
                  <a:pt x="106680" y="427094"/>
                  <a:pt x="106680" y="427094"/>
                  <a:pt x="106680" y="427094"/>
                </a:cubicBezTo>
                <a:cubicBezTo>
                  <a:pt x="106680" y="427094"/>
                  <a:pt x="106680" y="427094"/>
                  <a:pt x="106680" y="427094"/>
                </a:cubicBezTo>
                <a:lnTo>
                  <a:pt x="106680" y="427094"/>
                </a:lnTo>
                <a:lnTo>
                  <a:pt x="106680" y="427094"/>
                </a:lnTo>
                <a:cubicBezTo>
                  <a:pt x="106680" y="427094"/>
                  <a:pt x="106680" y="428046"/>
                  <a:pt x="106680" y="428046"/>
                </a:cubicBezTo>
                <a:lnTo>
                  <a:pt x="106680" y="428046"/>
                </a:lnTo>
                <a:cubicBezTo>
                  <a:pt x="106680" y="428046"/>
                  <a:pt x="106680" y="428046"/>
                  <a:pt x="106680" y="428046"/>
                </a:cubicBezTo>
                <a:lnTo>
                  <a:pt x="106680" y="428046"/>
                </a:lnTo>
                <a:lnTo>
                  <a:pt x="106680" y="428046"/>
                </a:lnTo>
                <a:cubicBezTo>
                  <a:pt x="106680" y="428046"/>
                  <a:pt x="106680" y="428046"/>
                  <a:pt x="106680" y="428046"/>
                </a:cubicBezTo>
                <a:cubicBezTo>
                  <a:pt x="106680" y="428046"/>
                  <a:pt x="106680" y="428046"/>
                  <a:pt x="106680" y="427094"/>
                </a:cubicBezTo>
                <a:lnTo>
                  <a:pt x="106680" y="427094"/>
                </a:lnTo>
                <a:cubicBezTo>
                  <a:pt x="106680" y="427094"/>
                  <a:pt x="106680" y="427094"/>
                  <a:pt x="106680" y="428046"/>
                </a:cubicBezTo>
                <a:cubicBezTo>
                  <a:pt x="106680" y="428999"/>
                  <a:pt x="106680" y="428999"/>
                  <a:pt x="105728" y="428999"/>
                </a:cubicBezTo>
                <a:cubicBezTo>
                  <a:pt x="105728" y="428999"/>
                  <a:pt x="105728" y="428046"/>
                  <a:pt x="105728" y="428046"/>
                </a:cubicBezTo>
                <a:cubicBezTo>
                  <a:pt x="105728" y="428046"/>
                  <a:pt x="105728" y="428046"/>
                  <a:pt x="105728" y="428046"/>
                </a:cubicBezTo>
                <a:cubicBezTo>
                  <a:pt x="105728" y="428046"/>
                  <a:pt x="105728" y="428999"/>
                  <a:pt x="105728" y="428999"/>
                </a:cubicBezTo>
                <a:cubicBezTo>
                  <a:pt x="104775" y="428999"/>
                  <a:pt x="103823" y="428046"/>
                  <a:pt x="101918" y="427094"/>
                </a:cubicBezTo>
                <a:cubicBezTo>
                  <a:pt x="103823" y="428999"/>
                  <a:pt x="104775" y="428999"/>
                  <a:pt x="105728" y="428999"/>
                </a:cubicBezTo>
                <a:cubicBezTo>
                  <a:pt x="105728" y="429951"/>
                  <a:pt x="104775" y="430904"/>
                  <a:pt x="103823" y="430904"/>
                </a:cubicBezTo>
                <a:cubicBezTo>
                  <a:pt x="102870" y="430904"/>
                  <a:pt x="102870" y="429951"/>
                  <a:pt x="101918" y="428999"/>
                </a:cubicBezTo>
                <a:cubicBezTo>
                  <a:pt x="102870" y="429951"/>
                  <a:pt x="102870" y="429951"/>
                  <a:pt x="103823" y="430904"/>
                </a:cubicBezTo>
                <a:cubicBezTo>
                  <a:pt x="102870" y="430904"/>
                  <a:pt x="100965" y="429951"/>
                  <a:pt x="99060" y="428046"/>
                </a:cubicBezTo>
                <a:cubicBezTo>
                  <a:pt x="100965" y="429951"/>
                  <a:pt x="102870" y="430904"/>
                  <a:pt x="103823" y="430904"/>
                </a:cubicBezTo>
                <a:cubicBezTo>
                  <a:pt x="105728" y="432809"/>
                  <a:pt x="106680" y="431856"/>
                  <a:pt x="106680" y="429951"/>
                </a:cubicBezTo>
                <a:cubicBezTo>
                  <a:pt x="108585" y="435666"/>
                  <a:pt x="107633" y="438524"/>
                  <a:pt x="102870" y="431856"/>
                </a:cubicBezTo>
                <a:cubicBezTo>
                  <a:pt x="104775" y="434714"/>
                  <a:pt x="106680" y="435666"/>
                  <a:pt x="107633" y="436619"/>
                </a:cubicBezTo>
                <a:cubicBezTo>
                  <a:pt x="107633" y="436619"/>
                  <a:pt x="107633" y="436619"/>
                  <a:pt x="107633" y="435666"/>
                </a:cubicBezTo>
                <a:cubicBezTo>
                  <a:pt x="107633" y="435666"/>
                  <a:pt x="107633" y="436619"/>
                  <a:pt x="107633" y="436619"/>
                </a:cubicBezTo>
                <a:cubicBezTo>
                  <a:pt x="109538" y="436619"/>
                  <a:pt x="109538" y="434714"/>
                  <a:pt x="107633" y="430904"/>
                </a:cubicBezTo>
                <a:cubicBezTo>
                  <a:pt x="107633" y="430904"/>
                  <a:pt x="107633" y="430904"/>
                  <a:pt x="107633" y="430904"/>
                </a:cubicBezTo>
                <a:cubicBezTo>
                  <a:pt x="109538" y="435666"/>
                  <a:pt x="110490" y="440429"/>
                  <a:pt x="109538" y="440429"/>
                </a:cubicBezTo>
                <a:cubicBezTo>
                  <a:pt x="109538" y="440429"/>
                  <a:pt x="109538" y="440429"/>
                  <a:pt x="109538" y="440429"/>
                </a:cubicBezTo>
                <a:cubicBezTo>
                  <a:pt x="109538" y="440429"/>
                  <a:pt x="109538" y="440429"/>
                  <a:pt x="109538" y="440429"/>
                </a:cubicBezTo>
                <a:cubicBezTo>
                  <a:pt x="109538" y="440429"/>
                  <a:pt x="108585" y="439476"/>
                  <a:pt x="107633" y="438524"/>
                </a:cubicBezTo>
                <a:cubicBezTo>
                  <a:pt x="108585" y="440429"/>
                  <a:pt x="109538" y="441381"/>
                  <a:pt x="109538" y="441381"/>
                </a:cubicBezTo>
                <a:cubicBezTo>
                  <a:pt x="110490" y="443286"/>
                  <a:pt x="111443" y="443286"/>
                  <a:pt x="111443" y="443286"/>
                </a:cubicBezTo>
                <a:cubicBezTo>
                  <a:pt x="111443" y="442334"/>
                  <a:pt x="110490" y="441381"/>
                  <a:pt x="110490" y="439476"/>
                </a:cubicBezTo>
                <a:cubicBezTo>
                  <a:pt x="110490" y="440429"/>
                  <a:pt x="111443" y="442334"/>
                  <a:pt x="111443" y="443286"/>
                </a:cubicBezTo>
                <a:cubicBezTo>
                  <a:pt x="111443" y="443286"/>
                  <a:pt x="111443" y="443286"/>
                  <a:pt x="111443" y="442334"/>
                </a:cubicBezTo>
                <a:cubicBezTo>
                  <a:pt x="111443" y="440429"/>
                  <a:pt x="110490" y="437571"/>
                  <a:pt x="108585" y="433761"/>
                </a:cubicBezTo>
                <a:cubicBezTo>
                  <a:pt x="109538" y="436619"/>
                  <a:pt x="110490" y="438524"/>
                  <a:pt x="110490" y="439476"/>
                </a:cubicBezTo>
                <a:cubicBezTo>
                  <a:pt x="111443" y="441381"/>
                  <a:pt x="110490" y="442334"/>
                  <a:pt x="109538" y="441381"/>
                </a:cubicBezTo>
                <a:cubicBezTo>
                  <a:pt x="110490" y="441381"/>
                  <a:pt x="110490" y="441381"/>
                  <a:pt x="110490" y="439476"/>
                </a:cubicBezTo>
                <a:cubicBezTo>
                  <a:pt x="110490" y="437571"/>
                  <a:pt x="109538" y="435666"/>
                  <a:pt x="108585" y="433761"/>
                </a:cubicBezTo>
                <a:cubicBezTo>
                  <a:pt x="108585" y="432809"/>
                  <a:pt x="107633" y="432809"/>
                  <a:pt x="107633" y="431856"/>
                </a:cubicBezTo>
                <a:cubicBezTo>
                  <a:pt x="107633" y="431856"/>
                  <a:pt x="107633" y="432809"/>
                  <a:pt x="108585" y="432809"/>
                </a:cubicBezTo>
                <a:cubicBezTo>
                  <a:pt x="108585" y="431856"/>
                  <a:pt x="107633" y="431856"/>
                  <a:pt x="107633" y="430904"/>
                </a:cubicBezTo>
                <a:cubicBezTo>
                  <a:pt x="107633" y="430904"/>
                  <a:pt x="107633" y="430904"/>
                  <a:pt x="107633" y="430904"/>
                </a:cubicBezTo>
                <a:cubicBezTo>
                  <a:pt x="107633" y="430904"/>
                  <a:pt x="107633" y="430904"/>
                  <a:pt x="107633" y="430904"/>
                </a:cubicBezTo>
                <a:cubicBezTo>
                  <a:pt x="107633" y="430904"/>
                  <a:pt x="107633" y="430904"/>
                  <a:pt x="107633" y="430904"/>
                </a:cubicBezTo>
                <a:cubicBezTo>
                  <a:pt x="107633" y="429951"/>
                  <a:pt x="106680" y="429951"/>
                  <a:pt x="106680" y="428999"/>
                </a:cubicBezTo>
                <a:cubicBezTo>
                  <a:pt x="106680" y="428999"/>
                  <a:pt x="106680" y="428999"/>
                  <a:pt x="106680" y="428999"/>
                </a:cubicBezTo>
                <a:cubicBezTo>
                  <a:pt x="106680" y="429951"/>
                  <a:pt x="107633" y="429951"/>
                  <a:pt x="107633" y="430904"/>
                </a:cubicBezTo>
                <a:lnTo>
                  <a:pt x="107633" y="430904"/>
                </a:lnTo>
                <a:lnTo>
                  <a:pt x="107633" y="430904"/>
                </a:lnTo>
                <a:cubicBezTo>
                  <a:pt x="108585" y="431856"/>
                  <a:pt x="108585" y="432809"/>
                  <a:pt x="109538" y="433761"/>
                </a:cubicBezTo>
                <a:cubicBezTo>
                  <a:pt x="112395" y="438524"/>
                  <a:pt x="113348" y="442334"/>
                  <a:pt x="113348" y="444239"/>
                </a:cubicBezTo>
                <a:cubicBezTo>
                  <a:pt x="114300" y="446144"/>
                  <a:pt x="113348" y="446144"/>
                  <a:pt x="113348" y="446144"/>
                </a:cubicBezTo>
                <a:cubicBezTo>
                  <a:pt x="114300" y="448049"/>
                  <a:pt x="114300" y="449001"/>
                  <a:pt x="114300" y="447096"/>
                </a:cubicBezTo>
                <a:cubicBezTo>
                  <a:pt x="115253" y="446144"/>
                  <a:pt x="112395" y="439476"/>
                  <a:pt x="108585" y="432809"/>
                </a:cubicBezTo>
                <a:cubicBezTo>
                  <a:pt x="111443" y="437571"/>
                  <a:pt x="113348" y="441381"/>
                  <a:pt x="114300" y="444239"/>
                </a:cubicBezTo>
                <a:cubicBezTo>
                  <a:pt x="114300" y="443286"/>
                  <a:pt x="114300" y="443286"/>
                  <a:pt x="114300" y="442334"/>
                </a:cubicBezTo>
                <a:cubicBezTo>
                  <a:pt x="114300" y="443286"/>
                  <a:pt x="114300" y="444239"/>
                  <a:pt x="114300" y="445191"/>
                </a:cubicBezTo>
                <a:cubicBezTo>
                  <a:pt x="114300" y="446144"/>
                  <a:pt x="115253" y="447096"/>
                  <a:pt x="115253" y="448049"/>
                </a:cubicBezTo>
                <a:cubicBezTo>
                  <a:pt x="115253" y="449001"/>
                  <a:pt x="115253" y="449001"/>
                  <a:pt x="115253" y="449954"/>
                </a:cubicBezTo>
                <a:cubicBezTo>
                  <a:pt x="115253" y="449954"/>
                  <a:pt x="115253" y="449001"/>
                  <a:pt x="115253" y="448049"/>
                </a:cubicBezTo>
                <a:cubicBezTo>
                  <a:pt x="115253" y="448049"/>
                  <a:pt x="115253" y="448049"/>
                  <a:pt x="115253" y="449001"/>
                </a:cubicBezTo>
                <a:cubicBezTo>
                  <a:pt x="115253" y="449954"/>
                  <a:pt x="116205" y="449954"/>
                  <a:pt x="116205" y="449954"/>
                </a:cubicBezTo>
                <a:cubicBezTo>
                  <a:pt x="117158" y="452811"/>
                  <a:pt x="117158" y="454716"/>
                  <a:pt x="116205" y="453764"/>
                </a:cubicBezTo>
                <a:cubicBezTo>
                  <a:pt x="119063" y="455669"/>
                  <a:pt x="118110" y="451859"/>
                  <a:pt x="117158" y="444239"/>
                </a:cubicBezTo>
                <a:cubicBezTo>
                  <a:pt x="118110" y="451859"/>
                  <a:pt x="120968" y="457574"/>
                  <a:pt x="117158" y="455669"/>
                </a:cubicBezTo>
                <a:cubicBezTo>
                  <a:pt x="121920" y="458526"/>
                  <a:pt x="123825" y="456621"/>
                  <a:pt x="120968" y="448049"/>
                </a:cubicBezTo>
                <a:cubicBezTo>
                  <a:pt x="123825" y="456621"/>
                  <a:pt x="126683" y="461384"/>
                  <a:pt x="120015" y="458526"/>
                </a:cubicBezTo>
                <a:cubicBezTo>
                  <a:pt x="122873" y="460431"/>
                  <a:pt x="126683" y="461384"/>
                  <a:pt x="130493" y="463289"/>
                </a:cubicBezTo>
                <a:cubicBezTo>
                  <a:pt x="128588" y="462336"/>
                  <a:pt x="126683" y="461384"/>
                  <a:pt x="124778" y="460431"/>
                </a:cubicBezTo>
                <a:cubicBezTo>
                  <a:pt x="127635" y="461384"/>
                  <a:pt x="129540" y="462336"/>
                  <a:pt x="132398" y="463289"/>
                </a:cubicBezTo>
                <a:cubicBezTo>
                  <a:pt x="134303" y="464241"/>
                  <a:pt x="136208" y="464241"/>
                  <a:pt x="137160" y="464241"/>
                </a:cubicBezTo>
                <a:cubicBezTo>
                  <a:pt x="135255" y="463289"/>
                  <a:pt x="132398" y="462336"/>
                  <a:pt x="130493" y="461384"/>
                </a:cubicBezTo>
                <a:cubicBezTo>
                  <a:pt x="133350" y="462336"/>
                  <a:pt x="135255" y="463289"/>
                  <a:pt x="138113" y="464241"/>
                </a:cubicBezTo>
                <a:cubicBezTo>
                  <a:pt x="140970" y="464241"/>
                  <a:pt x="141923" y="463289"/>
                  <a:pt x="134303" y="457574"/>
                </a:cubicBezTo>
                <a:cubicBezTo>
                  <a:pt x="141923" y="463289"/>
                  <a:pt x="142875" y="465194"/>
                  <a:pt x="140970" y="465194"/>
                </a:cubicBezTo>
                <a:cubicBezTo>
                  <a:pt x="142875" y="466146"/>
                  <a:pt x="143828" y="466146"/>
                  <a:pt x="145733" y="467099"/>
                </a:cubicBezTo>
                <a:cubicBezTo>
                  <a:pt x="148590" y="468051"/>
                  <a:pt x="150495" y="468051"/>
                  <a:pt x="148590" y="466146"/>
                </a:cubicBezTo>
                <a:cubicBezTo>
                  <a:pt x="148590" y="466146"/>
                  <a:pt x="148590" y="466146"/>
                  <a:pt x="148590" y="466146"/>
                </a:cubicBezTo>
                <a:cubicBezTo>
                  <a:pt x="148590" y="466146"/>
                  <a:pt x="148590" y="466146"/>
                  <a:pt x="148590" y="466146"/>
                </a:cubicBezTo>
                <a:cubicBezTo>
                  <a:pt x="147638" y="465194"/>
                  <a:pt x="145733" y="463289"/>
                  <a:pt x="141923" y="461384"/>
                </a:cubicBezTo>
                <a:cubicBezTo>
                  <a:pt x="145733" y="464241"/>
                  <a:pt x="148590" y="465194"/>
                  <a:pt x="149543" y="467099"/>
                </a:cubicBezTo>
                <a:cubicBezTo>
                  <a:pt x="167640" y="475671"/>
                  <a:pt x="167640" y="475671"/>
                  <a:pt x="149543" y="469956"/>
                </a:cubicBezTo>
                <a:cubicBezTo>
                  <a:pt x="169545" y="476624"/>
                  <a:pt x="173355" y="475671"/>
                  <a:pt x="169545" y="480434"/>
                </a:cubicBezTo>
                <a:cubicBezTo>
                  <a:pt x="173355" y="475671"/>
                  <a:pt x="173355" y="475671"/>
                  <a:pt x="180023" y="487101"/>
                </a:cubicBezTo>
                <a:cubicBezTo>
                  <a:pt x="174308" y="476624"/>
                  <a:pt x="175260" y="478529"/>
                  <a:pt x="192405" y="493769"/>
                </a:cubicBezTo>
                <a:cubicBezTo>
                  <a:pt x="177165" y="478529"/>
                  <a:pt x="182880" y="484244"/>
                  <a:pt x="203835" y="499484"/>
                </a:cubicBezTo>
                <a:cubicBezTo>
                  <a:pt x="185738" y="485196"/>
                  <a:pt x="200978" y="495674"/>
                  <a:pt x="215265" y="505199"/>
                </a:cubicBezTo>
                <a:cubicBezTo>
                  <a:pt x="206693" y="493769"/>
                  <a:pt x="222885" y="491864"/>
                  <a:pt x="230505" y="489006"/>
                </a:cubicBezTo>
                <a:cubicBezTo>
                  <a:pt x="232410" y="481386"/>
                  <a:pt x="238125" y="475671"/>
                  <a:pt x="245745" y="472814"/>
                </a:cubicBezTo>
                <a:cubicBezTo>
                  <a:pt x="247650" y="465194"/>
                  <a:pt x="254318" y="460431"/>
                  <a:pt x="260985" y="456621"/>
                </a:cubicBezTo>
                <a:cubicBezTo>
                  <a:pt x="263843" y="449954"/>
                  <a:pt x="268605" y="444239"/>
                  <a:pt x="276225" y="440429"/>
                </a:cubicBezTo>
                <a:cubicBezTo>
                  <a:pt x="279083" y="433761"/>
                  <a:pt x="285750" y="429951"/>
                  <a:pt x="291465" y="424236"/>
                </a:cubicBezTo>
                <a:cubicBezTo>
                  <a:pt x="296228" y="418521"/>
                  <a:pt x="300990" y="412806"/>
                  <a:pt x="306705" y="408044"/>
                </a:cubicBezTo>
                <a:cubicBezTo>
                  <a:pt x="311468" y="402329"/>
                  <a:pt x="317183" y="397566"/>
                  <a:pt x="321945" y="391851"/>
                </a:cubicBezTo>
                <a:cubicBezTo>
                  <a:pt x="332423" y="381374"/>
                  <a:pt x="341948" y="369944"/>
                  <a:pt x="352425" y="359466"/>
                </a:cubicBezTo>
                <a:cubicBezTo>
                  <a:pt x="375285" y="335654"/>
                  <a:pt x="397193" y="311841"/>
                  <a:pt x="415290" y="284219"/>
                </a:cubicBezTo>
                <a:cubicBezTo>
                  <a:pt x="426720" y="257549"/>
                  <a:pt x="412433" y="280409"/>
                  <a:pt x="428625" y="256596"/>
                </a:cubicBezTo>
                <a:close/>
                <a:moveTo>
                  <a:pt x="81915" y="394709"/>
                </a:moveTo>
                <a:cubicBezTo>
                  <a:pt x="81915" y="394709"/>
                  <a:pt x="81915" y="394709"/>
                  <a:pt x="81915" y="394709"/>
                </a:cubicBezTo>
                <a:cubicBezTo>
                  <a:pt x="81915" y="394709"/>
                  <a:pt x="81915" y="394709"/>
                  <a:pt x="81915" y="394709"/>
                </a:cubicBezTo>
                <a:cubicBezTo>
                  <a:pt x="81915" y="394709"/>
                  <a:pt x="81915" y="394709"/>
                  <a:pt x="81915" y="394709"/>
                </a:cubicBezTo>
                <a:close/>
                <a:moveTo>
                  <a:pt x="82868" y="394709"/>
                </a:moveTo>
                <a:cubicBezTo>
                  <a:pt x="83820" y="394709"/>
                  <a:pt x="83820" y="393756"/>
                  <a:pt x="82868" y="394709"/>
                </a:cubicBezTo>
                <a:cubicBezTo>
                  <a:pt x="83820" y="394709"/>
                  <a:pt x="83820" y="394709"/>
                  <a:pt x="82868" y="394709"/>
                </a:cubicBezTo>
                <a:cubicBezTo>
                  <a:pt x="83820" y="394709"/>
                  <a:pt x="83820" y="394709"/>
                  <a:pt x="82868" y="394709"/>
                </a:cubicBezTo>
                <a:cubicBezTo>
                  <a:pt x="83820" y="394709"/>
                  <a:pt x="83820" y="394709"/>
                  <a:pt x="82868" y="394709"/>
                </a:cubicBezTo>
                <a:close/>
                <a:moveTo>
                  <a:pt x="80010" y="403281"/>
                </a:moveTo>
                <a:cubicBezTo>
                  <a:pt x="84773" y="399471"/>
                  <a:pt x="87630" y="396614"/>
                  <a:pt x="85725" y="395661"/>
                </a:cubicBezTo>
                <a:cubicBezTo>
                  <a:pt x="87630" y="396614"/>
                  <a:pt x="85725" y="399471"/>
                  <a:pt x="80010" y="403281"/>
                </a:cubicBezTo>
                <a:close/>
                <a:moveTo>
                  <a:pt x="91440" y="395661"/>
                </a:moveTo>
                <a:cubicBezTo>
                  <a:pt x="92393" y="396614"/>
                  <a:pt x="92393" y="396614"/>
                  <a:pt x="93345" y="397566"/>
                </a:cubicBezTo>
                <a:cubicBezTo>
                  <a:pt x="92393" y="397566"/>
                  <a:pt x="91440" y="396614"/>
                  <a:pt x="91440" y="395661"/>
                </a:cubicBezTo>
                <a:close/>
                <a:moveTo>
                  <a:pt x="100965" y="421379"/>
                </a:moveTo>
                <a:cubicBezTo>
                  <a:pt x="100965" y="421379"/>
                  <a:pt x="100965" y="422331"/>
                  <a:pt x="101918" y="422331"/>
                </a:cubicBezTo>
                <a:cubicBezTo>
                  <a:pt x="101918" y="422331"/>
                  <a:pt x="101918" y="422331"/>
                  <a:pt x="100965" y="421379"/>
                </a:cubicBezTo>
                <a:cubicBezTo>
                  <a:pt x="100965" y="422331"/>
                  <a:pt x="100965" y="421379"/>
                  <a:pt x="100965" y="421379"/>
                </a:cubicBezTo>
                <a:close/>
                <a:moveTo>
                  <a:pt x="100965" y="422331"/>
                </a:moveTo>
                <a:cubicBezTo>
                  <a:pt x="100965" y="422331"/>
                  <a:pt x="100013" y="422331"/>
                  <a:pt x="100965" y="422331"/>
                </a:cubicBezTo>
                <a:cubicBezTo>
                  <a:pt x="100013" y="422331"/>
                  <a:pt x="100013" y="422331"/>
                  <a:pt x="100013" y="421379"/>
                </a:cubicBezTo>
                <a:cubicBezTo>
                  <a:pt x="100013" y="420426"/>
                  <a:pt x="100013" y="420426"/>
                  <a:pt x="100013" y="419474"/>
                </a:cubicBezTo>
                <a:cubicBezTo>
                  <a:pt x="100013" y="421379"/>
                  <a:pt x="100013" y="421379"/>
                  <a:pt x="100965" y="422331"/>
                </a:cubicBezTo>
                <a:close/>
                <a:moveTo>
                  <a:pt x="100013" y="422331"/>
                </a:moveTo>
                <a:cubicBezTo>
                  <a:pt x="100013" y="422331"/>
                  <a:pt x="100013" y="422331"/>
                  <a:pt x="100013" y="422331"/>
                </a:cubicBezTo>
                <a:cubicBezTo>
                  <a:pt x="99060" y="422331"/>
                  <a:pt x="100013" y="422331"/>
                  <a:pt x="100013" y="422331"/>
                </a:cubicBezTo>
                <a:cubicBezTo>
                  <a:pt x="100013" y="422331"/>
                  <a:pt x="100013" y="422331"/>
                  <a:pt x="100013" y="422331"/>
                </a:cubicBezTo>
                <a:close/>
                <a:moveTo>
                  <a:pt x="98108" y="418521"/>
                </a:moveTo>
                <a:cubicBezTo>
                  <a:pt x="98108" y="419474"/>
                  <a:pt x="99060" y="419474"/>
                  <a:pt x="99060" y="420426"/>
                </a:cubicBezTo>
                <a:cubicBezTo>
                  <a:pt x="99060" y="421379"/>
                  <a:pt x="99060" y="421379"/>
                  <a:pt x="99060" y="422331"/>
                </a:cubicBezTo>
                <a:cubicBezTo>
                  <a:pt x="99060" y="421379"/>
                  <a:pt x="98108" y="421379"/>
                  <a:pt x="97155" y="420426"/>
                </a:cubicBezTo>
                <a:cubicBezTo>
                  <a:pt x="98108" y="419474"/>
                  <a:pt x="98108" y="418521"/>
                  <a:pt x="98108" y="418521"/>
                </a:cubicBezTo>
                <a:close/>
                <a:moveTo>
                  <a:pt x="96203" y="421379"/>
                </a:moveTo>
                <a:cubicBezTo>
                  <a:pt x="97155" y="421379"/>
                  <a:pt x="98108" y="420426"/>
                  <a:pt x="98108" y="419474"/>
                </a:cubicBezTo>
                <a:cubicBezTo>
                  <a:pt x="99060" y="420426"/>
                  <a:pt x="99060" y="420426"/>
                  <a:pt x="100013" y="421379"/>
                </a:cubicBezTo>
                <a:cubicBezTo>
                  <a:pt x="100013" y="421379"/>
                  <a:pt x="100013" y="422331"/>
                  <a:pt x="100013" y="422331"/>
                </a:cubicBezTo>
                <a:cubicBezTo>
                  <a:pt x="100013" y="422331"/>
                  <a:pt x="100013" y="422331"/>
                  <a:pt x="100013" y="422331"/>
                </a:cubicBezTo>
                <a:cubicBezTo>
                  <a:pt x="100013" y="422331"/>
                  <a:pt x="100013" y="422331"/>
                  <a:pt x="100013" y="422331"/>
                </a:cubicBezTo>
                <a:cubicBezTo>
                  <a:pt x="100013" y="422331"/>
                  <a:pt x="100013" y="422331"/>
                  <a:pt x="100013" y="422331"/>
                </a:cubicBezTo>
                <a:cubicBezTo>
                  <a:pt x="98108" y="423284"/>
                  <a:pt x="97155" y="422331"/>
                  <a:pt x="96203" y="421379"/>
                </a:cubicBezTo>
                <a:close/>
                <a:moveTo>
                  <a:pt x="101918" y="426141"/>
                </a:moveTo>
                <a:cubicBezTo>
                  <a:pt x="100965" y="425189"/>
                  <a:pt x="100013" y="424236"/>
                  <a:pt x="99060" y="423284"/>
                </a:cubicBezTo>
                <a:lnTo>
                  <a:pt x="99060" y="423284"/>
                </a:lnTo>
                <a:cubicBezTo>
                  <a:pt x="99060" y="423284"/>
                  <a:pt x="99060" y="423284"/>
                  <a:pt x="100013" y="423284"/>
                </a:cubicBezTo>
                <a:cubicBezTo>
                  <a:pt x="100965" y="424236"/>
                  <a:pt x="100965" y="425189"/>
                  <a:pt x="101918" y="426141"/>
                </a:cubicBezTo>
                <a:cubicBezTo>
                  <a:pt x="101918" y="425189"/>
                  <a:pt x="101918" y="426141"/>
                  <a:pt x="101918" y="426141"/>
                </a:cubicBezTo>
                <a:close/>
                <a:moveTo>
                  <a:pt x="101918" y="425189"/>
                </a:moveTo>
                <a:cubicBezTo>
                  <a:pt x="101918" y="424236"/>
                  <a:pt x="101918" y="424236"/>
                  <a:pt x="101918" y="425189"/>
                </a:cubicBezTo>
                <a:cubicBezTo>
                  <a:pt x="101918" y="424236"/>
                  <a:pt x="101918" y="424236"/>
                  <a:pt x="101918" y="425189"/>
                </a:cubicBezTo>
                <a:cubicBezTo>
                  <a:pt x="100965" y="424236"/>
                  <a:pt x="100965" y="423284"/>
                  <a:pt x="100013" y="423284"/>
                </a:cubicBezTo>
                <a:cubicBezTo>
                  <a:pt x="100013" y="423284"/>
                  <a:pt x="100013" y="423284"/>
                  <a:pt x="100965" y="423284"/>
                </a:cubicBezTo>
                <a:lnTo>
                  <a:pt x="100965" y="423284"/>
                </a:lnTo>
                <a:cubicBezTo>
                  <a:pt x="100965" y="423284"/>
                  <a:pt x="100965" y="423284"/>
                  <a:pt x="100965" y="423284"/>
                </a:cubicBezTo>
                <a:cubicBezTo>
                  <a:pt x="100965" y="423284"/>
                  <a:pt x="100965" y="423284"/>
                  <a:pt x="100965" y="423284"/>
                </a:cubicBezTo>
                <a:cubicBezTo>
                  <a:pt x="100965" y="423284"/>
                  <a:pt x="100965" y="424236"/>
                  <a:pt x="100965" y="424236"/>
                </a:cubicBezTo>
                <a:cubicBezTo>
                  <a:pt x="100965" y="425189"/>
                  <a:pt x="101918" y="426141"/>
                  <a:pt x="101918" y="427094"/>
                </a:cubicBezTo>
                <a:cubicBezTo>
                  <a:pt x="101918" y="425189"/>
                  <a:pt x="101918" y="425189"/>
                  <a:pt x="101918" y="425189"/>
                </a:cubicBezTo>
                <a:close/>
                <a:moveTo>
                  <a:pt x="102870" y="427094"/>
                </a:moveTo>
                <a:cubicBezTo>
                  <a:pt x="102870" y="427094"/>
                  <a:pt x="102870" y="427094"/>
                  <a:pt x="102870" y="427094"/>
                </a:cubicBezTo>
                <a:cubicBezTo>
                  <a:pt x="102870" y="427094"/>
                  <a:pt x="102870" y="427094"/>
                  <a:pt x="102870" y="427094"/>
                </a:cubicBezTo>
                <a:lnTo>
                  <a:pt x="102870" y="427094"/>
                </a:lnTo>
                <a:cubicBezTo>
                  <a:pt x="102870" y="427094"/>
                  <a:pt x="102870" y="427094"/>
                  <a:pt x="102870" y="427094"/>
                </a:cubicBezTo>
                <a:close/>
                <a:moveTo>
                  <a:pt x="102870" y="428046"/>
                </a:moveTo>
                <a:cubicBezTo>
                  <a:pt x="102870" y="428046"/>
                  <a:pt x="102870" y="428046"/>
                  <a:pt x="102870" y="428046"/>
                </a:cubicBezTo>
                <a:cubicBezTo>
                  <a:pt x="102870" y="428999"/>
                  <a:pt x="102870" y="428046"/>
                  <a:pt x="102870" y="428046"/>
                </a:cubicBezTo>
                <a:cubicBezTo>
                  <a:pt x="102870" y="428046"/>
                  <a:pt x="102870" y="428046"/>
                  <a:pt x="102870" y="428046"/>
                </a:cubicBezTo>
                <a:close/>
                <a:moveTo>
                  <a:pt x="100965" y="430904"/>
                </a:moveTo>
                <a:cubicBezTo>
                  <a:pt x="101918" y="430904"/>
                  <a:pt x="102870" y="429951"/>
                  <a:pt x="102870" y="428999"/>
                </a:cubicBezTo>
                <a:cubicBezTo>
                  <a:pt x="102870" y="428999"/>
                  <a:pt x="103823" y="428046"/>
                  <a:pt x="103823" y="428046"/>
                </a:cubicBezTo>
                <a:cubicBezTo>
                  <a:pt x="103823" y="428046"/>
                  <a:pt x="103823" y="428046"/>
                  <a:pt x="103823" y="428046"/>
                </a:cubicBezTo>
                <a:cubicBezTo>
                  <a:pt x="103823" y="431856"/>
                  <a:pt x="102870" y="432809"/>
                  <a:pt x="100965" y="430904"/>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8"/>
          <p:cNvSpPr txBox="1">
            <a:spLocks noGrp="1"/>
          </p:cNvSpPr>
          <p:nvPr>
            <p:ph type="title"/>
          </p:nvPr>
        </p:nvSpPr>
        <p:spPr>
          <a:xfrm>
            <a:off x="6745801" y="941287"/>
            <a:ext cx="3799200" cy="2246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7000"/>
              <a:buNone/>
            </a:pPr>
            <a:r>
              <a:rPr lang="en" sz="5500" dirty="0"/>
              <a:t>     2021 </a:t>
            </a:r>
            <a:endParaRPr sz="5500" dirty="0"/>
          </a:p>
          <a:p>
            <a:pPr marL="0" lvl="0" indent="0" algn="l" rtl="0">
              <a:lnSpc>
                <a:spcPct val="100000"/>
              </a:lnSpc>
              <a:spcBef>
                <a:spcPts val="0"/>
              </a:spcBef>
              <a:spcAft>
                <a:spcPts val="0"/>
              </a:spcAft>
              <a:buSzPts val="7000"/>
              <a:buNone/>
            </a:pPr>
            <a:r>
              <a:rPr lang="es-MX" sz="5500" dirty="0" err="1"/>
              <a:t>Actualizacion</a:t>
            </a:r>
            <a:endParaRPr lang="es-MX" sz="5500" dirty="0"/>
          </a:p>
        </p:txBody>
      </p:sp>
      <p:sp>
        <p:nvSpPr>
          <p:cNvPr id="444" name="Google Shape;444;p28"/>
          <p:cNvSpPr/>
          <p:nvPr/>
        </p:nvSpPr>
        <p:spPr>
          <a:xfrm rot="8321483">
            <a:off x="4588482" y="4818007"/>
            <a:ext cx="1682451" cy="480542"/>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chemeClr val="lt1">
              <a:alpha val="50980"/>
            </a:schemeClr>
          </a:solidFill>
          <a:ln>
            <a:noFill/>
          </a:ln>
        </p:spPr>
        <p:txBody>
          <a:bodyPr spcFirstLastPara="1" wrap="square" lIns="245700" tIns="122825" rIns="245700" bIns="122825"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pic>
        <p:nvPicPr>
          <p:cNvPr id="445" name="Google Shape;445;p28"/>
          <p:cNvPicPr preferRelativeResize="0"/>
          <p:nvPr/>
        </p:nvPicPr>
        <p:blipFill>
          <a:blip r:embed="rId5">
            <a:alphaModFix/>
          </a:blip>
          <a:stretch>
            <a:fillRect/>
          </a:stretch>
        </p:blipFill>
        <p:spPr>
          <a:xfrm rot="845141">
            <a:off x="1935275" y="1856004"/>
            <a:ext cx="2704550" cy="3300595"/>
          </a:xfrm>
          <a:prstGeom prst="rect">
            <a:avLst/>
          </a:prstGeom>
          <a:noFill/>
          <a:ln w="28575" cap="flat" cmpd="sng">
            <a:solidFill>
              <a:srgbClr val="0D0D0D"/>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3"/>
          <p:cNvSpPr txBox="1">
            <a:spLocks noGrp="1"/>
          </p:cNvSpPr>
          <p:nvPr>
            <p:ph type="title"/>
          </p:nvPr>
        </p:nvSpPr>
        <p:spPr>
          <a:xfrm>
            <a:off x="2833141" y="799200"/>
            <a:ext cx="7135318"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800" dirty="0"/>
              <a:t>Toda la intervenci</a:t>
            </a:r>
            <a:r>
              <a:rPr lang="es-ES" sz="7200" dirty="0" err="1"/>
              <a:t>ó</a:t>
            </a:r>
            <a:r>
              <a:rPr lang="en" sz="6800" dirty="0"/>
              <a:t>n para la dislexia</a:t>
            </a:r>
            <a:endParaRPr sz="6800" dirty="0"/>
          </a:p>
        </p:txBody>
      </p:sp>
      <p:sp>
        <p:nvSpPr>
          <p:cNvPr id="579" name="Google Shape;579;p43"/>
          <p:cNvSpPr txBox="1">
            <a:spLocks noGrp="1"/>
          </p:cNvSpPr>
          <p:nvPr>
            <p:ph type="subTitle" idx="1"/>
          </p:nvPr>
        </p:nvSpPr>
        <p:spPr>
          <a:xfrm>
            <a:off x="470861" y="2158526"/>
            <a:ext cx="5710135" cy="606900"/>
          </a:xfrm>
          <a:prstGeom prst="rect">
            <a:avLst/>
          </a:prstGeom>
          <a:solidFill>
            <a:schemeClr val="accent6"/>
          </a:solidFill>
        </p:spPr>
        <p:txBody>
          <a:bodyPr spcFirstLastPara="1" wrap="square" lIns="121900" tIns="121900" rIns="121900" bIns="121900" anchor="t" anchorCtr="0">
            <a:noAutofit/>
          </a:bodyPr>
          <a:lstStyle/>
          <a:p>
            <a:pPr marL="0" lvl="0" indent="0" algn="l" rtl="0">
              <a:spcBef>
                <a:spcPts val="0"/>
              </a:spcBef>
              <a:spcAft>
                <a:spcPts val="0"/>
              </a:spcAft>
              <a:buNone/>
            </a:pPr>
            <a:r>
              <a:rPr lang="es-ES" sz="2200" dirty="0"/>
              <a:t>Componentes críticos basados en evidencia</a:t>
            </a:r>
            <a:endParaRPr sz="2200" dirty="0"/>
          </a:p>
        </p:txBody>
      </p:sp>
      <p:sp>
        <p:nvSpPr>
          <p:cNvPr id="580" name="Google Shape;580;p43"/>
          <p:cNvSpPr txBox="1">
            <a:spLocks noGrp="1"/>
          </p:cNvSpPr>
          <p:nvPr>
            <p:ph type="subTitle" idx="2"/>
          </p:nvPr>
        </p:nvSpPr>
        <p:spPr>
          <a:xfrm>
            <a:off x="6218120" y="2158526"/>
            <a:ext cx="5710135" cy="606900"/>
          </a:xfrm>
          <a:prstGeom prst="rect">
            <a:avLst/>
          </a:prstGeom>
          <a:solidFill>
            <a:schemeClr val="accent2"/>
          </a:solidFill>
        </p:spPr>
        <p:txBody>
          <a:bodyPr spcFirstLastPara="1" wrap="square" lIns="121900" tIns="121900" rIns="121900" bIns="121900" anchor="t" anchorCtr="0">
            <a:noAutofit/>
          </a:bodyPr>
          <a:lstStyle/>
          <a:p>
            <a:pPr marL="0" lvl="0" indent="0" algn="l" rtl="0">
              <a:spcBef>
                <a:spcPts val="0"/>
              </a:spcBef>
              <a:spcAft>
                <a:spcPts val="0"/>
              </a:spcAft>
              <a:buNone/>
            </a:pPr>
            <a:r>
              <a:rPr lang="es-ES" sz="2200" dirty="0"/>
              <a:t>Entrega de la intervención para la dislexia</a:t>
            </a:r>
            <a:endParaRPr sz="2200" dirty="0"/>
          </a:p>
        </p:txBody>
      </p:sp>
      <p:sp>
        <p:nvSpPr>
          <p:cNvPr id="581" name="Google Shape;581;p43"/>
          <p:cNvSpPr txBox="1">
            <a:spLocks noGrp="1"/>
          </p:cNvSpPr>
          <p:nvPr>
            <p:ph type="body" idx="3"/>
          </p:nvPr>
        </p:nvSpPr>
        <p:spPr>
          <a:xfrm>
            <a:off x="834505" y="2935799"/>
            <a:ext cx="4369200" cy="3358800"/>
          </a:xfrm>
          <a:prstGeom prst="rect">
            <a:avLst/>
          </a:prstGeom>
          <a:solidFill>
            <a:schemeClr val="accent6"/>
          </a:solidFill>
        </p:spPr>
        <p:txBody>
          <a:bodyPr spcFirstLastPara="1" wrap="square" lIns="121900" tIns="121900" rIns="121900" bIns="121900" anchor="t" anchorCtr="0">
            <a:noAutofit/>
          </a:bodyPr>
          <a:lstStyle/>
          <a:p>
            <a:pPr marL="285750" indent="-285750"/>
            <a:r>
              <a:rPr lang="es-ES" sz="2400" dirty="0"/>
              <a:t>conciencia fonológica </a:t>
            </a:r>
          </a:p>
          <a:p>
            <a:pPr marL="285750" indent="-285750"/>
            <a:r>
              <a:rPr lang="es-ES" sz="2400" dirty="0"/>
              <a:t>asociación sonido-símbolo </a:t>
            </a:r>
          </a:p>
          <a:p>
            <a:pPr marL="285750" indent="-285750"/>
            <a:r>
              <a:rPr lang="es-ES" sz="2400" dirty="0"/>
              <a:t>silabación </a:t>
            </a:r>
          </a:p>
          <a:p>
            <a:pPr marL="285750" indent="-285750"/>
            <a:r>
              <a:rPr lang="es-ES" sz="2400" dirty="0"/>
              <a:t>ortografía </a:t>
            </a:r>
          </a:p>
          <a:p>
            <a:pPr marL="285750" indent="-285750"/>
            <a:r>
              <a:rPr lang="es-ES" sz="2400" dirty="0"/>
              <a:t>morfología </a:t>
            </a:r>
          </a:p>
          <a:p>
            <a:pPr marL="285750" indent="-285750"/>
            <a:r>
              <a:rPr lang="es-ES" sz="2400" dirty="0"/>
              <a:t>sintaxis </a:t>
            </a:r>
          </a:p>
          <a:p>
            <a:pPr marL="285750" indent="-285750"/>
            <a:r>
              <a:rPr lang="es-ES" sz="2400" dirty="0"/>
              <a:t>comprensión de lectura </a:t>
            </a:r>
          </a:p>
          <a:p>
            <a:pPr marL="285750" indent="-285750"/>
            <a:r>
              <a:rPr lang="es-ES" sz="2400" dirty="0"/>
              <a:t>fluidez de lectura</a:t>
            </a:r>
            <a:endParaRPr sz="2400" dirty="0"/>
          </a:p>
        </p:txBody>
      </p:sp>
      <p:sp>
        <p:nvSpPr>
          <p:cNvPr id="582" name="Google Shape;582;p43"/>
          <p:cNvSpPr txBox="1">
            <a:spLocks noGrp="1"/>
          </p:cNvSpPr>
          <p:nvPr>
            <p:ph type="body" idx="4"/>
          </p:nvPr>
        </p:nvSpPr>
        <p:spPr>
          <a:xfrm>
            <a:off x="6839300" y="2919050"/>
            <a:ext cx="4154100" cy="3358800"/>
          </a:xfrm>
          <a:prstGeom prst="rect">
            <a:avLst/>
          </a:prstGeom>
          <a:solidFill>
            <a:schemeClr val="accent2"/>
          </a:solidFill>
        </p:spPr>
        <p:txBody>
          <a:bodyPr spcFirstLastPara="1" wrap="square" lIns="121900" tIns="121900" rIns="121900" bIns="121900" anchor="t" anchorCtr="0">
            <a:noAutofit/>
          </a:bodyPr>
          <a:lstStyle/>
          <a:p>
            <a:pPr marL="285750" indent="-285750"/>
            <a:r>
              <a:rPr lang="es-ES" sz="2400" dirty="0"/>
              <a:t>instrucción multisensorial </a:t>
            </a:r>
          </a:p>
          <a:p>
            <a:pPr marL="285750" indent="-285750"/>
            <a:r>
              <a:rPr lang="es-ES" sz="2400" dirty="0"/>
              <a:t>sistemática </a:t>
            </a:r>
          </a:p>
          <a:p>
            <a:pPr marL="285750" indent="-285750"/>
            <a:r>
              <a:rPr lang="es-ES" sz="2400" dirty="0"/>
              <a:t>acumulativa </a:t>
            </a:r>
          </a:p>
          <a:p>
            <a:pPr marL="285750" indent="-285750"/>
            <a:r>
              <a:rPr lang="es-ES" sz="2400" dirty="0"/>
              <a:t>explícita </a:t>
            </a:r>
          </a:p>
          <a:p>
            <a:pPr marL="285750" indent="-285750"/>
            <a:r>
              <a:rPr lang="es-ES" sz="2400" dirty="0"/>
              <a:t>enseñanza diagnóstica explícita a la automaticidad </a:t>
            </a:r>
          </a:p>
          <a:p>
            <a:pPr marL="285750" indent="-285750"/>
            <a:r>
              <a:rPr lang="es-ES" sz="2400" dirty="0"/>
              <a:t>enfoques analíticos y sintéticos</a:t>
            </a: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86"/>
        <p:cNvGrpSpPr/>
        <p:nvPr/>
      </p:nvGrpSpPr>
      <p:grpSpPr>
        <a:xfrm>
          <a:off x="0" y="0"/>
          <a:ext cx="0" cy="0"/>
          <a:chOff x="0" y="0"/>
          <a:chExt cx="0" cy="0"/>
        </a:xfrm>
      </p:grpSpPr>
      <p:sp>
        <p:nvSpPr>
          <p:cNvPr id="587" name="Google Shape;587;p44"/>
          <p:cNvSpPr txBox="1">
            <a:spLocks noGrp="1"/>
          </p:cNvSpPr>
          <p:nvPr>
            <p:ph type="subTitle" idx="1"/>
          </p:nvPr>
        </p:nvSpPr>
        <p:spPr>
          <a:xfrm>
            <a:off x="1216275" y="1166328"/>
            <a:ext cx="10235700" cy="717900"/>
          </a:xfrm>
          <a:prstGeom prst="rect">
            <a:avLst/>
          </a:prstGeom>
        </p:spPr>
        <p:txBody>
          <a:bodyPr spcFirstLastPara="1" wrap="square" lIns="121900" tIns="121900" rIns="121900" bIns="121900" anchor="t" anchorCtr="0">
            <a:noAutofit/>
          </a:bodyPr>
          <a:lstStyle/>
          <a:p>
            <a:pPr marL="0" lvl="0" indent="0" algn="l" rtl="0">
              <a:spcBef>
                <a:spcPts val="1600"/>
              </a:spcBef>
              <a:spcAft>
                <a:spcPts val="0"/>
              </a:spcAft>
              <a:buNone/>
            </a:pPr>
            <a:r>
              <a:rPr lang="es-ES" dirty="0"/>
              <a:t>Protocolo de intervención estándar de dislexia proporciona instrucción de alfabetización estructurada multisensorial basada en la evidencia para estudiantes con dislexia. Un programa estándar de instrucción de dislexia de protocolo debe ser explícito, sistemático e intencional en su enfoque. Esta instrucción está diseñada para todos los estudiantes con dislexia y a menudo se llevará a cabo en un entorno de grupo pequeño.</a:t>
            </a:r>
            <a:endParaRPr dirty="0"/>
          </a:p>
        </p:txBody>
      </p:sp>
      <p:sp>
        <p:nvSpPr>
          <p:cNvPr id="588" name="Google Shape;588;p44"/>
          <p:cNvSpPr txBox="1">
            <a:spLocks noGrp="1"/>
          </p:cNvSpPr>
          <p:nvPr>
            <p:ph type="title"/>
          </p:nvPr>
        </p:nvSpPr>
        <p:spPr>
          <a:xfrm>
            <a:off x="2189325" y="402828"/>
            <a:ext cx="82896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ES" dirty="0"/>
              <a:t>Protocolo de Intervención Estándar de Dislexia</a:t>
            </a:r>
            <a:endParaRPr dirty="0"/>
          </a:p>
        </p:txBody>
      </p:sp>
      <p:sp>
        <p:nvSpPr>
          <p:cNvPr id="589" name="Google Shape;589;p44"/>
          <p:cNvSpPr txBox="1">
            <a:spLocks noGrp="1"/>
          </p:cNvSpPr>
          <p:nvPr>
            <p:ph type="body" idx="2"/>
          </p:nvPr>
        </p:nvSpPr>
        <p:spPr>
          <a:xfrm>
            <a:off x="1216275" y="3794217"/>
            <a:ext cx="10235700" cy="2704800"/>
          </a:xfrm>
          <a:prstGeom prst="rect">
            <a:avLst/>
          </a:prstGeom>
        </p:spPr>
        <p:txBody>
          <a:bodyPr spcFirstLastPara="1" wrap="square" lIns="121900" tIns="121900" rIns="121900" bIns="121900" anchor="t" anchorCtr="0">
            <a:noAutofit/>
          </a:bodyPr>
          <a:lstStyle/>
          <a:p>
            <a:pPr marL="457200" lvl="0" indent="-349250" algn="l" rtl="0">
              <a:spcBef>
                <a:spcPts val="0"/>
              </a:spcBef>
              <a:spcAft>
                <a:spcPts val="0"/>
              </a:spcAft>
              <a:buSzPts val="1900"/>
              <a:buChar char="●"/>
            </a:pPr>
            <a:r>
              <a:rPr lang="es-ES" dirty="0"/>
              <a:t>Basado en la evidencia y efectivo para estudiantes con dislexia </a:t>
            </a:r>
          </a:p>
          <a:p>
            <a:pPr marL="457200" lvl="0" indent="-349250" algn="l" rtl="0">
              <a:spcBef>
                <a:spcPts val="0"/>
              </a:spcBef>
              <a:spcAft>
                <a:spcPts val="0"/>
              </a:spcAft>
              <a:buSzPts val="1900"/>
              <a:buChar char="●"/>
            </a:pPr>
            <a:r>
              <a:rPr lang="es-ES" dirty="0"/>
              <a:t>Enseñado por un instructor debidamente capacitado </a:t>
            </a:r>
          </a:p>
          <a:p>
            <a:pPr marL="457200" lvl="0" indent="-349250" algn="l" rtl="0">
              <a:spcBef>
                <a:spcPts val="0"/>
              </a:spcBef>
              <a:spcAft>
                <a:spcPts val="0"/>
              </a:spcAft>
              <a:buSzPts val="1900"/>
              <a:buChar char="●"/>
            </a:pPr>
            <a:r>
              <a:rPr lang="es-ES" dirty="0"/>
              <a:t>Implementado con fidelidad </a:t>
            </a:r>
          </a:p>
          <a:p>
            <a:pPr marL="457200" lvl="0" indent="-349250" algn="l" rtl="0">
              <a:spcBef>
                <a:spcPts val="0"/>
              </a:spcBef>
              <a:spcAft>
                <a:spcPts val="0"/>
              </a:spcAft>
              <a:buSzPts val="1900"/>
              <a:buChar char="●"/>
            </a:pPr>
            <a:r>
              <a:rPr lang="es-ES" dirty="0"/>
              <a:t>Debe considerarse para todos los estudiantes, incluidos aquellos que reciben instrucción sobre dislexia bajo IDEA </a:t>
            </a:r>
          </a:p>
          <a:p>
            <a:pPr marL="457200" lvl="0" indent="-349250" algn="l" rtl="0">
              <a:spcBef>
                <a:spcPts val="0"/>
              </a:spcBef>
              <a:spcAft>
                <a:spcPts val="0"/>
              </a:spcAft>
              <a:buSzPts val="1900"/>
              <a:buChar char="●"/>
            </a:pPr>
            <a:r>
              <a:rPr lang="es-ES" dirty="0"/>
              <a:t>Podría ser parte de la instrucción y los servicios especialmente diseñados proporcionados para satisfacer las necesidades del estudiante.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3"/>
        <p:cNvGrpSpPr/>
        <p:nvPr/>
      </p:nvGrpSpPr>
      <p:grpSpPr>
        <a:xfrm>
          <a:off x="0" y="0"/>
          <a:ext cx="0" cy="0"/>
          <a:chOff x="0" y="0"/>
          <a:chExt cx="0" cy="0"/>
        </a:xfrm>
      </p:grpSpPr>
      <p:sp>
        <p:nvSpPr>
          <p:cNvPr id="594" name="Google Shape;594;p45"/>
          <p:cNvSpPr txBox="1">
            <a:spLocks noGrp="1"/>
          </p:cNvSpPr>
          <p:nvPr>
            <p:ph type="subTitle" idx="1"/>
          </p:nvPr>
        </p:nvSpPr>
        <p:spPr>
          <a:xfrm>
            <a:off x="1497075" y="1356875"/>
            <a:ext cx="8467200" cy="1278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s-ES" sz="2000" i="1" dirty="0">
                <a:latin typeface="Comfortaa"/>
                <a:ea typeface="Comfortaa"/>
                <a:cs typeface="Comfortaa"/>
                <a:sym typeface="Comfortaa"/>
              </a:rPr>
              <a:t>Para los estudiantes con dislexia que se ha determinado elegibles y que están recibiendo servicios de educación especial, se puede proporcionar un programa más individualizado diseñado para satisfacer las necesidades únicas de un estudiante.</a:t>
            </a:r>
            <a:endParaRPr sz="2000" i="1" dirty="0">
              <a:latin typeface="Comfortaa"/>
              <a:ea typeface="Comfortaa"/>
              <a:cs typeface="Comfortaa"/>
              <a:sym typeface="Comfortaa"/>
            </a:endParaRPr>
          </a:p>
        </p:txBody>
      </p:sp>
      <p:sp>
        <p:nvSpPr>
          <p:cNvPr id="595" name="Google Shape;595;p45"/>
          <p:cNvSpPr txBox="1">
            <a:spLocks noGrp="1"/>
          </p:cNvSpPr>
          <p:nvPr>
            <p:ph type="title"/>
          </p:nvPr>
        </p:nvSpPr>
        <p:spPr>
          <a:xfrm>
            <a:off x="2189325" y="478200"/>
            <a:ext cx="7082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s-MX" dirty="0"/>
              <a:t>Consideraciones Adicionales</a:t>
            </a:r>
          </a:p>
        </p:txBody>
      </p:sp>
      <p:sp>
        <p:nvSpPr>
          <p:cNvPr id="596" name="Google Shape;596;p45"/>
          <p:cNvSpPr txBox="1">
            <a:spLocks noGrp="1"/>
          </p:cNvSpPr>
          <p:nvPr>
            <p:ph type="body" idx="2"/>
          </p:nvPr>
        </p:nvSpPr>
        <p:spPr>
          <a:xfrm>
            <a:off x="1281775" y="3629325"/>
            <a:ext cx="10235700" cy="2704800"/>
          </a:xfrm>
          <a:prstGeom prst="rect">
            <a:avLst/>
          </a:prstGeom>
        </p:spPr>
        <p:txBody>
          <a:bodyPr spcFirstLastPara="1" wrap="square" lIns="121900" tIns="121900" rIns="121900" bIns="121900" anchor="t" anchorCtr="0">
            <a:noAutofit/>
          </a:bodyPr>
          <a:lstStyle/>
          <a:p>
            <a:pPr marL="800100" indent="-342900"/>
            <a:r>
              <a:rPr lang="es-ES" dirty="0"/>
              <a:t>Basado en la evidencia y efectividad para estudiantes con dislexia </a:t>
            </a:r>
          </a:p>
          <a:p>
            <a:pPr marL="800100" indent="-342900"/>
            <a:r>
              <a:rPr lang="es-ES" dirty="0"/>
              <a:t>Enseñado por un instructor debidamente capacitado </a:t>
            </a:r>
          </a:p>
          <a:p>
            <a:pPr marL="800100" indent="-342900"/>
            <a:r>
              <a:rPr lang="es-ES" dirty="0"/>
              <a:t>Enseñado por un maestro certificado en educación especial </a:t>
            </a:r>
          </a:p>
          <a:p>
            <a:pPr marL="800100" indent="-342900"/>
            <a:r>
              <a:rPr lang="es-ES" dirty="0"/>
              <a:t>Implementado con fidelidad </a:t>
            </a:r>
          </a:p>
          <a:p>
            <a:pPr marL="800100" indent="-342900"/>
            <a:r>
              <a:rPr lang="es-ES" dirty="0"/>
              <a:t>Las adaptaciones se proporcionan a la metodología o la entrega de instrucción basadas en el perfil de un estudiante individual.</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6"/>
          <p:cNvSpPr txBox="1">
            <a:spLocks noGrp="1"/>
          </p:cNvSpPr>
          <p:nvPr>
            <p:ph type="title"/>
          </p:nvPr>
        </p:nvSpPr>
        <p:spPr>
          <a:xfrm>
            <a:off x="548250" y="706188"/>
            <a:ext cx="11095500" cy="11679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s-MX" dirty="0"/>
              <a:t>Adaptaciones para la </a:t>
            </a:r>
            <a:r>
              <a:rPr lang="es-MX" dirty="0">
                <a:latin typeface="Just Another Hand" panose="020B0604020202020204" charset="0"/>
              </a:rPr>
              <a:t>Instrucción</a:t>
            </a:r>
          </a:p>
        </p:txBody>
      </p:sp>
      <p:sp>
        <p:nvSpPr>
          <p:cNvPr id="602" name="Google Shape;602;p46"/>
          <p:cNvSpPr txBox="1">
            <a:spLocks noGrp="1"/>
          </p:cNvSpPr>
          <p:nvPr>
            <p:ph type="body" idx="1"/>
          </p:nvPr>
        </p:nvSpPr>
        <p:spPr>
          <a:xfrm>
            <a:off x="843325" y="2807565"/>
            <a:ext cx="10909200" cy="3133485"/>
          </a:xfrm>
          <a:prstGeom prst="rect">
            <a:avLst/>
          </a:prstGeom>
          <a:solidFill>
            <a:schemeClr val="accent3"/>
          </a:solidFill>
          <a:ln>
            <a:noFill/>
          </a:ln>
        </p:spPr>
        <p:txBody>
          <a:bodyPr spcFirstLastPara="1" wrap="square" lIns="121900" tIns="121900" rIns="121900" bIns="121900" anchor="t" anchorCtr="0">
            <a:noAutofit/>
          </a:bodyPr>
          <a:lstStyle/>
          <a:p>
            <a:pPr marL="800100" lvl="0" indent="-342900" algn="l" rtl="0">
              <a:spcBef>
                <a:spcPts val="0"/>
              </a:spcBef>
              <a:spcAft>
                <a:spcPts val="0"/>
              </a:spcAft>
              <a:buFont typeface="Arial" panose="020B0604020202020204" pitchFamily="34" charset="0"/>
              <a:buChar char="•"/>
            </a:pPr>
            <a:r>
              <a:rPr lang="es-ES" dirty="0">
                <a:latin typeface="Bell MT" panose="02020503060305020303" pitchFamily="18" charset="0"/>
                <a:cs typeface="Courier New" panose="02070309020205020404" pitchFamily="49" charset="0"/>
              </a:rPr>
              <a:t>Minimiza el impacto de la discapacidad al proporcionar acceso equitativo a la instrucción a nivel de grado o curso en el aula de educación general.  </a:t>
            </a:r>
          </a:p>
          <a:p>
            <a:pPr marL="800100" lvl="0" indent="-342900" algn="l" rtl="0">
              <a:spcBef>
                <a:spcPts val="0"/>
              </a:spcBef>
              <a:spcAft>
                <a:spcPts val="0"/>
              </a:spcAft>
              <a:buFont typeface="Arial" panose="020B0604020202020204" pitchFamily="34" charset="0"/>
              <a:buChar char="•"/>
            </a:pPr>
            <a:r>
              <a:rPr lang="es-ES" dirty="0">
                <a:latin typeface="Bell MT" panose="02020503060305020303" pitchFamily="18" charset="0"/>
                <a:cs typeface="Courier New" panose="02070309020205020404" pitchFamily="49" charset="0"/>
              </a:rPr>
              <a:t>No hay una talla única para todos; el impacto de la dislexia en cada estudiante individual determina la adaptación necesaria.  </a:t>
            </a:r>
          </a:p>
          <a:p>
            <a:pPr marL="800100" lvl="0" indent="-342900" algn="l" rtl="0">
              <a:spcBef>
                <a:spcPts val="0"/>
              </a:spcBef>
              <a:spcAft>
                <a:spcPts val="0"/>
              </a:spcAft>
              <a:buFont typeface="Arial" panose="020B0604020202020204" pitchFamily="34" charset="0"/>
              <a:buChar char="•"/>
            </a:pPr>
            <a:r>
              <a:rPr lang="es-ES" dirty="0">
                <a:latin typeface="Bell MT" panose="02020503060305020303" pitchFamily="18" charset="0"/>
                <a:cs typeface="Courier New" panose="02070309020205020404" pitchFamily="49" charset="0"/>
              </a:rPr>
              <a:t>Las adaptaciones pueden: </a:t>
            </a:r>
          </a:p>
          <a:p>
            <a:pPr marL="1257300" lvl="1" indent="-342900" algn="l">
              <a:spcBef>
                <a:spcPts val="0"/>
              </a:spcBef>
              <a:buFont typeface="Arial" panose="020B0604020202020204" pitchFamily="34" charset="0"/>
              <a:buChar char="•"/>
            </a:pPr>
            <a:r>
              <a:rPr lang="es-ES" dirty="0">
                <a:latin typeface="Bell MT" panose="02020503060305020303" pitchFamily="18" charset="0"/>
                <a:cs typeface="Courier New" panose="02070309020205020404" pitchFamily="49" charset="0"/>
              </a:rPr>
              <a:t>Adaptar la entrega de la instrucción </a:t>
            </a:r>
          </a:p>
          <a:p>
            <a:pPr marL="1257300" lvl="1" indent="-342900" algn="l">
              <a:spcBef>
                <a:spcPts val="0"/>
              </a:spcBef>
              <a:buFont typeface="Arial" panose="020B0604020202020204" pitchFamily="34" charset="0"/>
              <a:buChar char="•"/>
            </a:pPr>
            <a:r>
              <a:rPr lang="es-ES" dirty="0">
                <a:latin typeface="Bell MT" panose="02020503060305020303" pitchFamily="18" charset="0"/>
                <a:cs typeface="Courier New" panose="02070309020205020404" pitchFamily="49" charset="0"/>
              </a:rPr>
              <a:t>Proporcionar variación en la forma en que un estudiante comunica el conocimiento</a:t>
            </a:r>
          </a:p>
          <a:p>
            <a:pPr marL="1257300" lvl="1" indent="-342900" algn="l">
              <a:spcBef>
                <a:spcPts val="0"/>
              </a:spcBef>
              <a:buFont typeface="Arial" panose="020B0604020202020204" pitchFamily="34" charset="0"/>
              <a:buChar char="•"/>
            </a:pPr>
            <a:r>
              <a:rPr lang="es-ES" dirty="0">
                <a:latin typeface="Bell MT" panose="02020503060305020303" pitchFamily="18" charset="0"/>
                <a:cs typeface="Courier New" panose="02070309020205020404" pitchFamily="49" charset="0"/>
              </a:rPr>
              <a:t> Permitir cambios en el entorno</a:t>
            </a:r>
            <a:endParaRPr dirty="0">
              <a:latin typeface="Bell MT" panose="02020503060305020303" pitchFamily="18" charset="0"/>
              <a:cs typeface="Courier New" panose="02070309020205020404" pitchFamily="49" charset="0"/>
            </a:endParaRPr>
          </a:p>
        </p:txBody>
      </p:sp>
      <p:sp>
        <p:nvSpPr>
          <p:cNvPr id="603" name="Google Shape;603;p46"/>
          <p:cNvSpPr txBox="1"/>
          <p:nvPr/>
        </p:nvSpPr>
        <p:spPr>
          <a:xfrm>
            <a:off x="1323475" y="1699600"/>
            <a:ext cx="9948900" cy="1107965"/>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dirty="0">
                <a:latin typeface="Coming Soon"/>
                <a:ea typeface="Coming Soon"/>
                <a:cs typeface="Coming Soon"/>
                <a:sym typeface="Coming Soon"/>
              </a:rPr>
              <a:t>Las adaptaciones son cambios en los materiales, acciones o técnicas, incluido el uso de tecnología, que permiten a los estudiantes con discapacidades participar de manera significativa en la instrucción a nivel de grado o curso.</a:t>
            </a:r>
            <a:endParaRPr sz="2000" b="1" dirty="0">
              <a:latin typeface="Coming Soon"/>
              <a:ea typeface="Coming Soon"/>
              <a:cs typeface="Coming Soon"/>
              <a:sym typeface="Coming Soon"/>
            </a:endParaRPr>
          </a:p>
        </p:txBody>
      </p:sp>
      <p:sp>
        <p:nvSpPr>
          <p:cNvPr id="604" name="Google Shape;604;p46"/>
          <p:cNvSpPr txBox="1"/>
          <p:nvPr/>
        </p:nvSpPr>
        <p:spPr>
          <a:xfrm>
            <a:off x="1323475" y="6015975"/>
            <a:ext cx="879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ming Soon"/>
                <a:ea typeface="Coming Soon"/>
                <a:cs typeface="Coming Soon"/>
                <a:sym typeface="Coming Soon"/>
              </a:rPr>
              <a:t>For more Information on Accommodations - </a:t>
            </a:r>
            <a:r>
              <a:rPr lang="en" u="sng">
                <a:solidFill>
                  <a:schemeClr val="hlink"/>
                </a:solidFill>
                <a:latin typeface="Coming Soon"/>
                <a:ea typeface="Coming Soon"/>
                <a:cs typeface="Coming Soon"/>
                <a:sym typeface="Coming Soon"/>
                <a:hlinkClick r:id="rId3"/>
              </a:rPr>
              <a:t>Region 20 Website</a:t>
            </a:r>
            <a:r>
              <a:rPr lang="en">
                <a:latin typeface="Coming Soon"/>
                <a:ea typeface="Coming Soon"/>
                <a:cs typeface="Coming Soon"/>
                <a:sym typeface="Coming Soon"/>
              </a:rPr>
              <a:t> and </a:t>
            </a:r>
            <a:r>
              <a:rPr lang="en" u="sng">
                <a:solidFill>
                  <a:schemeClr val="hlink"/>
                </a:solidFill>
                <a:latin typeface="Coming Soon"/>
                <a:ea typeface="Coming Soon"/>
                <a:cs typeface="Coming Soon"/>
                <a:sym typeface="Coming Soon"/>
                <a:hlinkClick r:id="rId4"/>
              </a:rPr>
              <a:t>International Dyslexia Association</a:t>
            </a:r>
            <a:endParaRPr>
              <a:solidFill>
                <a:srgbClr val="FF4628"/>
              </a:solidFill>
              <a:latin typeface="Coming Soon"/>
              <a:ea typeface="Coming Soon"/>
              <a:cs typeface="Coming Soon"/>
              <a:sym typeface="Coming So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animEffect transition="in" filter="fade">
                                      <p:cBhvr>
                                        <p:cTn id="7" dur="10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7"/>
          <p:cNvSpPr txBox="1">
            <a:spLocks noGrp="1"/>
          </p:cNvSpPr>
          <p:nvPr>
            <p:ph type="title"/>
          </p:nvPr>
        </p:nvSpPr>
        <p:spPr>
          <a:xfrm>
            <a:off x="595025" y="612638"/>
            <a:ext cx="11095500" cy="11679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s-MX" dirty="0"/>
              <a:t>Adaptaciones del la </a:t>
            </a:r>
            <a:r>
              <a:rPr lang="es-MX" dirty="0">
                <a:latin typeface="Just Another Hand" panose="020B0604020202020204" charset="0"/>
              </a:rPr>
              <a:t>evaluación estatal</a:t>
            </a:r>
          </a:p>
        </p:txBody>
      </p:sp>
      <p:sp>
        <p:nvSpPr>
          <p:cNvPr id="610" name="Google Shape;610;p47"/>
          <p:cNvSpPr txBox="1">
            <a:spLocks noGrp="1"/>
          </p:cNvSpPr>
          <p:nvPr>
            <p:ph type="body" idx="1"/>
          </p:nvPr>
        </p:nvSpPr>
        <p:spPr>
          <a:xfrm>
            <a:off x="843325" y="2802001"/>
            <a:ext cx="10909200" cy="3443362"/>
          </a:xfrm>
          <a:prstGeom prst="rect">
            <a:avLst/>
          </a:prstGeom>
          <a:solidFill>
            <a:schemeClr val="accent3"/>
          </a:solidFill>
          <a:ln>
            <a:noFill/>
          </a:ln>
        </p:spPr>
        <p:txBody>
          <a:bodyPr spcFirstLastPara="1" wrap="square" lIns="121900" tIns="121900" rIns="121900" bIns="121900" anchor="t" anchorCtr="0">
            <a:noAutofit/>
          </a:bodyPr>
          <a:lstStyle/>
          <a:p>
            <a:pPr marL="0" lvl="0" indent="-330200" algn="l" rtl="0">
              <a:lnSpc>
                <a:spcPct val="100000"/>
              </a:lnSpc>
              <a:buClr>
                <a:srgbClr val="666666"/>
              </a:buClr>
              <a:buSzPts val="1600"/>
              <a:buFont typeface="Source Code Pro"/>
              <a:buChar char="●"/>
            </a:pPr>
            <a:r>
              <a:rPr lang="es-ES" sz="1800" dirty="0">
                <a:solidFill>
                  <a:srgbClr val="0070C0"/>
                </a:solidFill>
              </a:rPr>
              <a:t>Las características de accesibilidad </a:t>
            </a:r>
            <a:r>
              <a:rPr lang="es-ES" sz="1800" dirty="0">
                <a:solidFill>
                  <a:schemeClr val="tx1"/>
                </a:solidFill>
              </a:rPr>
              <a:t>son procedimientos y materiales que están permitidos para cualquier estudiante que los necesite. </a:t>
            </a:r>
          </a:p>
          <a:p>
            <a:pPr marL="0" lvl="0" indent="0" algn="l" rtl="0">
              <a:lnSpc>
                <a:spcPct val="100000"/>
              </a:lnSpc>
              <a:buClr>
                <a:srgbClr val="666666"/>
              </a:buClr>
              <a:buSzPts val="1600"/>
              <a:buNone/>
            </a:pPr>
            <a:r>
              <a:rPr lang="es-ES" sz="1800" dirty="0">
                <a:solidFill>
                  <a:schemeClr val="tx1"/>
                </a:solidFill>
              </a:rPr>
              <a:t>* Grupo pequeño * Leer en voz alta * Marcadores de lugar en blanco </a:t>
            </a:r>
          </a:p>
          <a:p>
            <a:pPr marL="0" lvl="0" indent="0" algn="l" rtl="0">
              <a:lnSpc>
                <a:spcPct val="100000"/>
              </a:lnSpc>
              <a:buClr>
                <a:srgbClr val="666666"/>
              </a:buClr>
              <a:buSzPts val="1600"/>
              <a:buNone/>
            </a:pPr>
            <a:r>
              <a:rPr lang="es-ES" sz="1800" dirty="0">
                <a:solidFill>
                  <a:schemeClr val="tx1"/>
                </a:solidFill>
              </a:rPr>
              <a:t>* Uso de varios resaltadores, lápices de colores, etc. </a:t>
            </a:r>
          </a:p>
          <a:p>
            <a:pPr marL="0" lvl="0" indent="0" algn="l" rtl="0">
              <a:lnSpc>
                <a:spcPct val="100000"/>
              </a:lnSpc>
              <a:buClr>
                <a:srgbClr val="666666"/>
              </a:buClr>
              <a:buSzPts val="1600"/>
              <a:buNone/>
            </a:pPr>
            <a:r>
              <a:rPr lang="es-ES" sz="1800" dirty="0">
                <a:solidFill>
                  <a:schemeClr val="tx1"/>
                </a:solidFill>
              </a:rPr>
              <a:t>* Uso de herramientas para minimizar las distracciones o ayudar a mantener el enfoque</a:t>
            </a:r>
          </a:p>
          <a:p>
            <a:pPr marL="285750" indent="-285750" algn="l">
              <a:lnSpc>
                <a:spcPct val="100000"/>
              </a:lnSpc>
              <a:buClr>
                <a:srgbClr val="666666"/>
              </a:buClr>
              <a:buSzPts val="1600"/>
            </a:pPr>
            <a:r>
              <a:rPr lang="es-ES" sz="1800" dirty="0">
                <a:solidFill>
                  <a:srgbClr val="0070C0"/>
                </a:solidFill>
              </a:rPr>
              <a:t>Los Apoyos Designados </a:t>
            </a:r>
            <a:r>
              <a:rPr lang="es-ES" sz="1800" dirty="0">
                <a:solidFill>
                  <a:schemeClr val="tx1"/>
                </a:solidFill>
              </a:rPr>
              <a:t>son apoyos aprobados localmente que cumplen con los criterios de elegibilidad. </a:t>
            </a:r>
          </a:p>
          <a:p>
            <a:pPr marL="0" indent="0" algn="l">
              <a:lnSpc>
                <a:spcPct val="100000"/>
              </a:lnSpc>
              <a:buClr>
                <a:srgbClr val="666666"/>
              </a:buClr>
              <a:buSzPts val="1600"/>
              <a:buNone/>
            </a:pPr>
            <a:r>
              <a:rPr lang="es-ES" sz="1800" dirty="0">
                <a:solidFill>
                  <a:schemeClr val="tx1"/>
                </a:solidFill>
              </a:rPr>
              <a:t>*Administración oral *Ayudas para el cálculo (gr. 5-7) </a:t>
            </a:r>
          </a:p>
          <a:p>
            <a:pPr marL="0" indent="0" algn="l">
              <a:lnSpc>
                <a:spcPct val="100000"/>
              </a:lnSpc>
              <a:buClr>
                <a:srgbClr val="666666"/>
              </a:buClr>
              <a:buSzPts val="1600"/>
              <a:buNone/>
            </a:pPr>
            <a:r>
              <a:rPr lang="es-ES" sz="1800" dirty="0">
                <a:solidFill>
                  <a:schemeClr val="tx1"/>
                </a:solidFill>
              </a:rPr>
              <a:t>*Soportes de contenido e idioma (solo en línea) </a:t>
            </a:r>
          </a:p>
          <a:p>
            <a:pPr marL="0" indent="0" algn="l">
              <a:lnSpc>
                <a:spcPct val="100000"/>
              </a:lnSpc>
              <a:buClr>
                <a:srgbClr val="666666"/>
              </a:buClr>
              <a:buSzPts val="1600"/>
              <a:buNone/>
            </a:pPr>
            <a:r>
              <a:rPr lang="es-ES" sz="1800" dirty="0">
                <a:solidFill>
                  <a:schemeClr val="tx1"/>
                </a:solidFill>
              </a:rPr>
              <a:t>*Tiempo extra *Asistencia ortográfica *Transcripción básica *Recordatorios estructurados</a:t>
            </a:r>
          </a:p>
        </p:txBody>
      </p:sp>
      <p:sp>
        <p:nvSpPr>
          <p:cNvPr id="611" name="Google Shape;611;p47"/>
          <p:cNvSpPr txBox="1"/>
          <p:nvPr/>
        </p:nvSpPr>
        <p:spPr>
          <a:xfrm>
            <a:off x="1323475" y="1634100"/>
            <a:ext cx="9948900" cy="1107965"/>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dirty="0">
                <a:latin typeface="Coming Soon"/>
                <a:ea typeface="Coming Soon"/>
                <a:cs typeface="Coming Soon"/>
                <a:sym typeface="Coming Soon"/>
              </a:rPr>
              <a:t>Al tomar decisiones sobre adaptaciones, la instrucción es siempre la principal prioridad. No todas las adaptaciones utilizadas en el aula están permitidas durante una evaluación estatal.</a:t>
            </a:r>
            <a:endParaRPr sz="2000" b="1" dirty="0">
              <a:latin typeface="Coming Soon"/>
              <a:ea typeface="Coming Soon"/>
              <a:cs typeface="Coming Soon"/>
              <a:sym typeface="Coming Soon"/>
            </a:endParaRPr>
          </a:p>
        </p:txBody>
      </p:sp>
      <p:sp>
        <p:nvSpPr>
          <p:cNvPr id="612" name="Google Shape;612;p47"/>
          <p:cNvSpPr txBox="1"/>
          <p:nvPr/>
        </p:nvSpPr>
        <p:spPr>
          <a:xfrm>
            <a:off x="1398325" y="5985600"/>
            <a:ext cx="879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oming Soon"/>
                <a:ea typeface="Coming Soon"/>
                <a:cs typeface="Coming Soon"/>
                <a:sym typeface="Coming Soon"/>
              </a:rPr>
              <a:t>For more Information on Accommodations for State Assessment -</a:t>
            </a:r>
            <a:r>
              <a:rPr lang="en" b="1" u="sng">
                <a:solidFill>
                  <a:schemeClr val="hlink"/>
                </a:solidFill>
                <a:latin typeface="Coming Soon"/>
                <a:ea typeface="Coming Soon"/>
                <a:cs typeface="Coming Soon"/>
                <a:sym typeface="Coming Soon"/>
                <a:hlinkClick r:id="rId3"/>
              </a:rPr>
              <a:t> TEA Accommodation Resources</a:t>
            </a:r>
            <a:endParaRPr b="1">
              <a:solidFill>
                <a:srgbClr val="FF4628"/>
              </a:solidFill>
              <a:latin typeface="Coming Soon"/>
              <a:ea typeface="Coming Soon"/>
              <a:cs typeface="Coming Soon"/>
              <a:sym typeface="Coming So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gtEl>
                                        <p:attrNameLst>
                                          <p:attrName>style.visibility</p:attrName>
                                        </p:attrNameLst>
                                      </p:cBhvr>
                                      <p:to>
                                        <p:strVal val="visible"/>
                                      </p:to>
                                    </p:set>
                                    <p:animEffect transition="in" filter="fade">
                                      <p:cBhvr>
                                        <p:cTn id="7" dur="1000"/>
                                        <p:tgtEl>
                                          <p:spTgt spid="6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0"/>
                                        </p:tgtEl>
                                        <p:attrNameLst>
                                          <p:attrName>style.visibility</p:attrName>
                                        </p:attrNameLst>
                                      </p:cBhvr>
                                      <p:to>
                                        <p:strVal val="visible"/>
                                      </p:to>
                                    </p:set>
                                    <p:animEffect transition="in" filter="fade">
                                      <p:cBhvr>
                                        <p:cTn id="12" dur="1000"/>
                                        <p:tgtEl>
                                          <p:spTgt spid="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8"/>
          <p:cNvSpPr txBox="1">
            <a:spLocks noGrp="1"/>
          </p:cNvSpPr>
          <p:nvPr>
            <p:ph type="title"/>
          </p:nvPr>
        </p:nvSpPr>
        <p:spPr>
          <a:xfrm>
            <a:off x="641350" y="562975"/>
            <a:ext cx="11095500" cy="14391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s-MX" dirty="0">
                <a:latin typeface="Just Another Hand" panose="020B0604020202020204" charset="0"/>
              </a:rPr>
              <a:t>Intervenci</a:t>
            </a:r>
            <a:r>
              <a:rPr lang="es-MX" dirty="0">
                <a:latin typeface="Just Another Hand" panose="020B0604020202020204" charset="0"/>
                <a:cs typeface="Courier New" panose="02070309020205020404" pitchFamily="49" charset="0"/>
              </a:rPr>
              <a:t>ó</a:t>
            </a:r>
            <a:r>
              <a:rPr lang="es-MX" dirty="0">
                <a:latin typeface="Just Another Hand" panose="020B0604020202020204" charset="0"/>
              </a:rPr>
              <a:t>n</a:t>
            </a:r>
          </a:p>
        </p:txBody>
      </p:sp>
      <p:sp>
        <p:nvSpPr>
          <p:cNvPr id="618" name="Google Shape;618;p48"/>
          <p:cNvSpPr txBox="1">
            <a:spLocks noGrp="1"/>
          </p:cNvSpPr>
          <p:nvPr>
            <p:ph type="body" idx="1"/>
          </p:nvPr>
        </p:nvSpPr>
        <p:spPr>
          <a:xfrm>
            <a:off x="734500" y="2352600"/>
            <a:ext cx="10909200" cy="3944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s-ES" dirty="0"/>
              <a:t>En Texas y en todo el país, hay un enfoque en un proceso de Respuesta a la Intervención (RTI) o un Proceso de Sistema de Apoyos de Múltiples Niveles (MTSS) como un vehículo para satisfacer las necesidades académicas y de comportamiento de todos los estudiantes. La ley estatal requiere el uso de evaluaciones de lectura temprana que se basan en evidencia sustancial de las mejores prácticas. Cuidadosamente elegidas, estas evaluaciones pueden proporcionar información crucial sobre el aprendizaje de un estudiante y pueden proporcionar una base para el modelo de intervención escalonada. A través del proceso de intervención escalonada, las escuelas pueden documentar las dificultades de aprendizaje de los estudiantes, proporcionar una evaluación continua y monitorear el progreso del rendimiento de lectura para los estudiantes en riesgo de dislexia u otras dificultades de lectura.</a:t>
            </a:r>
            <a:endParaRPr dirty="0"/>
          </a:p>
          <a:p>
            <a:pPr marL="0" lvl="0" indent="0" algn="ctr" rtl="0">
              <a:spcBef>
                <a:spcPts val="0"/>
              </a:spcBef>
              <a:spcAft>
                <a:spcPts val="0"/>
              </a:spcAft>
              <a:buNone/>
            </a:pPr>
            <a:endParaRPr dirty="0">
              <a:solidFill>
                <a:srgbClr val="FF462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22"/>
        <p:cNvGrpSpPr/>
        <p:nvPr/>
      </p:nvGrpSpPr>
      <p:grpSpPr>
        <a:xfrm>
          <a:off x="0" y="0"/>
          <a:ext cx="0" cy="0"/>
          <a:chOff x="0" y="0"/>
          <a:chExt cx="0" cy="0"/>
        </a:xfrm>
      </p:grpSpPr>
      <p:sp>
        <p:nvSpPr>
          <p:cNvPr id="623" name="Google Shape;623;p49"/>
          <p:cNvSpPr txBox="1">
            <a:spLocks noGrp="1"/>
          </p:cNvSpPr>
          <p:nvPr>
            <p:ph type="title"/>
          </p:nvPr>
        </p:nvSpPr>
        <p:spPr>
          <a:xfrm>
            <a:off x="501425" y="586150"/>
            <a:ext cx="11095500" cy="11724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s-MX" dirty="0">
                <a:latin typeface="Just Another Hand" panose="020B0604020202020204" charset="0"/>
              </a:rPr>
              <a:t>Evaluaci</a:t>
            </a:r>
            <a:r>
              <a:rPr lang="es-MX" dirty="0">
                <a:latin typeface="Just Another Hand" panose="020B0604020202020204" charset="0"/>
                <a:cs typeface="Courier New" panose="02070309020205020404" pitchFamily="49" charset="0"/>
              </a:rPr>
              <a:t>ó</a:t>
            </a:r>
            <a:r>
              <a:rPr lang="es-MX" dirty="0">
                <a:latin typeface="Just Another Hand" panose="020B0604020202020204" charset="0"/>
              </a:rPr>
              <a:t>n bajo IDEA </a:t>
            </a:r>
          </a:p>
        </p:txBody>
      </p:sp>
      <p:sp>
        <p:nvSpPr>
          <p:cNvPr id="624" name="Google Shape;624;p49"/>
          <p:cNvSpPr txBox="1">
            <a:spLocks noGrp="1"/>
          </p:cNvSpPr>
          <p:nvPr>
            <p:ph type="body" idx="1"/>
          </p:nvPr>
        </p:nvSpPr>
        <p:spPr>
          <a:xfrm>
            <a:off x="6550702" y="3429000"/>
            <a:ext cx="4916773" cy="2447143"/>
          </a:xfrm>
          <a:prstGeom prst="rect">
            <a:avLst/>
          </a:prstGeom>
        </p:spPr>
        <p:txBody>
          <a:bodyPr spcFirstLastPara="1" wrap="square" lIns="121900" tIns="121900" rIns="121900" bIns="121900" anchor="t" anchorCtr="0">
            <a:noAutofit/>
          </a:bodyPr>
          <a:lstStyle/>
          <a:p>
            <a:pPr marL="0" lvl="0" indent="0" algn="l" rtl="0">
              <a:spcBef>
                <a:spcPts val="1600"/>
              </a:spcBef>
              <a:spcAft>
                <a:spcPts val="1600"/>
              </a:spcAft>
              <a:buClr>
                <a:schemeClr val="dk1"/>
              </a:buClr>
              <a:buSzPts val="1100"/>
              <a:buFont typeface="Arial"/>
              <a:buNone/>
            </a:pPr>
            <a:endParaRPr lang="en" sz="1800" b="0" u="sng" dirty="0">
              <a:solidFill>
                <a:schemeClr val="hlink"/>
              </a:solidFill>
              <a:hlinkClick r:id="rId3"/>
            </a:endParaRPr>
          </a:p>
          <a:p>
            <a:pPr marL="0" lvl="0" indent="0" algn="r" rtl="0">
              <a:spcBef>
                <a:spcPts val="1600"/>
              </a:spcBef>
              <a:spcAft>
                <a:spcPts val="1600"/>
              </a:spcAft>
              <a:buClr>
                <a:schemeClr val="dk1"/>
              </a:buClr>
              <a:buSzPts val="1100"/>
              <a:buFont typeface="Arial"/>
              <a:buNone/>
            </a:pPr>
            <a:endParaRPr lang="en" sz="1800" b="0" u="sng" dirty="0">
              <a:solidFill>
                <a:schemeClr val="hlink"/>
              </a:solidFill>
              <a:hlinkClick r:id="rId3"/>
            </a:endParaRPr>
          </a:p>
          <a:p>
            <a:pPr marL="0" lvl="0" indent="0" algn="r" rtl="0">
              <a:spcBef>
                <a:spcPts val="1600"/>
              </a:spcBef>
              <a:spcAft>
                <a:spcPts val="1600"/>
              </a:spcAft>
              <a:buClr>
                <a:schemeClr val="dk1"/>
              </a:buClr>
              <a:buSzPts val="1100"/>
              <a:buFont typeface="Arial"/>
              <a:buNone/>
            </a:pPr>
            <a:endParaRPr lang="en" sz="1800" b="0" u="sng" dirty="0">
              <a:solidFill>
                <a:schemeClr val="hlink"/>
              </a:solidFill>
              <a:hlinkClick r:id="rId3"/>
            </a:endParaRPr>
          </a:p>
          <a:p>
            <a:pPr marL="0" lvl="0" indent="0" algn="r" rtl="0">
              <a:spcBef>
                <a:spcPts val="1600"/>
              </a:spcBef>
              <a:spcAft>
                <a:spcPts val="1600"/>
              </a:spcAft>
              <a:buClr>
                <a:schemeClr val="dk1"/>
              </a:buClr>
              <a:buSzPts val="1100"/>
              <a:buFont typeface="Arial"/>
              <a:buNone/>
            </a:pPr>
            <a:r>
              <a:rPr lang="en" sz="1800" b="0" u="sng" dirty="0">
                <a:solidFill>
                  <a:schemeClr val="hlink"/>
                </a:solidFill>
                <a:hlinkClick r:id="rId3"/>
              </a:rPr>
              <a:t>22-23 Ingram ISD Parent Student Handbook</a:t>
            </a:r>
            <a:r>
              <a:rPr lang="en" sz="1800" b="0" dirty="0"/>
              <a:t> </a:t>
            </a:r>
          </a:p>
          <a:p>
            <a:pPr marL="0" lvl="0" indent="0" algn="r" rtl="0">
              <a:spcBef>
                <a:spcPts val="1600"/>
              </a:spcBef>
              <a:spcAft>
                <a:spcPts val="1600"/>
              </a:spcAft>
              <a:buClr>
                <a:schemeClr val="dk1"/>
              </a:buClr>
              <a:buSzPts val="1100"/>
              <a:buFont typeface="Arial"/>
              <a:buNone/>
            </a:pPr>
            <a:endParaRPr sz="1800" b="0" dirty="0"/>
          </a:p>
        </p:txBody>
      </p:sp>
      <p:sp>
        <p:nvSpPr>
          <p:cNvPr id="2" name="TextBox 1">
            <a:extLst>
              <a:ext uri="{FF2B5EF4-FFF2-40B4-BE49-F238E27FC236}">
                <a16:creationId xmlns:a16="http://schemas.microsoft.com/office/drawing/2014/main" id="{7D2B2A76-CFB5-29A7-AE79-60B431E485FF}"/>
              </a:ext>
            </a:extLst>
          </p:cNvPr>
          <p:cNvSpPr txBox="1"/>
          <p:nvPr/>
        </p:nvSpPr>
        <p:spPr>
          <a:xfrm>
            <a:off x="1154243" y="1758550"/>
            <a:ext cx="10208301" cy="3416320"/>
          </a:xfrm>
          <a:prstGeom prst="rect">
            <a:avLst/>
          </a:prstGeom>
          <a:noFill/>
        </p:spPr>
        <p:txBody>
          <a:bodyPr wrap="square" rtlCol="0">
            <a:spAutoFit/>
          </a:bodyPr>
          <a:lstStyle/>
          <a:p>
            <a:r>
              <a:rPr lang="es-ES" sz="2400" dirty="0">
                <a:latin typeface="Coming Soon" panose="020B0604020202020204" charset="0"/>
              </a:rPr>
              <a:t>Si un padre hace una solicitud por escrito para una evaluación inicial de los servicios de educación especial al director de servicios de educación especial o a un empleado administrativo del distrito escolar, el distrito debe responder a más tardar 15 días escolares después de recibir la solicitud. En ese momento, el distrito debe notificar previamente por escrito a los padres si está de acuerdo o se niega a evaluar al estudiante, junto con una copia del Aviso de Garantías Procesales. Si el distrito acepta evaluar al estudiante, también debe darle al padre la oportunidad de dar su consentimiento por escrito para la evaluación.</a:t>
            </a:r>
            <a:endParaRPr lang="en-US" sz="2400" dirty="0">
              <a:latin typeface="Coming Soon" panose="020B06040202020202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28"/>
        <p:cNvGrpSpPr/>
        <p:nvPr/>
      </p:nvGrpSpPr>
      <p:grpSpPr>
        <a:xfrm>
          <a:off x="0" y="0"/>
          <a:ext cx="0" cy="0"/>
          <a:chOff x="0" y="0"/>
          <a:chExt cx="0" cy="0"/>
        </a:xfrm>
      </p:grpSpPr>
      <p:sp>
        <p:nvSpPr>
          <p:cNvPr id="629" name="Google Shape;629;p50"/>
          <p:cNvSpPr txBox="1">
            <a:spLocks noGrp="1"/>
          </p:cNvSpPr>
          <p:nvPr>
            <p:ph type="title"/>
          </p:nvPr>
        </p:nvSpPr>
        <p:spPr>
          <a:xfrm>
            <a:off x="501425" y="673650"/>
            <a:ext cx="11095500" cy="1272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s-MX" dirty="0">
                <a:latin typeface="Just Another Hand" panose="020B0604020202020204" charset="0"/>
              </a:rPr>
              <a:t>Evaluaci</a:t>
            </a:r>
            <a:r>
              <a:rPr lang="es-MX" dirty="0">
                <a:latin typeface="Just Another Hand" panose="020B0604020202020204" charset="0"/>
                <a:cs typeface="Courier New" panose="02070309020205020404" pitchFamily="49" charset="0"/>
              </a:rPr>
              <a:t>ó</a:t>
            </a:r>
            <a:r>
              <a:rPr lang="es-MX" dirty="0">
                <a:latin typeface="Just Another Hand" panose="020B0604020202020204" charset="0"/>
              </a:rPr>
              <a:t>n bajo IDEA </a:t>
            </a:r>
            <a:r>
              <a:rPr lang="en" dirty="0"/>
              <a:t> </a:t>
            </a:r>
            <a:endParaRPr dirty="0"/>
          </a:p>
        </p:txBody>
      </p:sp>
      <p:sp>
        <p:nvSpPr>
          <p:cNvPr id="630" name="Google Shape;630;p50"/>
          <p:cNvSpPr txBox="1">
            <a:spLocks noGrp="1"/>
          </p:cNvSpPr>
          <p:nvPr>
            <p:ph type="body" idx="1"/>
          </p:nvPr>
        </p:nvSpPr>
        <p:spPr>
          <a:xfrm>
            <a:off x="687725" y="1670550"/>
            <a:ext cx="11002850" cy="4340506"/>
          </a:xfrm>
          <a:prstGeom prst="rect">
            <a:avLst/>
          </a:prstGeom>
        </p:spPr>
        <p:txBody>
          <a:bodyPr spcFirstLastPara="1" wrap="square" lIns="121900" tIns="121900" rIns="121900" bIns="121900" anchor="t" anchorCtr="0">
            <a:noAutofit/>
          </a:bodyPr>
          <a:lstStyle/>
          <a:p>
            <a:pPr marL="0" lvl="0" indent="0" algn="l" rtl="0">
              <a:spcBef>
                <a:spcPts val="1600"/>
              </a:spcBef>
              <a:spcAft>
                <a:spcPts val="1600"/>
              </a:spcAft>
              <a:buNone/>
            </a:pPr>
            <a:r>
              <a:rPr lang="es-ES" sz="2800" dirty="0"/>
              <a:t>Nota: Una solicitud para una evaluación de educación especial puede hacerse verbalmente; no es necesario que se haga por escrito. Los distritos aún deben cumplir con todos los avisos federales previos por escrito y los requisitos de protección procesal, así como los requisitos para identificar, localizar y evaluar a los niños que se sospecha que tienen una discapacidad y necesitan educación especial.  Sin embargo, una solicitud verbal no requiere que el distrito responda dentro del plazo de 15 días escolares.</a:t>
            </a:r>
            <a:endParaRP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34"/>
        <p:cNvGrpSpPr/>
        <p:nvPr/>
      </p:nvGrpSpPr>
      <p:grpSpPr>
        <a:xfrm>
          <a:off x="0" y="0"/>
          <a:ext cx="0" cy="0"/>
          <a:chOff x="0" y="0"/>
          <a:chExt cx="0" cy="0"/>
        </a:xfrm>
      </p:grpSpPr>
      <p:sp>
        <p:nvSpPr>
          <p:cNvPr id="635" name="Google Shape;635;p51"/>
          <p:cNvSpPr txBox="1">
            <a:spLocks noGrp="1"/>
          </p:cNvSpPr>
          <p:nvPr>
            <p:ph type="title"/>
          </p:nvPr>
        </p:nvSpPr>
        <p:spPr>
          <a:xfrm>
            <a:off x="548250" y="409900"/>
            <a:ext cx="11095500" cy="1272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s-MX" dirty="0">
                <a:latin typeface="Just Another Hand" panose="020B0604020202020204" charset="0"/>
              </a:rPr>
              <a:t>Evaluaci</a:t>
            </a:r>
            <a:r>
              <a:rPr lang="es-MX" dirty="0">
                <a:latin typeface="Just Another Hand" panose="020B0604020202020204" charset="0"/>
                <a:cs typeface="Courier New" panose="02070309020205020404" pitchFamily="49" charset="0"/>
              </a:rPr>
              <a:t>ó</a:t>
            </a:r>
            <a:r>
              <a:rPr lang="es-MX" dirty="0">
                <a:latin typeface="Just Another Hand" panose="020B0604020202020204" charset="0"/>
              </a:rPr>
              <a:t>n bajo IDEA </a:t>
            </a:r>
            <a:endParaRPr dirty="0"/>
          </a:p>
        </p:txBody>
      </p:sp>
      <p:sp>
        <p:nvSpPr>
          <p:cNvPr id="636" name="Google Shape;636;p51"/>
          <p:cNvSpPr txBox="1">
            <a:spLocks noGrp="1"/>
          </p:cNvSpPr>
          <p:nvPr>
            <p:ph type="body" idx="1"/>
          </p:nvPr>
        </p:nvSpPr>
        <p:spPr>
          <a:xfrm>
            <a:off x="641400" y="1536569"/>
            <a:ext cx="10909200" cy="4806600"/>
          </a:xfrm>
          <a:prstGeom prst="rect">
            <a:avLst/>
          </a:prstGeom>
        </p:spPr>
        <p:txBody>
          <a:bodyPr spcFirstLastPara="1" wrap="square" lIns="121900" tIns="121900" rIns="121900" bIns="121900" anchor="t" anchorCtr="0">
            <a:noAutofit/>
          </a:bodyPr>
          <a:lstStyle/>
          <a:p>
            <a:pPr marL="0" lvl="0" indent="0" algn="just" rtl="0">
              <a:spcBef>
                <a:spcPts val="1600"/>
              </a:spcBef>
              <a:spcAft>
                <a:spcPts val="0"/>
              </a:spcAft>
              <a:buClr>
                <a:schemeClr val="dk1"/>
              </a:buClr>
              <a:buSzPts val="1100"/>
              <a:buFont typeface="Arial"/>
              <a:buNone/>
            </a:pPr>
            <a:r>
              <a:rPr lang="es-ES" sz="2700" b="0" dirty="0"/>
              <a:t>Si el distrito decide evaluar al estudiante, debe completar la evaluación inicial del estudiante y el informe de evaluación a más tardar 45 días escolares a partir del día en que recibe el consentimiento por escrito de los padres para evaluar al estudiante.    Sin embargo, si el estudiante se ausenta de la escuela durante el período de evaluación durante tres o más días escolares, el período de evaluación se extenderá por el número de días escolares igual al número de días escolares que el estudiante está ausente.</a:t>
            </a:r>
            <a:endParaRPr sz="2700" b="0" dirty="0"/>
          </a:p>
          <a:p>
            <a:pPr marL="0" lvl="0" indent="0" algn="l" rtl="0">
              <a:spcBef>
                <a:spcPts val="1600"/>
              </a:spcBef>
              <a:spcAft>
                <a:spcPts val="1600"/>
              </a:spcAft>
              <a:buNone/>
            </a:pPr>
            <a:endParaRP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40"/>
        <p:cNvGrpSpPr/>
        <p:nvPr/>
      </p:nvGrpSpPr>
      <p:grpSpPr>
        <a:xfrm>
          <a:off x="0" y="0"/>
          <a:ext cx="0" cy="0"/>
          <a:chOff x="0" y="0"/>
          <a:chExt cx="0" cy="0"/>
        </a:xfrm>
      </p:grpSpPr>
      <p:sp>
        <p:nvSpPr>
          <p:cNvPr id="641" name="Google Shape;641;p52"/>
          <p:cNvSpPr txBox="1">
            <a:spLocks noGrp="1"/>
          </p:cNvSpPr>
          <p:nvPr>
            <p:ph type="title"/>
          </p:nvPr>
        </p:nvSpPr>
        <p:spPr>
          <a:xfrm>
            <a:off x="501425" y="202454"/>
            <a:ext cx="11095500" cy="13188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s-MX" sz="7000" dirty="0">
                <a:latin typeface="Just Another Hand" panose="020B0604020202020204" charset="0"/>
              </a:rPr>
              <a:t>Evaluaci</a:t>
            </a:r>
            <a:r>
              <a:rPr lang="es-MX" sz="7000" dirty="0">
                <a:latin typeface="Just Another Hand" panose="020B0604020202020204" charset="0"/>
                <a:cs typeface="Courier New" panose="02070309020205020404" pitchFamily="49" charset="0"/>
              </a:rPr>
              <a:t>ó</a:t>
            </a:r>
            <a:r>
              <a:rPr lang="es-MX" sz="7000" dirty="0">
                <a:latin typeface="Just Another Hand" panose="020B0604020202020204" charset="0"/>
              </a:rPr>
              <a:t>n bajo IDEA </a:t>
            </a:r>
            <a:r>
              <a:rPr lang="en" sz="7000" dirty="0"/>
              <a:t> </a:t>
            </a:r>
            <a:endParaRPr sz="7000" dirty="0"/>
          </a:p>
        </p:txBody>
      </p:sp>
      <p:sp>
        <p:nvSpPr>
          <p:cNvPr id="642" name="Google Shape;642;p52"/>
          <p:cNvSpPr txBox="1">
            <a:spLocks noGrp="1"/>
          </p:cNvSpPr>
          <p:nvPr>
            <p:ph type="body" idx="1"/>
          </p:nvPr>
        </p:nvSpPr>
        <p:spPr>
          <a:xfrm>
            <a:off x="781375" y="981775"/>
            <a:ext cx="10909200" cy="4243800"/>
          </a:xfrm>
          <a:prstGeom prst="rect">
            <a:avLst/>
          </a:prstGeom>
        </p:spPr>
        <p:txBody>
          <a:bodyPr spcFirstLastPara="1" wrap="square" lIns="121900" tIns="121900" rIns="121900" bIns="121900" anchor="t" anchorCtr="0">
            <a:noAutofit/>
          </a:bodyPr>
          <a:lstStyle/>
          <a:p>
            <a:pPr marL="0" lvl="0" indent="0" algn="l" rtl="0">
              <a:spcBef>
                <a:spcPts val="1600"/>
              </a:spcBef>
              <a:spcAft>
                <a:spcPts val="0"/>
              </a:spcAft>
              <a:buNone/>
            </a:pPr>
            <a:r>
              <a:rPr lang="es-ES" sz="2800" b="0" dirty="0"/>
              <a:t>Hay una excepción a la línea de tiempo de 45 días escolares.  Si el distrito recibe el consentimiento de un padre para la evaluación inicial al menos 35 pero menos de 45 días escolares antes del último día de instrucción del año escolar, debe completar el informe escrito y proporcionar una copia del informe al padre antes del 30 de junio de ese año.  Sin embargo, si el estudiante se ausenta de la escuela durante tres o más días durante el período de evaluación, la fecha de vencimiento del 30 de junio ya no se aplica.  En su lugar, se aplicará el cronograma general de 45 días escolares más extensiones para ausencias de tres o más días.</a:t>
            </a:r>
            <a:endParaRPr sz="2800" b="0" dirty="0"/>
          </a:p>
          <a:p>
            <a:pPr marL="0" lvl="0" indent="0" algn="l" rtl="0">
              <a:spcBef>
                <a:spcPts val="1600"/>
              </a:spcBef>
              <a:spcAft>
                <a:spcPts val="1600"/>
              </a:spcAft>
              <a:buNone/>
            </a:pP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9"/>
          <p:cNvSpPr txBox="1">
            <a:spLocks noGrp="1"/>
          </p:cNvSpPr>
          <p:nvPr>
            <p:ph type="title"/>
          </p:nvPr>
        </p:nvSpPr>
        <p:spPr>
          <a:xfrm>
            <a:off x="2929050" y="480925"/>
            <a:ext cx="5322600" cy="1324800"/>
          </a:xfrm>
          <a:prstGeom prst="rect">
            <a:avLst/>
          </a:prstGeom>
        </p:spPr>
        <p:txBody>
          <a:bodyPr spcFirstLastPara="1" wrap="square" lIns="121900" tIns="121900" rIns="121900" bIns="121900" anchor="t" anchorCtr="0">
            <a:noAutofit/>
          </a:bodyPr>
          <a:lstStyle/>
          <a:p>
            <a:r>
              <a:rPr lang="es-MX" dirty="0">
                <a:latin typeface="Just Another Hand" panose="020B0604020202020204" charset="0"/>
              </a:rPr>
              <a:t>De</a:t>
            </a:r>
            <a:r>
              <a:rPr lang="es-MX" dirty="0">
                <a:solidFill>
                  <a:srgbClr val="000000"/>
                </a:solidFill>
                <a:effectLst/>
                <a:latin typeface="Just Another Hand" panose="020B0604020202020204" charset="0"/>
                <a:ea typeface="Calibri" panose="020F0502020204030204" pitchFamily="34" charset="0"/>
                <a:cs typeface="Calibri" panose="020F0502020204030204" pitchFamily="34" charset="0"/>
              </a:rPr>
              <a:t>finición de dislexia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 dirty="0"/>
              <a:t>a</a:t>
            </a:r>
            <a:endParaRPr dirty="0"/>
          </a:p>
        </p:txBody>
      </p:sp>
      <p:sp>
        <p:nvSpPr>
          <p:cNvPr id="451" name="Google Shape;451;p29"/>
          <p:cNvSpPr txBox="1">
            <a:spLocks noGrp="1"/>
          </p:cNvSpPr>
          <p:nvPr>
            <p:ph type="body" idx="1"/>
          </p:nvPr>
        </p:nvSpPr>
        <p:spPr>
          <a:xfrm>
            <a:off x="589950" y="1499016"/>
            <a:ext cx="11012100" cy="5246557"/>
          </a:xfrm>
          <a:prstGeom prst="rect">
            <a:avLst/>
          </a:prstGeom>
          <a:solidFill>
            <a:schemeClr val="accent6"/>
          </a:solidFill>
        </p:spPr>
        <p:txBody>
          <a:bodyPr spcFirstLastPara="1" wrap="square" lIns="121900" tIns="121900" rIns="121900" bIns="121900" anchor="t" anchorCtr="0">
            <a:noAutofit/>
          </a:bodyPr>
          <a:lstStyle/>
          <a:p>
            <a:pPr marL="0" lvl="0" indent="0" algn="l" rtl="0">
              <a:lnSpc>
                <a:spcPct val="150000"/>
              </a:lnSpc>
              <a:spcBef>
                <a:spcPts val="0"/>
              </a:spcBef>
              <a:spcAft>
                <a:spcPts val="0"/>
              </a:spcAft>
              <a:buClr>
                <a:schemeClr val="dk1"/>
              </a:buClr>
              <a:buSzPts val="2380"/>
              <a:buFont typeface="Arial"/>
              <a:buNone/>
            </a:pPr>
            <a:r>
              <a:rPr lang="es-ES" sz="2350" dirty="0">
                <a:solidFill>
                  <a:schemeClr val="dk2"/>
                </a:solidFill>
              </a:rPr>
              <a:t>La dislexia es una discapacidad de aprendizaje específica de origen neurobiológico. Se caracteriza por dificultades con el reconocimiento preciso y / o fluidez de palabras y por habilidades de ortografía y decodificación deficientes. Estas dificultades suelen ser el resultado de un déficit en el componente fonológico del lenguaje que a menudo es inesperado en relación con otras habilidades cognitivas y la provisión de instrucción efectiva en el aula. Las consecuencias secundarias pueden incluir problemas en la comprensión lectora y una experiencia de lectura reducida que puede impedir el crecimiento del vocabulario y el conocimiento de fondo.</a:t>
            </a:r>
            <a:r>
              <a:rPr lang="en" sz="2350" b="0" dirty="0">
                <a:solidFill>
                  <a:schemeClr val="dk2"/>
                </a:solidFill>
              </a:rPr>
              <a:t> </a:t>
            </a:r>
            <a:r>
              <a:rPr lang="en" sz="1750" b="0" dirty="0">
                <a:solidFill>
                  <a:schemeClr val="dk2"/>
                </a:solidFill>
              </a:rPr>
              <a:t>(International Dyslexia Association, 2002)</a:t>
            </a:r>
            <a:endParaRPr sz="1750" b="0" dirty="0">
              <a:solidFill>
                <a:schemeClr val="dk2"/>
              </a:solidFill>
            </a:endParaRPr>
          </a:p>
          <a:p>
            <a:pPr marL="0" lvl="0" indent="0" algn="r" rtl="0">
              <a:spcBef>
                <a:spcPts val="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46"/>
        <p:cNvGrpSpPr/>
        <p:nvPr/>
      </p:nvGrpSpPr>
      <p:grpSpPr>
        <a:xfrm>
          <a:off x="0" y="0"/>
          <a:ext cx="0" cy="0"/>
          <a:chOff x="0" y="0"/>
          <a:chExt cx="0" cy="0"/>
        </a:xfrm>
      </p:grpSpPr>
      <p:sp>
        <p:nvSpPr>
          <p:cNvPr id="647" name="Google Shape;647;p53"/>
          <p:cNvSpPr txBox="1">
            <a:spLocks noGrp="1"/>
          </p:cNvSpPr>
          <p:nvPr>
            <p:ph type="title"/>
          </p:nvPr>
        </p:nvSpPr>
        <p:spPr>
          <a:xfrm>
            <a:off x="548250" y="321950"/>
            <a:ext cx="11095500" cy="1272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s-MX" dirty="0">
                <a:latin typeface="Just Another Hand" panose="020B0604020202020204" charset="0"/>
              </a:rPr>
              <a:t>Evaluaci</a:t>
            </a:r>
            <a:r>
              <a:rPr lang="es-MX" dirty="0">
                <a:latin typeface="Just Another Hand" panose="020B0604020202020204" charset="0"/>
                <a:cs typeface="Courier New" panose="02070309020205020404" pitchFamily="49" charset="0"/>
              </a:rPr>
              <a:t>ó</a:t>
            </a:r>
            <a:r>
              <a:rPr lang="es-MX" dirty="0">
                <a:latin typeface="Just Another Hand" panose="020B0604020202020204" charset="0"/>
              </a:rPr>
              <a:t>n bajo IDEA </a:t>
            </a:r>
            <a:endParaRPr dirty="0"/>
          </a:p>
        </p:txBody>
      </p:sp>
      <p:sp>
        <p:nvSpPr>
          <p:cNvPr id="648" name="Google Shape;648;p53"/>
          <p:cNvSpPr txBox="1">
            <a:spLocks noGrp="1"/>
          </p:cNvSpPr>
          <p:nvPr>
            <p:ph type="body" idx="1"/>
          </p:nvPr>
        </p:nvSpPr>
        <p:spPr>
          <a:xfrm>
            <a:off x="687725" y="1465375"/>
            <a:ext cx="10909200" cy="44196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dk1"/>
              </a:buClr>
              <a:buSzPts val="2400"/>
              <a:buFont typeface="Coming Soon"/>
              <a:buChar char="●"/>
            </a:pPr>
            <a:r>
              <a:rPr lang="es-ES" sz="2400" b="0" dirty="0"/>
              <a:t>Al completar la evaluación, el distrito debe darle al padre una copia del informe de evaluación sin costo alguno.  </a:t>
            </a:r>
          </a:p>
          <a:p>
            <a:pPr marL="457200" lvl="0" indent="-381000" algn="l" rtl="0">
              <a:spcBef>
                <a:spcPts val="0"/>
              </a:spcBef>
              <a:spcAft>
                <a:spcPts val="0"/>
              </a:spcAft>
              <a:buClr>
                <a:schemeClr val="dk1"/>
              </a:buClr>
              <a:buSzPts val="2400"/>
              <a:buFont typeface="Coming Soon"/>
              <a:buChar char="●"/>
            </a:pPr>
            <a:r>
              <a:rPr lang="es-ES" sz="2400" b="0" dirty="0"/>
              <a:t>Información adicional sobre la educación especial está disponible en el distrito escolar en un documento complementario titulado Guía para padres para el proceso de admisión, revisión y despido.  </a:t>
            </a:r>
          </a:p>
          <a:p>
            <a:pPr marL="457200" lvl="0" indent="-381000" algn="l" rtl="0">
              <a:spcBef>
                <a:spcPts val="0"/>
              </a:spcBef>
              <a:spcAft>
                <a:spcPts val="0"/>
              </a:spcAft>
              <a:buClr>
                <a:schemeClr val="dk1"/>
              </a:buClr>
              <a:buSzPts val="2400"/>
              <a:buFont typeface="Coming Soon"/>
              <a:buChar char="●"/>
            </a:pPr>
            <a:r>
              <a:rPr lang="es-ES" sz="2400" b="0" dirty="0"/>
              <a:t>Persona de contacto para referencias de educación especial La persona designada para contactar con respecto a las opciones para un estudiante que experimenta dificultades de aprendizaje o con respecto a una referencia para evaluación para servicios de educación especial es el Director de Educación Especial al 830-367-5517</a:t>
            </a:r>
            <a:r>
              <a:rPr lang="en" sz="2400" b="0" dirty="0"/>
              <a:t>. </a:t>
            </a:r>
            <a:endParaRPr sz="2400" b="0" dirty="0"/>
          </a:p>
          <a:p>
            <a:pPr marL="0" lvl="0" indent="0" algn="r" rtl="0">
              <a:spcBef>
                <a:spcPts val="1000"/>
              </a:spcBef>
              <a:spcAft>
                <a:spcPts val="0"/>
              </a:spcAft>
              <a:buNone/>
            </a:pPr>
            <a:endParaRPr sz="2400" b="0" dirty="0"/>
          </a:p>
          <a:p>
            <a:pPr marL="0" lvl="0" indent="0" algn="l" rtl="0">
              <a:spcBef>
                <a:spcPts val="1600"/>
              </a:spcBef>
              <a:spcAft>
                <a:spcPts val="0"/>
              </a:spcAft>
              <a:buNone/>
            </a:pPr>
            <a:endParaRPr sz="3400" b="0" dirty="0"/>
          </a:p>
          <a:p>
            <a:pPr marL="0" lvl="0" indent="0" algn="l" rtl="0">
              <a:spcBef>
                <a:spcPts val="1600"/>
              </a:spcBef>
              <a:spcAft>
                <a:spcPts val="1600"/>
              </a:spcAft>
              <a:buNone/>
            </a:pPr>
            <a:endParaRP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4"/>
          <p:cNvSpPr txBox="1">
            <a:spLocks noGrp="1"/>
          </p:cNvSpPr>
          <p:nvPr>
            <p:ph type="title"/>
          </p:nvPr>
        </p:nvSpPr>
        <p:spPr>
          <a:xfrm>
            <a:off x="633475" y="552025"/>
            <a:ext cx="11095500" cy="1328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s-MX" dirty="0"/>
              <a:t>Sección 504</a:t>
            </a:r>
          </a:p>
        </p:txBody>
      </p:sp>
      <p:sp>
        <p:nvSpPr>
          <p:cNvPr id="654" name="Google Shape;654;p54"/>
          <p:cNvSpPr txBox="1">
            <a:spLocks noGrp="1"/>
          </p:cNvSpPr>
          <p:nvPr>
            <p:ph type="body" idx="1"/>
          </p:nvPr>
        </p:nvSpPr>
        <p:spPr>
          <a:xfrm>
            <a:off x="641400" y="1670549"/>
            <a:ext cx="10909200" cy="4635425"/>
          </a:xfrm>
          <a:prstGeom prst="rect">
            <a:avLst/>
          </a:prstGeom>
        </p:spPr>
        <p:txBody>
          <a:bodyPr spcFirstLastPara="1" wrap="square" lIns="121900" tIns="121900" rIns="121900" bIns="121900" anchor="t" anchorCtr="0">
            <a:noAutofit/>
          </a:bodyPr>
          <a:lstStyle/>
          <a:p>
            <a:pPr marL="0" lvl="0" indent="0" algn="l" rtl="0">
              <a:spcBef>
                <a:spcPts val="0"/>
              </a:spcBef>
              <a:spcAft>
                <a:spcPts val="1600"/>
              </a:spcAft>
              <a:buClr>
                <a:schemeClr val="dk1"/>
              </a:buClr>
              <a:buSzPts val="1100"/>
              <a:buFont typeface="Arial"/>
              <a:buNone/>
            </a:pPr>
            <a:r>
              <a:rPr lang="es-ES" sz="2200" b="0" dirty="0">
                <a:solidFill>
                  <a:srgbClr val="666666"/>
                </a:solidFill>
                <a:latin typeface="Coming Soon" panose="020B0604020202020204" charset="0"/>
                <a:ea typeface="Source Code Pro"/>
                <a:cs typeface="Source Code Pro"/>
                <a:sym typeface="Source Code Pro"/>
              </a:rPr>
              <a:t>Referencias de la Sección 504 Cada distrito escolar debe tener estándares y procedimientos establecidos para la evaluación y colocación de los estudiantes en el programa de la Sección 504 del distrito.  Los distritos también deben implementar un sistema de garantías procesales que incluya notificación, una oportunidad para que un padre o tutor examine los registros relevantes, una audiencia imparcial con la oportunidad de participación del padre o tutor y la representación de un consejero, y un procedimiento de revisión.  </a:t>
            </a:r>
          </a:p>
          <a:p>
            <a:pPr marL="0" lvl="0" indent="0" algn="l" rtl="0">
              <a:spcBef>
                <a:spcPts val="0"/>
              </a:spcBef>
              <a:spcAft>
                <a:spcPts val="1600"/>
              </a:spcAft>
              <a:buClr>
                <a:schemeClr val="dk1"/>
              </a:buClr>
              <a:buSzPts val="1100"/>
              <a:buFont typeface="Arial"/>
              <a:buNone/>
            </a:pPr>
            <a:r>
              <a:rPr lang="es-ES" sz="2200" dirty="0">
                <a:solidFill>
                  <a:srgbClr val="666666"/>
                </a:solidFill>
                <a:latin typeface="Coming Soon" panose="020B0604020202020204" charset="0"/>
                <a:ea typeface="Source Code Pro"/>
                <a:cs typeface="Source Code Pro"/>
                <a:sym typeface="Source Code Pro"/>
              </a:rPr>
              <a:t>Persona de contacto para la Sección 504 </a:t>
            </a:r>
          </a:p>
          <a:p>
            <a:pPr marL="0" lvl="0" indent="0" algn="l" rtl="0">
              <a:spcBef>
                <a:spcPts val="0"/>
              </a:spcBef>
              <a:spcAft>
                <a:spcPts val="1600"/>
              </a:spcAft>
              <a:buClr>
                <a:schemeClr val="dk1"/>
              </a:buClr>
              <a:buSzPts val="1100"/>
              <a:buFont typeface="Arial"/>
              <a:buNone/>
            </a:pPr>
            <a:r>
              <a:rPr lang="es-ES" sz="2200" b="0" dirty="0">
                <a:solidFill>
                  <a:srgbClr val="666666"/>
                </a:solidFill>
                <a:latin typeface="Coming Soon" panose="020B0604020202020204" charset="0"/>
                <a:ea typeface="Source Code Pro"/>
                <a:cs typeface="Source Code Pro"/>
                <a:sym typeface="Source Code Pro"/>
              </a:rPr>
              <a:t>La persona designada para contactar con respecto a los servicios de la Sección 504 es el Coordinador 504 al 830-367-5517.</a:t>
            </a:r>
            <a:endParaRPr sz="2200" b="0" dirty="0">
              <a:solidFill>
                <a:srgbClr val="666666"/>
              </a:solidFill>
              <a:latin typeface="Coming Soon" panose="020B0604020202020204" charset="0"/>
              <a:ea typeface="Source Code Pro"/>
              <a:cs typeface="Source Code Pro"/>
              <a:sym typeface="Source Code Pr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5"/>
          <p:cNvSpPr txBox="1">
            <a:spLocks noGrp="1"/>
          </p:cNvSpPr>
          <p:nvPr>
            <p:ph type="title"/>
          </p:nvPr>
        </p:nvSpPr>
        <p:spPr>
          <a:xfrm>
            <a:off x="548250" y="268200"/>
            <a:ext cx="11095500" cy="3160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(Talking Books) Libros Parlantes</a:t>
            </a:r>
            <a:endParaRPr dirty="0"/>
          </a:p>
        </p:txBody>
      </p:sp>
      <p:sp>
        <p:nvSpPr>
          <p:cNvPr id="660" name="Google Shape;660;p55"/>
          <p:cNvSpPr txBox="1">
            <a:spLocks noGrp="1"/>
          </p:cNvSpPr>
          <p:nvPr>
            <p:ph type="body" idx="1"/>
          </p:nvPr>
        </p:nvSpPr>
        <p:spPr>
          <a:xfrm>
            <a:off x="548250" y="3017623"/>
            <a:ext cx="11095500" cy="2933472"/>
          </a:xfrm>
          <a:prstGeom prst="rect">
            <a:avLst/>
          </a:prstGeom>
          <a:solidFill>
            <a:schemeClr val="accent3"/>
          </a:solidFill>
        </p:spPr>
        <p:txBody>
          <a:bodyPr spcFirstLastPara="1" wrap="square" lIns="121900" tIns="121900" rIns="121900" bIns="121900" anchor="t" anchorCtr="0">
            <a:noAutofit/>
          </a:bodyPr>
          <a:lstStyle/>
          <a:p>
            <a:pPr marL="0" lvl="0" indent="0" algn="l" rtl="0">
              <a:spcBef>
                <a:spcPts val="0"/>
              </a:spcBef>
              <a:spcAft>
                <a:spcPts val="0"/>
              </a:spcAft>
              <a:buNone/>
            </a:pPr>
            <a:r>
              <a:rPr lang="es-ES" dirty="0"/>
              <a:t>El Proyecto de Ley del Senado (SB) 2075 requiere que los distritos escolares notifiquen a los padres o tutores de los estudiantes determinados, sobre la base de los resultados de la detección de dislexia o del instrumento de lectura, que tienen dislexia o un trastorno relacionado, o que están en riesgo de dislexia u otras dificultades de lectura, que tienen acceso al Programa de Libros Parlantes (TBP) mantenido por la Comisión de Bibliotecas y Archivos del Estado de Texas. El TBP brinda a los estudiantes con discapacidades de lectura la posibilidad de pedir prestados audiolibros de forma gratuita e incluye más de 100,000 títulos, cientos de los cuales están en español.</a:t>
            </a:r>
            <a:endParaRPr dirty="0"/>
          </a:p>
          <a:p>
            <a:pPr marL="0" lvl="0" indent="0" algn="l" rtl="0">
              <a:spcBef>
                <a:spcPts val="0"/>
              </a:spcBef>
              <a:spcAft>
                <a:spcPts val="0"/>
              </a:spcAft>
              <a:buNone/>
            </a:pPr>
            <a:r>
              <a:rPr lang="en" dirty="0"/>
              <a:t>                  </a:t>
            </a:r>
            <a:r>
              <a:rPr lang="en" u="sng" dirty="0">
                <a:solidFill>
                  <a:schemeClr val="hlink"/>
                </a:solidFill>
                <a:hlinkClick r:id="rId3"/>
              </a:rPr>
              <a:t>Talking Book Application English</a:t>
            </a:r>
            <a:r>
              <a:rPr lang="en" dirty="0"/>
              <a:t>    </a:t>
            </a:r>
            <a:r>
              <a:rPr lang="en" u="sng" dirty="0">
                <a:solidFill>
                  <a:schemeClr val="hlink"/>
                </a:solidFill>
                <a:hlinkClick r:id="rId4"/>
              </a:rPr>
              <a:t>Talking Book Application Spanish</a:t>
            </a:r>
            <a:endParaRPr dirty="0"/>
          </a:p>
        </p:txBody>
      </p:sp>
      <p:pic>
        <p:nvPicPr>
          <p:cNvPr id="661" name="Google Shape;661;p55"/>
          <p:cNvPicPr preferRelativeResize="0"/>
          <p:nvPr/>
        </p:nvPicPr>
        <p:blipFill>
          <a:blip r:embed="rId5">
            <a:alphaModFix/>
          </a:blip>
          <a:stretch>
            <a:fillRect/>
          </a:stretch>
        </p:blipFill>
        <p:spPr>
          <a:xfrm>
            <a:off x="3486150" y="1693647"/>
            <a:ext cx="5219700" cy="1323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6"/>
          <p:cNvSpPr txBox="1">
            <a:spLocks noGrp="1"/>
          </p:cNvSpPr>
          <p:nvPr>
            <p:ph type="subTitle" idx="1"/>
          </p:nvPr>
        </p:nvSpPr>
        <p:spPr>
          <a:xfrm>
            <a:off x="6287513" y="853438"/>
            <a:ext cx="5099700" cy="1256700"/>
          </a:xfrm>
          <a:prstGeom prst="rect">
            <a:avLst/>
          </a:prstGeom>
          <a:solidFill>
            <a:srgbClr val="32A8EA"/>
          </a:solidFill>
        </p:spPr>
        <p:txBody>
          <a:bodyPr spcFirstLastPara="1" wrap="square" lIns="121900" tIns="121900" rIns="121900" bIns="121900" anchor="t" anchorCtr="0">
            <a:noAutofit/>
          </a:bodyPr>
          <a:lstStyle/>
          <a:p>
            <a:pPr marL="0" lvl="0" indent="0" algn="ctr" rtl="0">
              <a:spcBef>
                <a:spcPts val="0"/>
              </a:spcBef>
              <a:spcAft>
                <a:spcPts val="0"/>
              </a:spcAft>
              <a:buNone/>
            </a:pPr>
            <a:r>
              <a:rPr lang="en" sz="2900" u="sng">
                <a:solidFill>
                  <a:schemeClr val="hlink"/>
                </a:solidFill>
                <a:hlinkClick r:id="rId3"/>
              </a:rPr>
              <a:t>Ingram ISD Dyslexia Parent Resources WEBPAGE</a:t>
            </a:r>
            <a:endParaRPr sz="2900"/>
          </a:p>
        </p:txBody>
      </p:sp>
      <p:pic>
        <p:nvPicPr>
          <p:cNvPr id="667" name="Google Shape;667;p56"/>
          <p:cNvPicPr preferRelativeResize="0"/>
          <p:nvPr/>
        </p:nvPicPr>
        <p:blipFill>
          <a:blip r:embed="rId4">
            <a:alphaModFix/>
          </a:blip>
          <a:stretch>
            <a:fillRect/>
          </a:stretch>
        </p:blipFill>
        <p:spPr>
          <a:xfrm>
            <a:off x="527525" y="560425"/>
            <a:ext cx="5424076" cy="1549727"/>
          </a:xfrm>
          <a:prstGeom prst="rect">
            <a:avLst/>
          </a:prstGeom>
          <a:noFill/>
          <a:ln>
            <a:noFill/>
          </a:ln>
        </p:spPr>
      </p:pic>
      <p:sp>
        <p:nvSpPr>
          <p:cNvPr id="668" name="Google Shape;668;p56"/>
          <p:cNvSpPr/>
          <p:nvPr/>
        </p:nvSpPr>
        <p:spPr>
          <a:xfrm>
            <a:off x="644775" y="2930775"/>
            <a:ext cx="4569300" cy="2842800"/>
          </a:xfrm>
          <a:prstGeom prst="rightArrow">
            <a:avLst>
              <a:gd name="adj1" fmla="val 54904"/>
              <a:gd name="adj2" fmla="val 50000"/>
            </a:avLst>
          </a:prstGeom>
          <a:solidFill>
            <a:srgbClr val="FFCB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u="sng">
                <a:solidFill>
                  <a:schemeClr val="dk1"/>
                </a:solidFill>
                <a:latin typeface="Coming Soon"/>
                <a:ea typeface="Coming Soon"/>
                <a:cs typeface="Coming Soon"/>
                <a:sym typeface="Coming Soon"/>
                <a:hlinkClick r:id="rId5">
                  <a:extLst>
                    <a:ext uri="{A12FA001-AC4F-418D-AE19-62706E023703}">
                      <ahyp:hlinkClr xmlns:ahyp="http://schemas.microsoft.com/office/drawing/2018/hyperlinkcolor" val="tx"/>
                    </a:ext>
                  </a:extLst>
                </a:hlinkClick>
              </a:rPr>
              <a:t>TEA Resources</a:t>
            </a:r>
            <a:endParaRPr sz="2800"/>
          </a:p>
          <a:p>
            <a:pPr marL="0" lvl="0" indent="0" algn="ctr" rtl="0">
              <a:spcBef>
                <a:spcPts val="0"/>
              </a:spcBef>
              <a:spcAft>
                <a:spcPts val="0"/>
              </a:spcAft>
              <a:buNone/>
            </a:pPr>
            <a:r>
              <a:rPr lang="en" sz="2800" b="1" u="sng">
                <a:solidFill>
                  <a:schemeClr val="dk1"/>
                </a:solidFill>
                <a:latin typeface="Coming Soon"/>
                <a:ea typeface="Coming Soon"/>
                <a:cs typeface="Coming Soon"/>
                <a:sym typeface="Coming Soon"/>
                <a:hlinkClick r:id="rId5">
                  <a:extLst>
                    <a:ext uri="{A12FA001-AC4F-418D-AE19-62706E023703}">
                      <ahyp:hlinkClr xmlns:ahyp="http://schemas.microsoft.com/office/drawing/2018/hyperlinkcolor" val="tx"/>
                    </a:ext>
                  </a:extLst>
                </a:hlinkClick>
              </a:rPr>
              <a:t>on Special Education</a:t>
            </a:r>
            <a:endParaRPr sz="2800"/>
          </a:p>
          <a:p>
            <a:pPr marL="0" lvl="0" indent="0" algn="ctr" rtl="0">
              <a:spcBef>
                <a:spcPts val="0"/>
              </a:spcBef>
              <a:spcAft>
                <a:spcPts val="0"/>
              </a:spcAft>
              <a:buNone/>
            </a:pPr>
            <a:r>
              <a:rPr lang="en" sz="2800" b="1" u="sng">
                <a:solidFill>
                  <a:schemeClr val="dk1"/>
                </a:solidFill>
                <a:latin typeface="Coming Soon"/>
                <a:ea typeface="Coming Soon"/>
                <a:cs typeface="Coming Soon"/>
                <a:sym typeface="Coming Soon"/>
                <a:hlinkClick r:id="rId5">
                  <a:extLst>
                    <a:ext uri="{A12FA001-AC4F-418D-AE19-62706E023703}">
                      <ahyp:hlinkClr xmlns:ahyp="http://schemas.microsoft.com/office/drawing/2018/hyperlinkcolor" val="tx"/>
                    </a:ext>
                  </a:extLst>
                </a:hlinkClick>
              </a:rPr>
              <a:t>in Texas</a:t>
            </a:r>
            <a:endParaRPr sz="2800"/>
          </a:p>
        </p:txBody>
      </p:sp>
      <p:pic>
        <p:nvPicPr>
          <p:cNvPr id="669" name="Google Shape;669;p56"/>
          <p:cNvPicPr preferRelativeResize="0"/>
          <p:nvPr/>
        </p:nvPicPr>
        <p:blipFill>
          <a:blip r:embed="rId6">
            <a:alphaModFix/>
          </a:blip>
          <a:stretch>
            <a:fillRect/>
          </a:stretch>
        </p:blipFill>
        <p:spPr>
          <a:xfrm>
            <a:off x="5214018" y="2286050"/>
            <a:ext cx="6609759" cy="4019351"/>
          </a:xfrm>
          <a:prstGeom prst="rect">
            <a:avLst/>
          </a:prstGeom>
          <a:noFill/>
          <a:ln>
            <a:noFill/>
          </a:ln>
        </p:spPr>
      </p:pic>
      <p:sp>
        <p:nvSpPr>
          <p:cNvPr id="2" name="TextBox 1">
            <a:extLst>
              <a:ext uri="{FF2B5EF4-FFF2-40B4-BE49-F238E27FC236}">
                <a16:creationId xmlns:a16="http://schemas.microsoft.com/office/drawing/2014/main" id="{1AF3ABC4-4C94-D3CB-A127-07360A439E51}"/>
              </a:ext>
            </a:extLst>
          </p:cNvPr>
          <p:cNvSpPr txBox="1"/>
          <p:nvPr/>
        </p:nvSpPr>
        <p:spPr>
          <a:xfrm>
            <a:off x="1437875" y="1848116"/>
            <a:ext cx="2983043" cy="830997"/>
          </a:xfrm>
          <a:prstGeom prst="rect">
            <a:avLst/>
          </a:prstGeom>
          <a:noFill/>
        </p:spPr>
        <p:txBody>
          <a:bodyPr wrap="square" rtlCol="0">
            <a:spAutoFit/>
          </a:bodyPr>
          <a:lstStyle/>
          <a:p>
            <a:r>
              <a:rPr lang="en-US" sz="4800" dirty="0" err="1"/>
              <a:t>Recursos</a:t>
            </a:r>
            <a:endParaRPr lang="en-US" sz="4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7"/>
          <p:cNvSpPr txBox="1">
            <a:spLocks noGrp="1"/>
          </p:cNvSpPr>
          <p:nvPr>
            <p:ph type="body" idx="1"/>
          </p:nvPr>
        </p:nvSpPr>
        <p:spPr>
          <a:xfrm>
            <a:off x="459200" y="3472175"/>
            <a:ext cx="5925000" cy="1575300"/>
          </a:xfrm>
          <a:prstGeom prst="rect">
            <a:avLst/>
          </a:prstGeom>
          <a:solidFill>
            <a:schemeClr val="accent3"/>
          </a:solidFill>
        </p:spPr>
        <p:txBody>
          <a:bodyPr spcFirstLastPara="1" wrap="square" lIns="121900" tIns="121900" rIns="121900" bIns="121900" anchor="t" anchorCtr="0">
            <a:noAutofit/>
          </a:bodyPr>
          <a:lstStyle/>
          <a:p>
            <a:pPr marL="0" lvl="0" indent="0" algn="l" rtl="0">
              <a:spcBef>
                <a:spcPts val="0"/>
              </a:spcBef>
              <a:spcAft>
                <a:spcPts val="0"/>
              </a:spcAft>
              <a:buNone/>
            </a:pPr>
            <a:r>
              <a:rPr lang="en" sz="1900" dirty="0"/>
              <a:t>Lori Payne, </a:t>
            </a:r>
            <a:r>
              <a:rPr lang="es-MX" sz="1900" dirty="0"/>
              <a:t>Maestra de Educación Especial</a:t>
            </a:r>
          </a:p>
          <a:p>
            <a:pPr marL="0" lvl="0" indent="0" algn="l" rtl="0">
              <a:spcBef>
                <a:spcPts val="0"/>
              </a:spcBef>
              <a:spcAft>
                <a:spcPts val="0"/>
              </a:spcAft>
              <a:buNone/>
            </a:pPr>
            <a:r>
              <a:rPr lang="en" sz="1900" dirty="0"/>
              <a:t>Lpayne@ingramisd.net</a:t>
            </a:r>
            <a:endParaRPr sz="1900" dirty="0"/>
          </a:p>
          <a:p>
            <a:pPr marL="0" lvl="0" indent="0" algn="l" rtl="0">
              <a:spcBef>
                <a:spcPts val="0"/>
              </a:spcBef>
              <a:spcAft>
                <a:spcPts val="0"/>
              </a:spcAft>
              <a:buNone/>
            </a:pPr>
            <a:r>
              <a:rPr lang="en" sz="1900" dirty="0"/>
              <a:t>830-367-5751</a:t>
            </a:r>
            <a:endParaRPr sz="1900" dirty="0"/>
          </a:p>
        </p:txBody>
      </p:sp>
      <p:sp>
        <p:nvSpPr>
          <p:cNvPr id="675" name="Google Shape;675;p57"/>
          <p:cNvSpPr/>
          <p:nvPr/>
        </p:nvSpPr>
        <p:spPr>
          <a:xfrm>
            <a:off x="3421257" y="518238"/>
            <a:ext cx="6650720" cy="1073400"/>
          </a:xfrm>
          <a:prstGeom prst="rect">
            <a:avLst/>
          </a:prstGeom>
        </p:spPr>
        <p:txBody>
          <a:bodyPr>
            <a:prstTxWarp prst="textPlain">
              <a:avLst/>
            </a:prstTxWarp>
          </a:bodyPr>
          <a:lstStyle/>
          <a:p>
            <a:pPr lvl="0" algn="ctr"/>
            <a:r>
              <a:rPr lang="es-MX" b="0" i="0" dirty="0">
                <a:ln w="9525" cap="flat" cmpd="sng">
                  <a:solidFill>
                    <a:srgbClr val="FF4628"/>
                  </a:solidFill>
                  <a:prstDash val="solid"/>
                  <a:round/>
                  <a:headEnd type="none" w="sm" len="sm"/>
                  <a:tailEnd type="none" w="sm" len="sm"/>
                </a:ln>
                <a:solidFill>
                  <a:srgbClr val="FF0000"/>
                </a:solidFill>
                <a:latin typeface="Lobster"/>
              </a:rPr>
              <a:t>Contactos Para Dislexia</a:t>
            </a:r>
          </a:p>
        </p:txBody>
      </p:sp>
      <p:sp>
        <p:nvSpPr>
          <p:cNvPr id="676" name="Google Shape;676;p57"/>
          <p:cNvSpPr txBox="1"/>
          <p:nvPr/>
        </p:nvSpPr>
        <p:spPr>
          <a:xfrm>
            <a:off x="510350" y="1676500"/>
            <a:ext cx="5830800" cy="1416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latin typeface="Coming Soon"/>
                <a:ea typeface="Coming Soon"/>
                <a:cs typeface="Coming Soon"/>
                <a:sym typeface="Coming Soon"/>
              </a:rPr>
              <a:t>Dr. Holly Lambert</a:t>
            </a:r>
            <a:endParaRPr sz="2000" b="1" dirty="0">
              <a:latin typeface="Coming Soon"/>
              <a:ea typeface="Coming Soon"/>
              <a:cs typeface="Coming Soon"/>
              <a:sym typeface="Coming Soon"/>
            </a:endParaRPr>
          </a:p>
          <a:p>
            <a:pPr marL="0" lvl="0" indent="0" algn="l" rtl="0">
              <a:spcBef>
                <a:spcPts val="0"/>
              </a:spcBef>
              <a:spcAft>
                <a:spcPts val="0"/>
              </a:spcAft>
              <a:buNone/>
            </a:pPr>
            <a:r>
              <a:rPr lang="en" sz="2000" b="1" dirty="0">
                <a:latin typeface="Coming Soon"/>
                <a:ea typeface="Coming Soon"/>
                <a:cs typeface="Coming Soon"/>
                <a:sym typeface="Coming Soon"/>
              </a:rPr>
              <a:t>Ingram ISD Cordinadora de Dislexia</a:t>
            </a:r>
            <a:endParaRPr sz="2000" b="1" dirty="0">
              <a:latin typeface="Coming Soon"/>
              <a:ea typeface="Coming Soon"/>
              <a:cs typeface="Coming Soon"/>
              <a:sym typeface="Coming Soon"/>
            </a:endParaRPr>
          </a:p>
          <a:p>
            <a:pPr marL="0" lvl="0" indent="0" algn="l" rtl="0">
              <a:spcBef>
                <a:spcPts val="0"/>
              </a:spcBef>
              <a:spcAft>
                <a:spcPts val="0"/>
              </a:spcAft>
              <a:buNone/>
            </a:pPr>
            <a:r>
              <a:rPr lang="en" sz="2000" b="1" u="sng" dirty="0">
                <a:solidFill>
                  <a:schemeClr val="hlink"/>
                </a:solidFill>
                <a:latin typeface="Coming Soon"/>
                <a:ea typeface="Coming Soon"/>
                <a:cs typeface="Coming Soon"/>
                <a:sym typeface="Coming Soon"/>
                <a:hlinkClick r:id="rId3"/>
              </a:rPr>
              <a:t>hlambert@ingramisd.net</a:t>
            </a:r>
            <a:r>
              <a:rPr lang="en" sz="2000" b="1" dirty="0">
                <a:latin typeface="Coming Soon"/>
                <a:ea typeface="Coming Soon"/>
                <a:cs typeface="Coming Soon"/>
                <a:sym typeface="Coming Soon"/>
              </a:rPr>
              <a:t> </a:t>
            </a:r>
            <a:endParaRPr sz="2000" b="1" dirty="0">
              <a:latin typeface="Coming Soon"/>
              <a:ea typeface="Coming Soon"/>
              <a:cs typeface="Coming Soon"/>
              <a:sym typeface="Coming Soon"/>
            </a:endParaRPr>
          </a:p>
          <a:p>
            <a:pPr marL="0" lvl="0" indent="0" algn="l" rtl="0">
              <a:spcBef>
                <a:spcPts val="0"/>
              </a:spcBef>
              <a:spcAft>
                <a:spcPts val="0"/>
              </a:spcAft>
              <a:buNone/>
            </a:pPr>
            <a:r>
              <a:rPr lang="en" sz="2000" b="1" dirty="0">
                <a:latin typeface="Coming Soon"/>
                <a:ea typeface="Coming Soon"/>
                <a:cs typeface="Coming Soon"/>
                <a:sym typeface="Coming Soon"/>
              </a:rPr>
              <a:t>830-367-5517</a:t>
            </a:r>
            <a:endParaRPr sz="2000" b="1" dirty="0">
              <a:latin typeface="Coming Soon"/>
              <a:ea typeface="Coming Soon"/>
              <a:cs typeface="Coming Soon"/>
              <a:sym typeface="Coming Soon"/>
            </a:endParaRPr>
          </a:p>
        </p:txBody>
      </p:sp>
      <p:sp>
        <p:nvSpPr>
          <p:cNvPr id="677" name="Google Shape;677;p57"/>
          <p:cNvSpPr/>
          <p:nvPr/>
        </p:nvSpPr>
        <p:spPr>
          <a:xfrm rot="10792042">
            <a:off x="6561361" y="1586545"/>
            <a:ext cx="5044496" cy="4661833"/>
          </a:xfrm>
          <a:custGeom>
            <a:avLst/>
            <a:gdLst/>
            <a:ahLst/>
            <a:cxnLst/>
            <a:rect l="l" t="t" r="r" b="b"/>
            <a:pathLst>
              <a:path w="4670817" h="6257494" extrusionOk="0">
                <a:moveTo>
                  <a:pt x="4670817" y="6257494"/>
                </a:moveTo>
                <a:lnTo>
                  <a:pt x="4438346" y="6257494"/>
                </a:lnTo>
                <a:lnTo>
                  <a:pt x="4364253" y="6055707"/>
                </a:lnTo>
                <a:lnTo>
                  <a:pt x="4449914" y="6055707"/>
                </a:lnTo>
                <a:lnTo>
                  <a:pt x="4449914" y="5813564"/>
                </a:lnTo>
                <a:lnTo>
                  <a:pt x="4220515" y="5813564"/>
                </a:lnTo>
                <a:lnTo>
                  <a:pt x="4220515" y="6055707"/>
                </a:lnTo>
                <a:lnTo>
                  <a:pt x="4293095" y="6055707"/>
                </a:lnTo>
                <a:lnTo>
                  <a:pt x="4219001" y="6257494"/>
                </a:lnTo>
                <a:lnTo>
                  <a:pt x="3938934" y="6257494"/>
                </a:lnTo>
                <a:lnTo>
                  <a:pt x="3994841" y="6055707"/>
                </a:lnTo>
                <a:lnTo>
                  <a:pt x="4048678" y="6055707"/>
                </a:lnTo>
                <a:lnTo>
                  <a:pt x="4048678" y="5813564"/>
                </a:lnTo>
                <a:lnTo>
                  <a:pt x="3819279" y="5813564"/>
                </a:lnTo>
                <a:lnTo>
                  <a:pt x="3819279" y="6055707"/>
                </a:lnTo>
                <a:lnTo>
                  <a:pt x="3866898" y="6055707"/>
                </a:lnTo>
                <a:lnTo>
                  <a:pt x="3889047" y="6257494"/>
                </a:lnTo>
                <a:lnTo>
                  <a:pt x="3562635" y="6257494"/>
                </a:lnTo>
                <a:lnTo>
                  <a:pt x="3562635" y="6055707"/>
                </a:lnTo>
                <a:lnTo>
                  <a:pt x="3647442" y="6055707"/>
                </a:lnTo>
                <a:lnTo>
                  <a:pt x="3647442" y="5813564"/>
                </a:lnTo>
                <a:lnTo>
                  <a:pt x="3418043" y="5813564"/>
                </a:lnTo>
                <a:lnTo>
                  <a:pt x="3418043" y="6055707"/>
                </a:lnTo>
                <a:lnTo>
                  <a:pt x="3471801" y="6055707"/>
                </a:lnTo>
                <a:lnTo>
                  <a:pt x="3471801" y="6257494"/>
                </a:lnTo>
                <a:lnTo>
                  <a:pt x="3240916" y="6257494"/>
                </a:lnTo>
                <a:lnTo>
                  <a:pt x="3166823" y="6055707"/>
                </a:lnTo>
                <a:lnTo>
                  <a:pt x="3246206" y="6055707"/>
                </a:lnTo>
                <a:lnTo>
                  <a:pt x="3246206" y="5813564"/>
                </a:lnTo>
                <a:lnTo>
                  <a:pt x="3016807" y="5813564"/>
                </a:lnTo>
                <a:lnTo>
                  <a:pt x="3016807" y="6055707"/>
                </a:lnTo>
                <a:lnTo>
                  <a:pt x="3090477" y="6055707"/>
                </a:lnTo>
                <a:lnTo>
                  <a:pt x="3016383" y="6257494"/>
                </a:lnTo>
                <a:lnTo>
                  <a:pt x="2774394" y="6257494"/>
                </a:lnTo>
                <a:lnTo>
                  <a:pt x="2774394" y="6055707"/>
                </a:lnTo>
                <a:lnTo>
                  <a:pt x="2844970" y="6055707"/>
                </a:lnTo>
                <a:lnTo>
                  <a:pt x="2844970" y="5813564"/>
                </a:lnTo>
                <a:lnTo>
                  <a:pt x="2615571" y="5813564"/>
                </a:lnTo>
                <a:lnTo>
                  <a:pt x="2615571" y="6055707"/>
                </a:lnTo>
                <a:lnTo>
                  <a:pt x="2683560" y="6055707"/>
                </a:lnTo>
                <a:lnTo>
                  <a:pt x="2683560" y="6257494"/>
                </a:lnTo>
                <a:lnTo>
                  <a:pt x="2354456" y="6257494"/>
                </a:lnTo>
                <a:lnTo>
                  <a:pt x="2367055" y="6055707"/>
                </a:lnTo>
                <a:lnTo>
                  <a:pt x="2443734" y="6055707"/>
                </a:lnTo>
                <a:lnTo>
                  <a:pt x="2443734" y="5813564"/>
                </a:lnTo>
                <a:lnTo>
                  <a:pt x="2214335" y="5813564"/>
                </a:lnTo>
                <a:lnTo>
                  <a:pt x="2214335" y="5888960"/>
                </a:lnTo>
                <a:lnTo>
                  <a:pt x="2197996" y="5891054"/>
                </a:lnTo>
                <a:lnTo>
                  <a:pt x="2214335" y="5940814"/>
                </a:lnTo>
                <a:lnTo>
                  <a:pt x="2214335" y="6055707"/>
                </a:lnTo>
                <a:lnTo>
                  <a:pt x="2252059" y="6055707"/>
                </a:lnTo>
                <a:lnTo>
                  <a:pt x="2318315" y="6257494"/>
                </a:lnTo>
                <a:lnTo>
                  <a:pt x="2011412" y="6257494"/>
                </a:lnTo>
                <a:lnTo>
                  <a:pt x="1957745" y="6055707"/>
                </a:lnTo>
                <a:lnTo>
                  <a:pt x="2042498" y="6055707"/>
                </a:lnTo>
                <a:lnTo>
                  <a:pt x="2042498" y="5813564"/>
                </a:lnTo>
                <a:lnTo>
                  <a:pt x="1813098" y="5813564"/>
                </a:lnTo>
                <a:lnTo>
                  <a:pt x="1813098" y="6055707"/>
                </a:lnTo>
                <a:lnTo>
                  <a:pt x="1895469" y="6055707"/>
                </a:lnTo>
                <a:lnTo>
                  <a:pt x="1841802" y="6257494"/>
                </a:lnTo>
                <a:lnTo>
                  <a:pt x="1562259" y="6257494"/>
                </a:lnTo>
                <a:lnTo>
                  <a:pt x="1562259" y="6055707"/>
                </a:lnTo>
                <a:lnTo>
                  <a:pt x="1641262" y="6055707"/>
                </a:lnTo>
                <a:lnTo>
                  <a:pt x="1641262" y="5813564"/>
                </a:lnTo>
                <a:lnTo>
                  <a:pt x="1411862" y="5813564"/>
                </a:lnTo>
                <a:lnTo>
                  <a:pt x="1411862" y="6055707"/>
                </a:lnTo>
                <a:lnTo>
                  <a:pt x="1471425" y="6055707"/>
                </a:lnTo>
                <a:lnTo>
                  <a:pt x="1471425" y="6257494"/>
                </a:lnTo>
                <a:lnTo>
                  <a:pt x="1230719" y="6257494"/>
                </a:lnTo>
                <a:lnTo>
                  <a:pt x="1177052" y="6055707"/>
                </a:lnTo>
                <a:lnTo>
                  <a:pt x="1240026" y="6055707"/>
                </a:lnTo>
                <a:lnTo>
                  <a:pt x="1240026" y="5813564"/>
                </a:lnTo>
                <a:lnTo>
                  <a:pt x="1010626" y="5813564"/>
                </a:lnTo>
                <a:lnTo>
                  <a:pt x="1010626" y="6055707"/>
                </a:lnTo>
                <a:lnTo>
                  <a:pt x="1123902" y="6055707"/>
                </a:lnTo>
                <a:lnTo>
                  <a:pt x="1070235" y="6257494"/>
                </a:lnTo>
                <a:lnTo>
                  <a:pt x="789011" y="6257494"/>
                </a:lnTo>
                <a:lnTo>
                  <a:pt x="801609" y="6055707"/>
                </a:lnTo>
                <a:lnTo>
                  <a:pt x="838790" y="6055707"/>
                </a:lnTo>
                <a:lnTo>
                  <a:pt x="838790" y="5813564"/>
                </a:lnTo>
                <a:lnTo>
                  <a:pt x="609390" y="5813564"/>
                </a:lnTo>
                <a:lnTo>
                  <a:pt x="609390" y="6055707"/>
                </a:lnTo>
                <a:lnTo>
                  <a:pt x="674387" y="6055707"/>
                </a:lnTo>
                <a:lnTo>
                  <a:pt x="740643" y="6257494"/>
                </a:lnTo>
                <a:lnTo>
                  <a:pt x="433760" y="6257494"/>
                </a:lnTo>
                <a:lnTo>
                  <a:pt x="380093" y="6055707"/>
                </a:lnTo>
                <a:lnTo>
                  <a:pt x="437556" y="6055707"/>
                </a:lnTo>
                <a:lnTo>
                  <a:pt x="437556" y="5813564"/>
                </a:lnTo>
                <a:lnTo>
                  <a:pt x="208156" y="5813564"/>
                </a:lnTo>
                <a:lnTo>
                  <a:pt x="208156" y="6055707"/>
                </a:lnTo>
                <a:lnTo>
                  <a:pt x="297953" y="6055707"/>
                </a:lnTo>
                <a:lnTo>
                  <a:pt x="244287" y="6257494"/>
                </a:lnTo>
                <a:lnTo>
                  <a:pt x="0" y="6257494"/>
                </a:lnTo>
                <a:lnTo>
                  <a:pt x="0" y="170205"/>
                </a:lnTo>
                <a:cubicBezTo>
                  <a:pt x="0" y="76203"/>
                  <a:pt x="76203" y="0"/>
                  <a:pt x="170205" y="0"/>
                </a:cubicBezTo>
                <a:lnTo>
                  <a:pt x="4500613" y="0"/>
                </a:lnTo>
                <a:cubicBezTo>
                  <a:pt x="4594615" y="0"/>
                  <a:pt x="4670817" y="76203"/>
                  <a:pt x="4670817" y="170205"/>
                </a:cubicBezTo>
                <a:close/>
              </a:path>
            </a:pathLst>
          </a:custGeom>
          <a:solidFill>
            <a:srgbClr val="FFFFFF"/>
          </a:solidFill>
          <a:ln>
            <a:noFill/>
          </a:ln>
          <a:effectLst>
            <a:outerShdw blurRad="50800" dist="381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8" name="Google Shape;678;p57"/>
          <p:cNvSpPr txBox="1"/>
          <p:nvPr/>
        </p:nvSpPr>
        <p:spPr>
          <a:xfrm>
            <a:off x="6970426" y="4341550"/>
            <a:ext cx="3441737" cy="1915879"/>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2500" b="1" dirty="0">
                <a:solidFill>
                  <a:srgbClr val="FF4628"/>
                </a:solidFill>
                <a:latin typeface="Coming Soon"/>
                <a:ea typeface="Coming Soon"/>
                <a:cs typeface="Coming Soon"/>
                <a:sym typeface="Coming Soon"/>
              </a:rPr>
              <a:t>Linea de AYUDA de Dislexia Estatal</a:t>
            </a:r>
            <a:endParaRPr sz="2500" b="1" dirty="0">
              <a:solidFill>
                <a:srgbClr val="FF4628"/>
              </a:solidFill>
              <a:latin typeface="Coming Soon"/>
              <a:ea typeface="Coming Soon"/>
              <a:cs typeface="Coming Soon"/>
              <a:sym typeface="Coming Soon"/>
            </a:endParaRPr>
          </a:p>
          <a:p>
            <a:pPr marL="0" lvl="0" indent="0" algn="ctr" rtl="0">
              <a:lnSpc>
                <a:spcPct val="150000"/>
              </a:lnSpc>
              <a:spcBef>
                <a:spcPts val="0"/>
              </a:spcBef>
              <a:spcAft>
                <a:spcPts val="0"/>
              </a:spcAft>
              <a:buNone/>
            </a:pPr>
            <a:r>
              <a:rPr lang="en" sz="2500" b="1" dirty="0">
                <a:solidFill>
                  <a:srgbClr val="FF4628"/>
                </a:solidFill>
                <a:latin typeface="Coming Soon"/>
                <a:ea typeface="Coming Soon"/>
                <a:cs typeface="Coming Soon"/>
                <a:sym typeface="Coming Soon"/>
              </a:rPr>
              <a:t>1-800-232-3030</a:t>
            </a:r>
            <a:endParaRPr sz="2500" b="1" dirty="0">
              <a:solidFill>
                <a:srgbClr val="FF4628"/>
              </a:solidFill>
              <a:latin typeface="Coming Soon"/>
              <a:ea typeface="Coming Soon"/>
              <a:cs typeface="Coming Soon"/>
              <a:sym typeface="Coming Soon"/>
            </a:endParaRPr>
          </a:p>
        </p:txBody>
      </p:sp>
      <p:sp>
        <p:nvSpPr>
          <p:cNvPr id="679" name="Google Shape;679;p57"/>
          <p:cNvSpPr txBox="1"/>
          <p:nvPr/>
        </p:nvSpPr>
        <p:spPr>
          <a:xfrm>
            <a:off x="656025" y="5192225"/>
            <a:ext cx="5685000" cy="1062000"/>
          </a:xfrm>
          <a:prstGeom prst="rect">
            <a:avLst/>
          </a:prstGeom>
          <a:solidFill>
            <a:schemeClr val="accent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Coming Soon"/>
                <a:ea typeface="Coming Soon"/>
                <a:cs typeface="Coming Soon"/>
                <a:sym typeface="Coming Soon"/>
              </a:rPr>
              <a:t> Kimberly Lowe, Region 20 ESC</a:t>
            </a:r>
            <a:endParaRPr sz="1900" b="1">
              <a:latin typeface="Coming Soon"/>
              <a:ea typeface="Coming Soon"/>
              <a:cs typeface="Coming Soon"/>
              <a:sym typeface="Coming Soon"/>
            </a:endParaRPr>
          </a:p>
          <a:p>
            <a:pPr marL="0" lvl="0" indent="0" algn="l" rtl="0">
              <a:spcBef>
                <a:spcPts val="0"/>
              </a:spcBef>
              <a:spcAft>
                <a:spcPts val="0"/>
              </a:spcAft>
              <a:buNone/>
            </a:pPr>
            <a:r>
              <a:rPr lang="en" sz="1900" b="1" u="sng">
                <a:solidFill>
                  <a:schemeClr val="hlink"/>
                </a:solidFill>
                <a:latin typeface="Coming Soon"/>
                <a:ea typeface="Coming Soon"/>
                <a:cs typeface="Coming Soon"/>
                <a:sym typeface="Coming Soon"/>
                <a:hlinkClick r:id="rId4"/>
              </a:rPr>
              <a:t>kim.lowe@esc20.net</a:t>
            </a:r>
            <a:endParaRPr sz="1900" b="1">
              <a:latin typeface="Coming Soon"/>
              <a:ea typeface="Coming Soon"/>
              <a:cs typeface="Coming Soon"/>
              <a:sym typeface="Coming Soon"/>
            </a:endParaRPr>
          </a:p>
          <a:p>
            <a:pPr marL="0" lvl="0" indent="0" algn="l" rtl="0">
              <a:spcBef>
                <a:spcPts val="0"/>
              </a:spcBef>
              <a:spcAft>
                <a:spcPts val="0"/>
              </a:spcAft>
              <a:buNone/>
            </a:pPr>
            <a:r>
              <a:rPr lang="en" sz="1900" b="1">
                <a:latin typeface="Coming Soon"/>
                <a:ea typeface="Coming Soon"/>
                <a:cs typeface="Coming Soon"/>
                <a:sym typeface="Coming Soon"/>
              </a:rPr>
              <a:t>210-370-5289</a:t>
            </a:r>
            <a:endParaRPr sz="1900" b="1">
              <a:latin typeface="Coming Soon"/>
              <a:ea typeface="Coming Soon"/>
              <a:cs typeface="Coming Soon"/>
              <a:sym typeface="Coming Soon"/>
            </a:endParaRPr>
          </a:p>
        </p:txBody>
      </p:sp>
      <p:sp>
        <p:nvSpPr>
          <p:cNvPr id="680" name="Google Shape;680;p57"/>
          <p:cNvSpPr txBox="1"/>
          <p:nvPr/>
        </p:nvSpPr>
        <p:spPr>
          <a:xfrm>
            <a:off x="6678050" y="2094250"/>
            <a:ext cx="4811100" cy="2215961"/>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1800" b="1" dirty="0">
                <a:solidFill>
                  <a:srgbClr val="1F1F1F"/>
                </a:solidFill>
                <a:highlight>
                  <a:srgbClr val="FFFFFF"/>
                </a:highlight>
                <a:latin typeface="Coming Soon"/>
                <a:ea typeface="Coming Soon"/>
                <a:cs typeface="Coming Soon"/>
                <a:sym typeface="Coming Soon"/>
              </a:rPr>
              <a:t>Division de Programas de Educacion Especial</a:t>
            </a:r>
            <a:endParaRPr sz="1800" b="1" dirty="0">
              <a:solidFill>
                <a:srgbClr val="1F1F1F"/>
              </a:solidFill>
              <a:highlight>
                <a:srgbClr val="FFFFFF"/>
              </a:highlight>
              <a:latin typeface="Coming Soon"/>
              <a:ea typeface="Coming Soon"/>
              <a:cs typeface="Coming Soon"/>
              <a:sym typeface="Coming Soon"/>
            </a:endParaRPr>
          </a:p>
          <a:p>
            <a:pPr marL="0" lvl="0" indent="0" algn="l" rtl="0">
              <a:lnSpc>
                <a:spcPct val="100000"/>
              </a:lnSpc>
              <a:spcBef>
                <a:spcPts val="0"/>
              </a:spcBef>
              <a:spcAft>
                <a:spcPts val="0"/>
              </a:spcAft>
              <a:buClr>
                <a:schemeClr val="dk1"/>
              </a:buClr>
              <a:buSzPts val="1100"/>
              <a:buFont typeface="Arial"/>
              <a:buNone/>
            </a:pPr>
            <a:r>
              <a:rPr lang="en" sz="2000" dirty="0">
                <a:solidFill>
                  <a:srgbClr val="0D6CB9"/>
                </a:solidFill>
                <a:highlight>
                  <a:srgbClr val="FFFFFF"/>
                </a:highlight>
                <a:latin typeface="Coming Soon"/>
                <a:ea typeface="Coming Soon"/>
                <a:cs typeface="Coming Soon"/>
                <a:sym typeface="Coming Soon"/>
              </a:rPr>
              <a:t>specialeducation@tea.texas.gov</a:t>
            </a:r>
            <a:endParaRPr sz="2000" dirty="0">
              <a:solidFill>
                <a:srgbClr val="0D6CB9"/>
              </a:solidFill>
              <a:highlight>
                <a:srgbClr val="FFFFFF"/>
              </a:highlight>
              <a:latin typeface="Coming Soon"/>
              <a:ea typeface="Coming Soon"/>
              <a:cs typeface="Coming Soon"/>
              <a:sym typeface="Coming Soon"/>
            </a:endParaRPr>
          </a:p>
          <a:p>
            <a:pPr marL="0" lvl="0" indent="0" algn="l" rtl="0">
              <a:lnSpc>
                <a:spcPct val="100000"/>
              </a:lnSpc>
              <a:spcBef>
                <a:spcPts val="0"/>
              </a:spcBef>
              <a:spcAft>
                <a:spcPts val="0"/>
              </a:spcAft>
              <a:buClr>
                <a:schemeClr val="dk1"/>
              </a:buClr>
              <a:buSzPts val="1100"/>
              <a:buFont typeface="Arial"/>
              <a:buNone/>
            </a:pPr>
            <a:r>
              <a:rPr lang="en" sz="2000" dirty="0">
                <a:solidFill>
                  <a:srgbClr val="1F1F1F"/>
                </a:solidFill>
                <a:highlight>
                  <a:srgbClr val="FFFFFF"/>
                </a:highlight>
                <a:latin typeface="Coming Soon"/>
                <a:ea typeface="Coming Soon"/>
                <a:cs typeface="Coming Soon"/>
                <a:sym typeface="Coming Soon"/>
              </a:rPr>
              <a:t>(512) 463-9414</a:t>
            </a:r>
            <a:endParaRPr sz="2000" dirty="0">
              <a:solidFill>
                <a:srgbClr val="1F1F1F"/>
              </a:solidFill>
              <a:highlight>
                <a:srgbClr val="FFFFFF"/>
              </a:highlight>
              <a:latin typeface="Coming Soon"/>
              <a:ea typeface="Coming Soon"/>
              <a:cs typeface="Coming Soon"/>
              <a:sym typeface="Coming Soon"/>
            </a:endParaRPr>
          </a:p>
          <a:p>
            <a:pPr marL="0" lvl="0" indent="0" algn="l" rtl="0">
              <a:lnSpc>
                <a:spcPct val="100000"/>
              </a:lnSpc>
              <a:spcBef>
                <a:spcPts val="0"/>
              </a:spcBef>
              <a:spcAft>
                <a:spcPts val="0"/>
              </a:spcAft>
              <a:buClr>
                <a:schemeClr val="dk1"/>
              </a:buClr>
              <a:buSzPts val="1100"/>
              <a:buFont typeface="Arial"/>
              <a:buNone/>
            </a:pPr>
            <a:r>
              <a:rPr lang="en" sz="2000" dirty="0">
                <a:solidFill>
                  <a:srgbClr val="1F1F1F"/>
                </a:solidFill>
                <a:highlight>
                  <a:srgbClr val="FFFFFF"/>
                </a:highlight>
                <a:latin typeface="Coming Soon"/>
                <a:ea typeface="Coming Soon"/>
                <a:cs typeface="Coming Soon"/>
                <a:sym typeface="Coming Soon"/>
              </a:rPr>
              <a:t>Michelle Reeves M.Ed., LDT, CALT</a:t>
            </a:r>
            <a:endParaRPr sz="2000" dirty="0">
              <a:solidFill>
                <a:srgbClr val="1F1F1F"/>
              </a:solidFill>
              <a:highlight>
                <a:srgbClr val="FFFFFF"/>
              </a:highlight>
              <a:latin typeface="Coming Soon"/>
              <a:ea typeface="Coming Soon"/>
              <a:cs typeface="Coming Soon"/>
              <a:sym typeface="Coming Soon"/>
            </a:endParaRPr>
          </a:p>
          <a:p>
            <a:pPr marL="0" lvl="0" indent="0" algn="l" rtl="0">
              <a:lnSpc>
                <a:spcPct val="100000"/>
              </a:lnSpc>
              <a:spcBef>
                <a:spcPts val="0"/>
              </a:spcBef>
              <a:spcAft>
                <a:spcPts val="0"/>
              </a:spcAft>
              <a:buClr>
                <a:schemeClr val="dk1"/>
              </a:buClr>
              <a:buSzPts val="1100"/>
              <a:buFont typeface="Arial"/>
              <a:buNone/>
            </a:pPr>
            <a:r>
              <a:rPr lang="en" sz="2000" dirty="0">
                <a:solidFill>
                  <a:srgbClr val="1F1F1F"/>
                </a:solidFill>
                <a:highlight>
                  <a:srgbClr val="FFFFFF"/>
                </a:highlight>
                <a:latin typeface="Coming Soon"/>
                <a:ea typeface="Coming Soon"/>
                <a:cs typeface="Coming Soon"/>
                <a:sym typeface="Coming Soon"/>
              </a:rPr>
              <a:t>Coordinadora Estatal de Dislexia</a:t>
            </a:r>
            <a:endParaRPr sz="2000" dirty="0">
              <a:solidFill>
                <a:srgbClr val="1F1F1F"/>
              </a:solidFill>
              <a:highlight>
                <a:srgbClr val="FFFFFF"/>
              </a:highlight>
              <a:latin typeface="Coming Soon"/>
              <a:ea typeface="Coming Soon"/>
              <a:cs typeface="Coming Soon"/>
              <a:sym typeface="Coming Soon"/>
            </a:endParaRPr>
          </a:p>
          <a:p>
            <a:pPr marL="0" lvl="0" indent="0" algn="l" rtl="0">
              <a:lnSpc>
                <a:spcPct val="100000"/>
              </a:lnSpc>
              <a:spcBef>
                <a:spcPts val="0"/>
              </a:spcBef>
              <a:spcAft>
                <a:spcPts val="0"/>
              </a:spcAft>
              <a:buClr>
                <a:schemeClr val="dk1"/>
              </a:buClr>
              <a:buSzPts val="1100"/>
              <a:buFont typeface="Arial"/>
              <a:buNone/>
            </a:pPr>
            <a:r>
              <a:rPr lang="en" sz="2000" dirty="0">
                <a:solidFill>
                  <a:srgbClr val="0D6CB9"/>
                </a:solidFill>
                <a:highlight>
                  <a:srgbClr val="FFFFFF"/>
                </a:highlight>
                <a:latin typeface="Coming Soon"/>
                <a:ea typeface="Coming Soon"/>
                <a:cs typeface="Coming Soon"/>
                <a:sym typeface="Coming Soon"/>
              </a:rPr>
              <a:t>Dawn.Reeves@tea.texas.gov</a:t>
            </a:r>
            <a:endParaRPr sz="2000" dirty="0">
              <a:solidFill>
                <a:srgbClr val="0D6CB9"/>
              </a:solidFill>
              <a:highlight>
                <a:srgbClr val="FFFFFF"/>
              </a:highlight>
              <a:latin typeface="Coming Soon"/>
              <a:ea typeface="Coming Soon"/>
              <a:cs typeface="Coming Soon"/>
              <a:sym typeface="Coming Soon"/>
            </a:endParaRPr>
          </a:p>
          <a:p>
            <a:pPr marL="0" lvl="0" indent="0" algn="l" rtl="0">
              <a:spcBef>
                <a:spcPts val="0"/>
              </a:spcBef>
              <a:spcAft>
                <a:spcPts val="0"/>
              </a:spcAft>
              <a:buNone/>
            </a:pPr>
            <a:endParaRPr dirty="0">
              <a:latin typeface="Coming Soon"/>
              <a:ea typeface="Coming Soon"/>
              <a:cs typeface="Coming Soon"/>
              <a:sym typeface="Coming Soon"/>
            </a:endParaRPr>
          </a:p>
        </p:txBody>
      </p:sp>
      <p:pic>
        <p:nvPicPr>
          <p:cNvPr id="681" name="Google Shape;681;p57"/>
          <p:cNvPicPr preferRelativeResize="0"/>
          <p:nvPr/>
        </p:nvPicPr>
        <p:blipFill>
          <a:blip r:embed="rId5">
            <a:alphaModFix/>
          </a:blip>
          <a:stretch>
            <a:fillRect/>
          </a:stretch>
        </p:blipFill>
        <p:spPr>
          <a:xfrm>
            <a:off x="777000" y="673275"/>
            <a:ext cx="2544417" cy="763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0"/>
          <p:cNvSpPr txBox="1">
            <a:spLocks noGrp="1"/>
          </p:cNvSpPr>
          <p:nvPr>
            <p:ph type="title"/>
          </p:nvPr>
        </p:nvSpPr>
        <p:spPr>
          <a:xfrm>
            <a:off x="1134050" y="593375"/>
            <a:ext cx="97182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dirty="0"/>
              <a:t>Lo Básico de Dislexia</a:t>
            </a:r>
          </a:p>
        </p:txBody>
      </p:sp>
      <p:sp>
        <p:nvSpPr>
          <p:cNvPr id="457" name="Google Shape;457;p30"/>
          <p:cNvSpPr txBox="1">
            <a:spLocks noGrp="1"/>
          </p:cNvSpPr>
          <p:nvPr>
            <p:ph type="body" idx="4"/>
          </p:nvPr>
        </p:nvSpPr>
        <p:spPr>
          <a:xfrm>
            <a:off x="901650" y="2311233"/>
            <a:ext cx="2767200" cy="2270342"/>
          </a:xfrm>
          <a:prstGeom prst="rect">
            <a:avLst/>
          </a:prstGeom>
          <a:ln w="1905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s-ES" sz="2000" dirty="0"/>
              <a:t>Una discapacidad de aprendizaje específica de origen neurobiológico</a:t>
            </a:r>
            <a:endParaRPr lang="es-MX" sz="2000" dirty="0"/>
          </a:p>
        </p:txBody>
      </p:sp>
      <p:sp>
        <p:nvSpPr>
          <p:cNvPr id="458" name="Google Shape;458;p30"/>
          <p:cNvSpPr txBox="1">
            <a:spLocks noGrp="1"/>
          </p:cNvSpPr>
          <p:nvPr>
            <p:ph type="subTitle" idx="1"/>
          </p:nvPr>
        </p:nvSpPr>
        <p:spPr>
          <a:xfrm>
            <a:off x="1090228" y="1704333"/>
            <a:ext cx="27672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sz="3000" dirty="0"/>
              <a:t>Definición:</a:t>
            </a:r>
          </a:p>
        </p:txBody>
      </p:sp>
      <p:sp>
        <p:nvSpPr>
          <p:cNvPr id="459" name="Google Shape;459;p30"/>
          <p:cNvSpPr txBox="1">
            <a:spLocks noGrp="1"/>
          </p:cNvSpPr>
          <p:nvPr>
            <p:ph type="subTitle" idx="2"/>
          </p:nvPr>
        </p:nvSpPr>
        <p:spPr>
          <a:xfrm>
            <a:off x="4852775" y="1656572"/>
            <a:ext cx="16404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sz="3000" dirty="0"/>
              <a:t>Causa</a:t>
            </a:r>
            <a:r>
              <a:rPr lang="en" sz="3000" dirty="0"/>
              <a:t>:</a:t>
            </a:r>
            <a:endParaRPr sz="3000" dirty="0"/>
          </a:p>
        </p:txBody>
      </p:sp>
      <p:sp>
        <p:nvSpPr>
          <p:cNvPr id="460" name="Google Shape;460;p30"/>
          <p:cNvSpPr txBox="1">
            <a:spLocks noGrp="1"/>
          </p:cNvSpPr>
          <p:nvPr>
            <p:ph type="subTitle" idx="3"/>
          </p:nvPr>
        </p:nvSpPr>
        <p:spPr>
          <a:xfrm>
            <a:off x="8085150" y="1601475"/>
            <a:ext cx="244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sz="3000" dirty="0"/>
              <a:t>Ocurrencia</a:t>
            </a:r>
          </a:p>
        </p:txBody>
      </p:sp>
      <p:sp>
        <p:nvSpPr>
          <p:cNvPr id="461" name="Google Shape;461;p30"/>
          <p:cNvSpPr txBox="1">
            <a:spLocks noGrp="1"/>
          </p:cNvSpPr>
          <p:nvPr>
            <p:ph type="body" idx="5"/>
          </p:nvPr>
        </p:nvSpPr>
        <p:spPr>
          <a:xfrm>
            <a:off x="4274400" y="2263472"/>
            <a:ext cx="3205200" cy="3466500"/>
          </a:xfrm>
          <a:prstGeom prst="rect">
            <a:avLst/>
          </a:prstGeom>
          <a:ln w="1905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1600"/>
              </a:spcBef>
              <a:spcAft>
                <a:spcPts val="0"/>
              </a:spcAft>
              <a:buNone/>
            </a:pPr>
            <a:r>
              <a:rPr lang="es-ES" sz="2000" dirty="0"/>
              <a:t>Déficit en el componente fonológico del lenguaje que a menudo es inesperado en relación con otras habilidades cognitivas y la provisión de instrucción efectiva en el aula</a:t>
            </a:r>
            <a:endParaRPr sz="2000" dirty="0"/>
          </a:p>
        </p:txBody>
      </p:sp>
      <p:sp>
        <p:nvSpPr>
          <p:cNvPr id="462" name="Google Shape;462;p30"/>
          <p:cNvSpPr txBox="1">
            <a:spLocks noGrp="1"/>
          </p:cNvSpPr>
          <p:nvPr>
            <p:ph type="body" idx="6"/>
          </p:nvPr>
        </p:nvSpPr>
        <p:spPr>
          <a:xfrm>
            <a:off x="8085150" y="2263472"/>
            <a:ext cx="3291900" cy="4001153"/>
          </a:xfrm>
          <a:prstGeom prst="rect">
            <a:avLst/>
          </a:prstGeom>
          <a:ln w="1905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 sz="2000" dirty="0">
                <a:latin typeface="Coming Soon" panose="020B0604020202020204" charset="0"/>
                <a:ea typeface="Source Code Pro"/>
                <a:cs typeface="Source Code Pro"/>
                <a:sym typeface="Source Code Pro"/>
              </a:rPr>
              <a:t> </a:t>
            </a:r>
            <a:r>
              <a:rPr lang="es-ES" sz="2000" dirty="0">
                <a:latin typeface="Coming Soon" panose="020B0604020202020204" charset="0"/>
                <a:ea typeface="Source Code Pro"/>
                <a:cs typeface="Source Code Pro"/>
                <a:sym typeface="Source Code Pro"/>
              </a:rPr>
              <a:t># 1 de cada 5 - hasta el 17% de los estudiantes pueden tener dislexia.  Los estudiantes con gravedad leve pueden compensar bien y nunca ser identificados o ser identificados más tarde cuando aumenta la cantidad de lectura requerida.</a:t>
            </a:r>
            <a:endParaRPr sz="2000" dirty="0">
              <a:latin typeface="Coming Soon" panose="020B0604020202020204" charset="0"/>
            </a:endParaRPr>
          </a:p>
        </p:txBody>
      </p:sp>
      <p:sp>
        <p:nvSpPr>
          <p:cNvPr id="463" name="Google Shape;463;p30"/>
          <p:cNvSpPr txBox="1"/>
          <p:nvPr/>
        </p:nvSpPr>
        <p:spPr>
          <a:xfrm>
            <a:off x="3798575" y="1141425"/>
            <a:ext cx="538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ng Soon"/>
              <a:ea typeface="Coming Soon"/>
              <a:cs typeface="Coming Soon"/>
              <a:sym typeface="Coming Soo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1"/>
          <p:cNvSpPr txBox="1">
            <a:spLocks noGrp="1"/>
          </p:cNvSpPr>
          <p:nvPr>
            <p:ph type="title"/>
          </p:nvPr>
        </p:nvSpPr>
        <p:spPr>
          <a:xfrm>
            <a:off x="761775" y="1030500"/>
            <a:ext cx="5680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MX" sz="5000" dirty="0"/>
              <a:t>Características primarias de la dislexia</a:t>
            </a:r>
          </a:p>
        </p:txBody>
      </p:sp>
      <p:sp>
        <p:nvSpPr>
          <p:cNvPr id="469" name="Google Shape;469;p31"/>
          <p:cNvSpPr txBox="1">
            <a:spLocks noGrp="1"/>
          </p:cNvSpPr>
          <p:nvPr>
            <p:ph type="body" idx="6"/>
          </p:nvPr>
        </p:nvSpPr>
        <p:spPr>
          <a:xfrm>
            <a:off x="874050" y="3191825"/>
            <a:ext cx="1997700" cy="2955000"/>
          </a:xfrm>
          <a:prstGeom prst="rect">
            <a:avLst/>
          </a:prstGeom>
          <a:solidFill>
            <a:schemeClr val="accent2"/>
          </a:solidFill>
        </p:spPr>
        <p:txBody>
          <a:bodyPr spcFirstLastPara="1" wrap="square" lIns="121900" tIns="121900" rIns="121900" bIns="121900" anchor="t" anchorCtr="0">
            <a:noAutofit/>
          </a:bodyPr>
          <a:lstStyle/>
          <a:p>
            <a:pPr marL="0" lvl="0" indent="0" algn="l" rtl="0">
              <a:spcBef>
                <a:spcPts val="0"/>
              </a:spcBef>
              <a:spcAft>
                <a:spcPts val="0"/>
              </a:spcAft>
              <a:buNone/>
            </a:pPr>
            <a:r>
              <a:rPr lang="es-ES" sz="2800" dirty="0"/>
              <a:t>Dificultad para leer palabras de forma aislada</a:t>
            </a:r>
            <a:endParaRPr sz="2800" dirty="0"/>
          </a:p>
        </p:txBody>
      </p:sp>
      <p:sp>
        <p:nvSpPr>
          <p:cNvPr id="470" name="Google Shape;470;p31"/>
          <p:cNvSpPr txBox="1">
            <a:spLocks noGrp="1"/>
          </p:cNvSpPr>
          <p:nvPr>
            <p:ph type="body" idx="7"/>
          </p:nvPr>
        </p:nvSpPr>
        <p:spPr>
          <a:xfrm>
            <a:off x="3372012" y="2008682"/>
            <a:ext cx="2294269" cy="3357798"/>
          </a:xfrm>
          <a:prstGeom prst="rect">
            <a:avLst/>
          </a:prstGeom>
          <a:solidFill>
            <a:schemeClr val="accent4"/>
          </a:solidFill>
        </p:spPr>
        <p:txBody>
          <a:bodyPr spcFirstLastPara="1" wrap="square" lIns="121900" tIns="121900" rIns="121900" bIns="121900" anchor="t" anchorCtr="0">
            <a:noAutofit/>
          </a:bodyPr>
          <a:lstStyle/>
          <a:p>
            <a:pPr marL="0" lvl="0" indent="0" algn="l" rtl="0">
              <a:spcBef>
                <a:spcPts val="0"/>
              </a:spcBef>
              <a:spcAft>
                <a:spcPts val="0"/>
              </a:spcAft>
              <a:buNone/>
            </a:pPr>
            <a:r>
              <a:rPr lang="es-ES" sz="2800" dirty="0"/>
              <a:t>Dificultad para decodificar con precisión palabras desconocidas</a:t>
            </a:r>
            <a:endParaRPr sz="2800" dirty="0"/>
          </a:p>
        </p:txBody>
      </p:sp>
      <p:sp>
        <p:nvSpPr>
          <p:cNvPr id="471" name="Google Shape;471;p31"/>
          <p:cNvSpPr txBox="1">
            <a:spLocks noGrp="1"/>
          </p:cNvSpPr>
          <p:nvPr>
            <p:ph type="body" idx="8"/>
          </p:nvPr>
        </p:nvSpPr>
        <p:spPr>
          <a:xfrm>
            <a:off x="5956313" y="3004700"/>
            <a:ext cx="2881500" cy="3189000"/>
          </a:xfrm>
          <a:prstGeom prst="rect">
            <a:avLst/>
          </a:prstGeom>
          <a:solidFill>
            <a:schemeClr val="accent5"/>
          </a:solidFill>
        </p:spPr>
        <p:txBody>
          <a:bodyPr spcFirstLastPara="1" wrap="square" lIns="121900" tIns="121900" rIns="121900" bIns="121900" anchor="t" anchorCtr="0">
            <a:noAutofit/>
          </a:bodyPr>
          <a:lstStyle/>
          <a:p>
            <a:pPr marL="0" lvl="0" indent="0" algn="l" rtl="0">
              <a:spcBef>
                <a:spcPts val="0"/>
              </a:spcBef>
              <a:spcAft>
                <a:spcPts val="0"/>
              </a:spcAft>
              <a:buNone/>
            </a:pPr>
            <a:r>
              <a:rPr lang="es-ES" sz="2800" dirty="0"/>
              <a:t>Dificultad con la fluidez de la lectura oral (lenta, inexacta o laboriosa sin prosodia)</a:t>
            </a:r>
            <a:endParaRPr sz="2800" dirty="0"/>
          </a:p>
        </p:txBody>
      </p:sp>
      <p:sp>
        <p:nvSpPr>
          <p:cNvPr id="472" name="Google Shape;472;p31"/>
          <p:cNvSpPr txBox="1">
            <a:spLocks noGrp="1"/>
          </p:cNvSpPr>
          <p:nvPr>
            <p:ph type="body" idx="9"/>
          </p:nvPr>
        </p:nvSpPr>
        <p:spPr>
          <a:xfrm>
            <a:off x="9338075" y="1853925"/>
            <a:ext cx="1997700" cy="2833500"/>
          </a:xfrm>
          <a:prstGeom prst="rect">
            <a:avLst/>
          </a:prstGeom>
          <a:solidFill>
            <a:schemeClr val="accent1"/>
          </a:solidFill>
        </p:spPr>
        <p:txBody>
          <a:bodyPr spcFirstLastPara="1" wrap="square" lIns="121900" tIns="121900" rIns="121900" bIns="121900" anchor="t" anchorCtr="0">
            <a:noAutofit/>
          </a:bodyPr>
          <a:lstStyle/>
          <a:p>
            <a:pPr marL="0" lvl="0" indent="0" algn="l" rtl="0">
              <a:spcBef>
                <a:spcPts val="0"/>
              </a:spcBef>
              <a:spcAft>
                <a:spcPts val="0"/>
              </a:spcAft>
              <a:buNone/>
            </a:pPr>
            <a:r>
              <a:rPr lang="es-MX" sz="2800" dirty="0"/>
              <a:t>Dificultad con ortografía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2"/>
          <p:cNvSpPr txBox="1">
            <a:spLocks noGrp="1"/>
          </p:cNvSpPr>
          <p:nvPr>
            <p:ph type="title"/>
          </p:nvPr>
        </p:nvSpPr>
        <p:spPr>
          <a:xfrm>
            <a:off x="1134050" y="593375"/>
            <a:ext cx="97182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s-ES" dirty="0"/>
              <a:t>Consecuencias secundarias de la dislexia</a:t>
            </a:r>
            <a:endParaRPr dirty="0"/>
          </a:p>
        </p:txBody>
      </p:sp>
      <p:sp>
        <p:nvSpPr>
          <p:cNvPr id="478" name="Google Shape;478;p32"/>
          <p:cNvSpPr txBox="1">
            <a:spLocks noGrp="1"/>
          </p:cNvSpPr>
          <p:nvPr>
            <p:ph type="body" idx="4"/>
          </p:nvPr>
        </p:nvSpPr>
        <p:spPr>
          <a:xfrm>
            <a:off x="1134050" y="1633927"/>
            <a:ext cx="2767200" cy="38968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s-ES" sz="2800" dirty="0"/>
              <a:t>Dificultad variable con aspectos de comprensión lectora</a:t>
            </a:r>
            <a:endParaRPr sz="2800" dirty="0"/>
          </a:p>
        </p:txBody>
      </p:sp>
      <p:sp>
        <p:nvSpPr>
          <p:cNvPr id="479" name="Google Shape;479;p32"/>
          <p:cNvSpPr txBox="1">
            <a:spLocks noGrp="1"/>
          </p:cNvSpPr>
          <p:nvPr>
            <p:ph type="body" idx="5"/>
          </p:nvPr>
        </p:nvSpPr>
        <p:spPr>
          <a:xfrm>
            <a:off x="4609550" y="1633928"/>
            <a:ext cx="2767200" cy="3896823"/>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s-ES" sz="2800" dirty="0"/>
              <a:t>Dificultad variable con aspectos del lenguaje escrito</a:t>
            </a:r>
            <a:endParaRPr sz="2800" dirty="0"/>
          </a:p>
        </p:txBody>
      </p:sp>
      <p:sp>
        <p:nvSpPr>
          <p:cNvPr id="480" name="Google Shape;480;p32"/>
          <p:cNvSpPr txBox="1">
            <a:spLocks noGrp="1"/>
          </p:cNvSpPr>
          <p:nvPr>
            <p:ph type="body" idx="6"/>
          </p:nvPr>
        </p:nvSpPr>
        <p:spPr>
          <a:xfrm>
            <a:off x="8085050" y="1633928"/>
            <a:ext cx="3179700" cy="4092122"/>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s-ES" sz="2800" dirty="0"/>
              <a:t>Crecimiento limitado en vocabulario y conocimiento de fondo debido a la reducción de las experiencias de lectura</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84"/>
        <p:cNvGrpSpPr/>
        <p:nvPr/>
      </p:nvGrpSpPr>
      <p:grpSpPr>
        <a:xfrm>
          <a:off x="0" y="0"/>
          <a:ext cx="0" cy="0"/>
          <a:chOff x="0" y="0"/>
          <a:chExt cx="0" cy="0"/>
        </a:xfrm>
      </p:grpSpPr>
      <p:sp>
        <p:nvSpPr>
          <p:cNvPr id="485" name="Google Shape;485;p33"/>
          <p:cNvSpPr txBox="1">
            <a:spLocks noGrp="1"/>
          </p:cNvSpPr>
          <p:nvPr>
            <p:ph type="title"/>
          </p:nvPr>
        </p:nvSpPr>
        <p:spPr>
          <a:xfrm>
            <a:off x="180217" y="1089600"/>
            <a:ext cx="3653700" cy="4678800"/>
          </a:xfrm>
          <a:prstGeom prst="rect">
            <a:avLst/>
          </a:prstGeom>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1500" dirty="0"/>
              <a:t>Factores de Riesgo</a:t>
            </a:r>
            <a:endParaRPr sz="11500" dirty="0"/>
          </a:p>
        </p:txBody>
      </p:sp>
      <p:sp>
        <p:nvSpPr>
          <p:cNvPr id="2" name="TextBox 1">
            <a:extLst>
              <a:ext uri="{FF2B5EF4-FFF2-40B4-BE49-F238E27FC236}">
                <a16:creationId xmlns:a16="http://schemas.microsoft.com/office/drawing/2014/main" id="{48C8265C-1857-1C43-DCFB-C74C69FC70A4}"/>
              </a:ext>
            </a:extLst>
          </p:cNvPr>
          <p:cNvSpPr txBox="1"/>
          <p:nvPr/>
        </p:nvSpPr>
        <p:spPr>
          <a:xfrm>
            <a:off x="3833917" y="1741358"/>
            <a:ext cx="7733243" cy="3375283"/>
          </a:xfrm>
          <a:prstGeom prst="rect">
            <a:avLst/>
          </a:prstGeom>
          <a:noFill/>
        </p:spPr>
        <p:txBody>
          <a:bodyPr wrap="square" rtlCol="0">
            <a:spAutoFit/>
          </a:bodyPr>
          <a:lstStyle/>
          <a:p>
            <a:pPr marL="0" marR="0">
              <a:spcBef>
                <a:spcPts val="0"/>
              </a:spcBef>
              <a:spcAft>
                <a:spcPts val="800"/>
              </a:spcAft>
            </a:pPr>
            <a:r>
              <a:rPr lang="es-E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Preescolar</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spcBef>
                <a:spcPts val="0"/>
              </a:spcBef>
              <a:spcAft>
                <a:spcPts val="800"/>
              </a:spcAft>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Retraso en el aprendizaje de hablar </a:t>
            </a:r>
          </a:p>
          <a:p>
            <a:pPr marL="285750" marR="0" indent="-285750">
              <a:spcBef>
                <a:spcPts val="0"/>
              </a:spcBef>
              <a:spcAft>
                <a:spcPts val="800"/>
              </a:spcAft>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Dificultad con la rima </a:t>
            </a:r>
          </a:p>
          <a:p>
            <a:pPr marL="285750" marR="0" indent="-285750">
              <a:spcBef>
                <a:spcPts val="0"/>
              </a:spcBef>
              <a:spcAft>
                <a:spcPts val="800"/>
              </a:spcAft>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Dificultad para pronunciar palabras (por ejemplo,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pusgetti</a:t>
            </a:r>
            <a:r>
              <a:rPr lang="es-ES" sz="1600" dirty="0">
                <a:effectLst/>
                <a:latin typeface="Calibri" panose="020F0502020204030204" pitchFamily="34" charset="0"/>
                <a:ea typeface="Calibri" panose="020F0502020204030204" pitchFamily="34" charset="0"/>
                <a:cs typeface="Times New Roman" panose="02020603050405020304" pitchFamily="18" charset="0"/>
              </a:rPr>
              <a:t>" para spaghetti,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mawn</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lower</a:t>
            </a:r>
            <a:r>
              <a:rPr lang="es-ES" sz="1600" dirty="0">
                <a:effectLst/>
                <a:latin typeface="Calibri" panose="020F0502020204030204" pitchFamily="34" charset="0"/>
                <a:ea typeface="Calibri" panose="020F0502020204030204" pitchFamily="34" charset="0"/>
                <a:cs typeface="Times New Roman" panose="02020603050405020304" pitchFamily="18" charset="0"/>
              </a:rPr>
              <a:t>" para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lawn</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mower</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spcBef>
                <a:spcPts val="0"/>
              </a:spcBef>
              <a:spcAft>
                <a:spcPts val="800"/>
              </a:spcAft>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Mala memoria auditiva para rimas y cantos infantiles </a:t>
            </a:r>
          </a:p>
          <a:p>
            <a:pPr marL="285750" marR="0" indent="-285750">
              <a:spcBef>
                <a:spcPts val="0"/>
              </a:spcBef>
              <a:spcAft>
                <a:spcPts val="800"/>
              </a:spcAft>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Dificultad para agregar nuevas palabras de vocabulario </a:t>
            </a:r>
          </a:p>
          <a:p>
            <a:pPr marL="285750" marR="0" indent="-285750">
              <a:spcBef>
                <a:spcPts val="0"/>
              </a:spcBef>
              <a:spcAft>
                <a:spcPts val="800"/>
              </a:spcAft>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Incapacidad para recordar la palabra correcta (recuperación de palabras) </a:t>
            </a:r>
          </a:p>
          <a:p>
            <a:pPr marL="285750" marR="0" indent="-285750">
              <a:spcBef>
                <a:spcPts val="0"/>
              </a:spcBef>
              <a:spcAft>
                <a:spcPts val="800"/>
              </a:spcAft>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Dificultad para aprender y nombrar letras y números y recordar las letras en su nombre</a:t>
            </a:r>
          </a:p>
          <a:p>
            <a:pPr marL="285750" marR="0" indent="-285750">
              <a:spcBef>
                <a:spcPts val="0"/>
              </a:spcBef>
              <a:spcAft>
                <a:spcPts val="800"/>
              </a:spcAft>
              <a:buFont typeface="Arial" panose="020B0604020202020204" pitchFamily="34" charset="0"/>
              <a:buChar char="•"/>
            </a:pPr>
            <a:r>
              <a:rPr lang="es-ES" sz="1600" dirty="0">
                <a:effectLst/>
                <a:latin typeface="Calibri" panose="020F0502020204030204" pitchFamily="34" charset="0"/>
                <a:ea typeface="Calibri" panose="020F0502020204030204" pitchFamily="34" charset="0"/>
                <a:cs typeface="Times New Roman" panose="02020603050405020304" pitchFamily="18" charset="0"/>
              </a:rPr>
              <a:t> Aversión a imprimir (por ejemplo,  No disfruta de seguir si un libro se lee en voz alta)</a:t>
            </a:r>
          </a:p>
        </p:txBody>
      </p:sp>
    </p:spTree>
    <p:extLst>
      <p:ext uri="{BB962C8B-B14F-4D97-AF65-F5344CB8AC3E}">
        <p14:creationId xmlns:p14="http://schemas.microsoft.com/office/powerpoint/2010/main" val="225142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84"/>
        <p:cNvGrpSpPr/>
        <p:nvPr/>
      </p:nvGrpSpPr>
      <p:grpSpPr>
        <a:xfrm>
          <a:off x="0" y="0"/>
          <a:ext cx="0" cy="0"/>
          <a:chOff x="0" y="0"/>
          <a:chExt cx="0" cy="0"/>
        </a:xfrm>
      </p:grpSpPr>
      <p:sp>
        <p:nvSpPr>
          <p:cNvPr id="485" name="Google Shape;485;p33"/>
          <p:cNvSpPr txBox="1">
            <a:spLocks noGrp="1"/>
          </p:cNvSpPr>
          <p:nvPr>
            <p:ph type="title"/>
          </p:nvPr>
        </p:nvSpPr>
        <p:spPr>
          <a:xfrm>
            <a:off x="180217" y="1089600"/>
            <a:ext cx="3653700" cy="4678800"/>
          </a:xfrm>
          <a:prstGeom prst="rect">
            <a:avLst/>
          </a:prstGeom>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1500" dirty="0"/>
              <a:t>Factores de Riesgo</a:t>
            </a:r>
            <a:endParaRPr sz="11500" dirty="0"/>
          </a:p>
        </p:txBody>
      </p:sp>
      <p:sp>
        <p:nvSpPr>
          <p:cNvPr id="2" name="TextBox 1">
            <a:extLst>
              <a:ext uri="{FF2B5EF4-FFF2-40B4-BE49-F238E27FC236}">
                <a16:creationId xmlns:a16="http://schemas.microsoft.com/office/drawing/2014/main" id="{48C8265C-1857-1C43-DCFB-C74C69FC70A4}"/>
              </a:ext>
            </a:extLst>
          </p:cNvPr>
          <p:cNvSpPr txBox="1"/>
          <p:nvPr/>
        </p:nvSpPr>
        <p:spPr>
          <a:xfrm>
            <a:off x="3544357" y="1089600"/>
            <a:ext cx="7733243" cy="4762201"/>
          </a:xfrm>
          <a:prstGeom prst="rect">
            <a:avLst/>
          </a:prstGeom>
          <a:noFill/>
        </p:spPr>
        <p:txBody>
          <a:bodyPr wrap="square" rtlCol="0">
            <a:spAutoFit/>
          </a:bodyPr>
          <a:lstStyle/>
          <a:p>
            <a:pPr marL="0" marR="0">
              <a:spcBef>
                <a:spcPts val="0"/>
              </a:spcBef>
              <a:spcAft>
                <a:spcPts val="800"/>
              </a:spcAft>
            </a:pPr>
            <a:r>
              <a:rPr lang="es-E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Kindergarten y Primer Grado </a:t>
            </a:r>
          </a:p>
          <a:p>
            <a:pPr marL="285750" marR="0" indent="-285750">
              <a:lnSpc>
                <a:spcPct val="107000"/>
              </a:lnSpc>
              <a:spcBef>
                <a:spcPts val="0"/>
              </a:spcBef>
              <a:spcAft>
                <a:spcPts val="800"/>
              </a:spcAft>
              <a:buFont typeface="Arial" panose="020B0604020202020204" pitchFamily="34" charset="0"/>
              <a:buChar char="•"/>
            </a:pPr>
            <a:r>
              <a:rPr lang="es-E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Dificultad para dividir las palabras en partes más pequeñas, o sílabas (por ejemplo, "baseball" se puede separar en "base" “</a:t>
            </a:r>
            <a:r>
              <a:rPr lang="es-E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ball</a:t>
            </a:r>
            <a:r>
              <a:rPr lang="es-E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 “</a:t>
            </a:r>
            <a:r>
              <a:rPr lang="es-E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napkin</a:t>
            </a:r>
            <a:r>
              <a:rPr lang="es-E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 puede separar en “</a:t>
            </a:r>
            <a:r>
              <a:rPr lang="es-E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nap</a:t>
            </a:r>
            <a:r>
              <a:rPr lang="es-E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E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kin</a:t>
            </a:r>
            <a:r>
              <a:rPr lang="es-E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285750" marR="0" indent="-285750">
              <a:lnSpc>
                <a:spcPct val="107000"/>
              </a:lnSpc>
              <a:spcBef>
                <a:spcPts val="0"/>
              </a:spcBef>
              <a:spcAft>
                <a:spcPts val="800"/>
              </a:spcAft>
              <a:buFont typeface="Arial" panose="020B0604020202020204" pitchFamily="34" charset="0"/>
              <a:buChar char="•"/>
            </a:pPr>
            <a:r>
              <a:rPr lang="es-E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Dificultad para identificar y manipular sonidos en sílabas (por ejemplo, “</a:t>
            </a:r>
            <a:r>
              <a:rPr lang="es-E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man</a:t>
            </a:r>
            <a:r>
              <a:rPr lang="es-E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sonado como /m/ /ă/ /n/ </a:t>
            </a:r>
          </a:p>
          <a:p>
            <a:pPr marL="285750" marR="0" indent="-285750">
              <a:lnSpc>
                <a:spcPct val="107000"/>
              </a:lnSpc>
              <a:spcBef>
                <a:spcPts val="0"/>
              </a:spcBef>
              <a:spcAft>
                <a:spcPts val="800"/>
              </a:spcAft>
              <a:buFont typeface="Arial" panose="020B0604020202020204" pitchFamily="34" charset="0"/>
              <a:buChar char="•"/>
            </a:pPr>
            <a:r>
              <a:rPr lang="es-E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Dificultad para recordar los nombres de las letras y recordar sus sonidos correspondientes </a:t>
            </a:r>
          </a:p>
          <a:p>
            <a:pPr marL="285750" marR="0" indent="-285750">
              <a:lnSpc>
                <a:spcPct val="107000"/>
              </a:lnSpc>
              <a:spcBef>
                <a:spcPts val="0"/>
              </a:spcBef>
              <a:spcAft>
                <a:spcPts val="800"/>
              </a:spcAft>
              <a:buFont typeface="Arial" panose="020B0604020202020204" pitchFamily="34" charset="0"/>
              <a:buChar char="•"/>
            </a:pPr>
            <a:r>
              <a:rPr lang="es-ES" sz="1800" b="0" i="0" dirty="0">
                <a:solidFill>
                  <a:schemeClr val="tx1"/>
                </a:solidFill>
                <a:effectLst/>
                <a:latin typeface="Calibri" panose="020F0502020204030204" pitchFamily="34" charset="0"/>
                <a:cs typeface="Calibri" panose="020F0502020204030204" pitchFamily="34" charset="0"/>
              </a:rPr>
              <a:t>Dificultad para decodificar palabras sueltas (lectura de palabras individuales de forma aislada)</a:t>
            </a:r>
          </a:p>
          <a:p>
            <a:pPr marL="285750" marR="0" indent="-285750">
              <a:lnSpc>
                <a:spcPct val="107000"/>
              </a:lnSpc>
              <a:spcBef>
                <a:spcPts val="0"/>
              </a:spcBef>
              <a:spcAft>
                <a:spcPts val="800"/>
              </a:spcAft>
              <a:buFont typeface="Arial" panose="020B0604020202020204" pitchFamily="34" charset="0"/>
              <a:buChar char="•"/>
            </a:pPr>
            <a:r>
              <a:rPr lang="es-ES" sz="1800" b="0" i="0" dirty="0">
                <a:solidFill>
                  <a:schemeClr val="tx1"/>
                </a:solidFill>
                <a:effectLst/>
                <a:latin typeface="Calibri" panose="020F0502020204030204" pitchFamily="34" charset="0"/>
                <a:cs typeface="Calibri" panose="020F0502020204030204" pitchFamily="34" charset="0"/>
              </a:rPr>
              <a:t>Dificultad para deletrear palabras de la manera en que suenan (fonéticamente) o recordar la secuencia de letras en una palabra muy común que se ve a menudo impresa (por ejemplo, "sed" para “</a:t>
            </a:r>
            <a:r>
              <a:rPr lang="es-ES" sz="1800" b="0" i="0" dirty="0" err="1">
                <a:solidFill>
                  <a:schemeClr val="tx1"/>
                </a:solidFill>
                <a:effectLst/>
                <a:latin typeface="Calibri" panose="020F0502020204030204" pitchFamily="34" charset="0"/>
                <a:cs typeface="Calibri" panose="020F0502020204030204" pitchFamily="34" charset="0"/>
              </a:rPr>
              <a:t>said</a:t>
            </a:r>
            <a:r>
              <a:rPr lang="es-ES" sz="1800" b="0" i="0" dirty="0">
                <a:solidFill>
                  <a:schemeClr val="tx1"/>
                </a:solidFill>
                <a:effectLst/>
                <a:latin typeface="Calibri" panose="020F0502020204030204" pitchFamily="34" charset="0"/>
                <a:cs typeface="Calibri" panose="020F0502020204030204" pitchFamily="34" charset="0"/>
              </a:rPr>
              <a:t>")</a:t>
            </a:r>
          </a:p>
          <a:p>
            <a:pPr marL="285750" marR="0" indent="-285750">
              <a:lnSpc>
                <a:spcPct val="107000"/>
              </a:lnSpc>
              <a:spcBef>
                <a:spcPts val="0"/>
              </a:spcBef>
              <a:spcAft>
                <a:spcPts val="800"/>
              </a:spcAft>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90"/>
        <p:cNvGrpSpPr/>
        <p:nvPr/>
      </p:nvGrpSpPr>
      <p:grpSpPr>
        <a:xfrm>
          <a:off x="0" y="0"/>
          <a:ext cx="0" cy="0"/>
          <a:chOff x="0" y="0"/>
          <a:chExt cx="0" cy="0"/>
        </a:xfrm>
      </p:grpSpPr>
      <p:sp>
        <p:nvSpPr>
          <p:cNvPr id="491" name="Google Shape;491;p34"/>
          <p:cNvSpPr txBox="1">
            <a:spLocks noGrp="1"/>
          </p:cNvSpPr>
          <p:nvPr>
            <p:ph type="title"/>
          </p:nvPr>
        </p:nvSpPr>
        <p:spPr>
          <a:xfrm>
            <a:off x="397041" y="1089600"/>
            <a:ext cx="3436875" cy="4678800"/>
          </a:xfrm>
          <a:prstGeom prst="rect">
            <a:avLst/>
          </a:prstGeom>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3000" dirty="0"/>
              <a:t>Factores de Riesgo</a:t>
            </a:r>
            <a:endParaRPr sz="13000" dirty="0"/>
          </a:p>
        </p:txBody>
      </p:sp>
      <p:sp>
        <p:nvSpPr>
          <p:cNvPr id="2" name="TextBox 1">
            <a:extLst>
              <a:ext uri="{FF2B5EF4-FFF2-40B4-BE49-F238E27FC236}">
                <a16:creationId xmlns:a16="http://schemas.microsoft.com/office/drawing/2014/main" id="{D4496D2F-16C6-2D23-4AF6-2E457F92151C}"/>
              </a:ext>
            </a:extLst>
          </p:cNvPr>
          <p:cNvSpPr txBox="1"/>
          <p:nvPr/>
        </p:nvSpPr>
        <p:spPr>
          <a:xfrm>
            <a:off x="4018547" y="1089600"/>
            <a:ext cx="7375358" cy="5078313"/>
          </a:xfrm>
          <a:prstGeom prst="rect">
            <a:avLst/>
          </a:prstGeom>
          <a:noFill/>
        </p:spPr>
        <p:txBody>
          <a:bodyPr wrap="square" rtlCol="0">
            <a:spAutoFit/>
          </a:bodyPr>
          <a:lstStyle/>
          <a:p>
            <a:pPr marL="0" marR="0" algn="l">
              <a:spcBef>
                <a:spcPts val="0"/>
              </a:spcBef>
              <a:spcAft>
                <a:spcPts val="0"/>
              </a:spcAft>
            </a:pPr>
            <a:r>
              <a:rPr lang="es-ES" sz="1800" b="1" i="0" dirty="0">
                <a:solidFill>
                  <a:srgbClr val="4472C4"/>
                </a:solidFill>
                <a:effectLst/>
                <a:latin typeface="Calibri" panose="020F0502020204030204" pitchFamily="34" charset="0"/>
              </a:rPr>
              <a:t>Segundo Grado y Tercer Grado</a:t>
            </a:r>
            <a:endParaRPr lang="es-ES" sz="1800" b="0" i="0" dirty="0">
              <a:solidFill>
                <a:srgbClr val="000000"/>
              </a:solidFill>
              <a:effectLst/>
              <a:latin typeface="Calibri" panose="020F0502020204030204" pitchFamily="34" charset="0"/>
            </a:endParaRPr>
          </a:p>
          <a:p>
            <a:pPr marL="0" marR="0" algn="l">
              <a:spcBef>
                <a:spcPts val="0"/>
              </a:spcBef>
              <a:spcAft>
                <a:spcPts val="0"/>
              </a:spcAft>
            </a:pPr>
            <a:r>
              <a:rPr lang="es-ES" sz="1800" b="0" i="0" dirty="0">
                <a:solidFill>
                  <a:srgbClr val="000000"/>
                </a:solidFill>
                <a:effectLst/>
                <a:latin typeface="Calibri" panose="020F0502020204030204" pitchFamily="34" charset="0"/>
              </a:rPr>
              <a:t>Muchos de los comportamientos descritos anteriormente siguen siendo problemáticos junto con los siguientes:</a:t>
            </a:r>
          </a:p>
          <a:p>
            <a:pPr marL="457200" marR="0" indent="-228600" algn="l">
              <a:spcBef>
                <a:spcPts val="0"/>
              </a:spcBef>
              <a:spcAft>
                <a:spcPts val="0"/>
              </a:spcAft>
            </a:pPr>
            <a:r>
              <a:rPr lang="es-ES" sz="1800" b="0" i="0" dirty="0">
                <a:solidFill>
                  <a:srgbClr val="000000"/>
                </a:solidFill>
                <a:effectLst/>
                <a:latin typeface="Symbol" panose="05050102010706020507" pitchFamily="18" charset="2"/>
              </a:rPr>
              <a:t>·</a:t>
            </a:r>
            <a:r>
              <a:rPr lang="es-ES" sz="1800" b="0" i="0" dirty="0">
                <a:solidFill>
                  <a:srgbClr val="000000"/>
                </a:solidFill>
                <a:effectLst/>
                <a:latin typeface="Times New Roman" panose="02020603050405020304" pitchFamily="18" charset="0"/>
              </a:rPr>
              <a:t>        </a:t>
            </a:r>
            <a:r>
              <a:rPr lang="es-ES" sz="1800" b="0" i="0" dirty="0">
                <a:solidFill>
                  <a:srgbClr val="000000"/>
                </a:solidFill>
                <a:effectLst/>
                <a:latin typeface="Calibri" panose="020F0502020204030204" pitchFamily="34" charset="0"/>
              </a:rPr>
              <a:t>Dificultad para reconocer palabras comunes a la vista (por ejemplo, "a", "dijo", "fue")</a:t>
            </a:r>
          </a:p>
          <a:p>
            <a:pPr marL="457200" marR="0" indent="-228600" algn="l">
              <a:spcBef>
                <a:spcPts val="0"/>
              </a:spcBef>
              <a:spcAft>
                <a:spcPts val="0"/>
              </a:spcAft>
            </a:pPr>
            <a:r>
              <a:rPr lang="es-ES" sz="1800" b="0" i="0" dirty="0">
                <a:solidFill>
                  <a:srgbClr val="000000"/>
                </a:solidFill>
                <a:effectLst/>
                <a:latin typeface="Symbol" panose="05050102010706020507" pitchFamily="18" charset="2"/>
              </a:rPr>
              <a:t>·</a:t>
            </a:r>
            <a:r>
              <a:rPr lang="es-ES" sz="1800" b="0" i="0" dirty="0">
                <a:solidFill>
                  <a:srgbClr val="000000"/>
                </a:solidFill>
                <a:effectLst/>
                <a:latin typeface="Times New Roman" panose="02020603050405020304" pitchFamily="18" charset="0"/>
              </a:rPr>
              <a:t>        </a:t>
            </a:r>
            <a:r>
              <a:rPr lang="es-ES" sz="1800" b="0" i="0" dirty="0">
                <a:solidFill>
                  <a:srgbClr val="000000"/>
                </a:solidFill>
                <a:effectLst/>
                <a:latin typeface="Calibri" panose="020F0502020204030204" pitchFamily="34" charset="0"/>
              </a:rPr>
              <a:t>Dificultad para decodificar palabras simples</a:t>
            </a:r>
          </a:p>
          <a:p>
            <a:pPr marL="457200" marR="0" indent="-228600" algn="l">
              <a:spcBef>
                <a:spcPts val="0"/>
              </a:spcBef>
              <a:spcAft>
                <a:spcPts val="0"/>
              </a:spcAft>
            </a:pPr>
            <a:r>
              <a:rPr lang="es-ES" sz="1800" b="0" i="0" dirty="0">
                <a:solidFill>
                  <a:srgbClr val="000000"/>
                </a:solidFill>
                <a:effectLst/>
                <a:latin typeface="Symbol" panose="05050102010706020507" pitchFamily="18" charset="2"/>
              </a:rPr>
              <a:t>·</a:t>
            </a:r>
            <a:r>
              <a:rPr lang="es-ES" sz="1800" b="0" i="0" dirty="0">
                <a:solidFill>
                  <a:srgbClr val="000000"/>
                </a:solidFill>
                <a:effectLst/>
                <a:latin typeface="Times New Roman" panose="02020603050405020304" pitchFamily="18" charset="0"/>
              </a:rPr>
              <a:t>        </a:t>
            </a:r>
            <a:r>
              <a:rPr lang="es-ES" sz="1800" b="0" i="0" dirty="0">
                <a:solidFill>
                  <a:srgbClr val="000000"/>
                </a:solidFill>
                <a:effectLst/>
                <a:latin typeface="Calibri" panose="020F0502020204030204" pitchFamily="34" charset="0"/>
              </a:rPr>
              <a:t>Dificultad para recordar los sonidos correctos para las letras y los patrones de letras en la lectura</a:t>
            </a:r>
          </a:p>
          <a:p>
            <a:pPr marL="457200" marR="0" indent="-228600" algn="l">
              <a:spcBef>
                <a:spcPts val="0"/>
              </a:spcBef>
              <a:spcAft>
                <a:spcPts val="0"/>
              </a:spcAft>
            </a:pPr>
            <a:r>
              <a:rPr lang="es-ES" sz="1800" b="0" i="0" dirty="0">
                <a:solidFill>
                  <a:srgbClr val="000000"/>
                </a:solidFill>
                <a:effectLst/>
                <a:latin typeface="Symbol" panose="05050102010706020507" pitchFamily="18" charset="2"/>
              </a:rPr>
              <a:t>·</a:t>
            </a:r>
            <a:r>
              <a:rPr lang="es-ES" sz="1800" b="0" i="0" dirty="0">
                <a:solidFill>
                  <a:srgbClr val="000000"/>
                </a:solidFill>
                <a:effectLst/>
                <a:latin typeface="Times New Roman" panose="02020603050405020304" pitchFamily="18" charset="0"/>
              </a:rPr>
              <a:t>        </a:t>
            </a:r>
            <a:r>
              <a:rPr lang="es-ES" sz="1800" b="0" i="0" dirty="0">
                <a:solidFill>
                  <a:srgbClr val="000000"/>
                </a:solidFill>
                <a:effectLst/>
                <a:latin typeface="Calibri" panose="020F0502020204030204" pitchFamily="34" charset="0"/>
              </a:rPr>
              <a:t>Dificultad para conectar los sonidos del habla con combinaciones apropiadas de letras o letras y omitir letras en las palabras para la ortografía (por ejemplo, "después" escrito "</a:t>
            </a:r>
            <a:r>
              <a:rPr lang="es-ES" sz="1800" b="0" i="0" dirty="0" err="1">
                <a:solidFill>
                  <a:srgbClr val="000000"/>
                </a:solidFill>
                <a:effectLst/>
                <a:latin typeface="Calibri" panose="020F0502020204030204" pitchFamily="34" charset="0"/>
              </a:rPr>
              <a:t>eftr</a:t>
            </a:r>
            <a:r>
              <a:rPr lang="es-ES" sz="1800" b="0" i="0" dirty="0">
                <a:solidFill>
                  <a:srgbClr val="000000"/>
                </a:solidFill>
                <a:effectLst/>
                <a:latin typeface="Calibri" panose="020F0502020204030204" pitchFamily="34" charset="0"/>
              </a:rPr>
              <a:t>")</a:t>
            </a:r>
          </a:p>
          <a:p>
            <a:pPr marL="457200" marR="0" indent="-228600" algn="l">
              <a:spcBef>
                <a:spcPts val="0"/>
              </a:spcBef>
              <a:spcAft>
                <a:spcPts val="0"/>
              </a:spcAft>
            </a:pPr>
            <a:r>
              <a:rPr lang="es-ES" sz="1800" b="0" i="0" dirty="0">
                <a:solidFill>
                  <a:srgbClr val="000000"/>
                </a:solidFill>
                <a:effectLst/>
                <a:latin typeface="Symbol" panose="05050102010706020507" pitchFamily="18" charset="2"/>
              </a:rPr>
              <a:t>·</a:t>
            </a:r>
            <a:r>
              <a:rPr lang="es-ES" sz="1800" b="0" i="0" dirty="0">
                <a:solidFill>
                  <a:srgbClr val="000000"/>
                </a:solidFill>
                <a:effectLst/>
                <a:latin typeface="Times New Roman" panose="02020603050405020304" pitchFamily="18" charset="0"/>
              </a:rPr>
              <a:t>        </a:t>
            </a:r>
            <a:r>
              <a:rPr lang="es-ES" sz="1800" b="0" i="0" dirty="0">
                <a:solidFill>
                  <a:schemeClr val="tx1"/>
                </a:solidFill>
                <a:effectLst/>
                <a:latin typeface="Calibri" panose="020F0502020204030204" pitchFamily="34" charset="0"/>
              </a:rPr>
              <a:t>Dificultad para leer con fluidez (por ejemplo, la lectura es lenta, inexacta y/o sin expresión)</a:t>
            </a:r>
          </a:p>
          <a:p>
            <a:pPr marL="457200" marR="0" indent="-228600" algn="l">
              <a:spcBef>
                <a:spcPts val="0"/>
              </a:spcBef>
              <a:spcAft>
                <a:spcPts val="0"/>
              </a:spcAft>
            </a:pPr>
            <a:r>
              <a:rPr lang="es-ES" sz="1800" b="0" i="0" dirty="0">
                <a:solidFill>
                  <a:srgbClr val="000000"/>
                </a:solidFill>
                <a:effectLst/>
                <a:latin typeface="Symbol" panose="05050102010706020507" pitchFamily="18" charset="2"/>
              </a:rPr>
              <a:t>·</a:t>
            </a:r>
            <a:r>
              <a:rPr lang="es-ES" sz="1800" b="0" i="0" dirty="0">
                <a:solidFill>
                  <a:srgbClr val="000000"/>
                </a:solidFill>
                <a:effectLst/>
                <a:latin typeface="Times New Roman" panose="02020603050405020304" pitchFamily="18" charset="0"/>
              </a:rPr>
              <a:t>        </a:t>
            </a:r>
            <a:r>
              <a:rPr lang="es-ES" sz="1800" b="0" i="0" dirty="0">
                <a:solidFill>
                  <a:srgbClr val="000000"/>
                </a:solidFill>
                <a:effectLst/>
                <a:latin typeface="Calibri" panose="020F0502020204030204" pitchFamily="34" charset="0"/>
              </a:rPr>
              <a:t>Dificultad para decodificar palabras desconocidas en oraciones utilizando el conocimiento de la fonética</a:t>
            </a:r>
          </a:p>
          <a:p>
            <a:pPr marL="457200" marR="0" indent="-228600" algn="l">
              <a:spcBef>
                <a:spcPts val="0"/>
              </a:spcBef>
              <a:spcAft>
                <a:spcPts val="0"/>
              </a:spcAft>
            </a:pPr>
            <a:r>
              <a:rPr lang="es-ES" sz="1800" b="0" i="0" dirty="0">
                <a:solidFill>
                  <a:srgbClr val="000000"/>
                </a:solidFill>
                <a:effectLst/>
                <a:latin typeface="Symbol" panose="05050102010706020507" pitchFamily="18" charset="2"/>
              </a:rPr>
              <a:t>·</a:t>
            </a:r>
            <a:r>
              <a:rPr lang="es-ES" sz="1800" b="0" i="0" dirty="0">
                <a:solidFill>
                  <a:srgbClr val="000000"/>
                </a:solidFill>
                <a:effectLst/>
                <a:latin typeface="Times New Roman" panose="02020603050405020304" pitchFamily="18" charset="0"/>
              </a:rPr>
              <a:t>        </a:t>
            </a:r>
            <a:r>
              <a:rPr lang="es-ES" sz="1800" b="0" i="0" dirty="0">
                <a:solidFill>
                  <a:srgbClr val="000000"/>
                </a:solidFill>
                <a:effectLst/>
                <a:latin typeface="Calibri" panose="020F0502020204030204" pitchFamily="34" charset="0"/>
              </a:rPr>
              <a:t>Confiar en las pistas de la imagen, el tema de la historia o adivinar las palabras</a:t>
            </a:r>
          </a:p>
          <a:p>
            <a:pPr marL="457200" marR="0" indent="-228600" algn="l">
              <a:spcBef>
                <a:spcPts val="0"/>
              </a:spcBef>
              <a:spcAft>
                <a:spcPts val="0"/>
              </a:spcAft>
            </a:pPr>
            <a:r>
              <a:rPr lang="es-ES" sz="1800" b="0" i="0" dirty="0">
                <a:solidFill>
                  <a:srgbClr val="000000"/>
                </a:solidFill>
                <a:effectLst/>
                <a:latin typeface="Symbol" panose="05050102010706020507" pitchFamily="18" charset="2"/>
              </a:rPr>
              <a:t>·</a:t>
            </a:r>
            <a:r>
              <a:rPr lang="es-ES" sz="1800" b="0" i="0" dirty="0">
                <a:solidFill>
                  <a:srgbClr val="000000"/>
                </a:solidFill>
                <a:effectLst/>
                <a:latin typeface="Times New Roman" panose="02020603050405020304" pitchFamily="18" charset="0"/>
              </a:rPr>
              <a:t>        </a:t>
            </a:r>
            <a:r>
              <a:rPr lang="es-ES" sz="1800" b="0" i="0" dirty="0">
                <a:solidFill>
                  <a:srgbClr val="000000"/>
                </a:solidFill>
                <a:effectLst/>
                <a:latin typeface="Calibri" panose="020F0502020204030204" pitchFamily="34" charset="0"/>
              </a:rPr>
              <a:t>Dificultad con la expresión escrita</a:t>
            </a:r>
          </a:p>
        </p:txBody>
      </p:sp>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3B3B3B"/>
      </a:dk2>
      <a:lt2>
        <a:srgbClr val="D8D8D8"/>
      </a:lt2>
      <a:accent1>
        <a:srgbClr val="D9EAD3"/>
      </a:accent1>
      <a:accent2>
        <a:srgbClr val="F9E6AB"/>
      </a:accent2>
      <a:accent3>
        <a:srgbClr val="CFE2F3"/>
      </a:accent3>
      <a:accent4>
        <a:srgbClr val="EAD1DC"/>
      </a:accent4>
      <a:accent5>
        <a:srgbClr val="D9D2E9"/>
      </a:accent5>
      <a:accent6>
        <a:srgbClr val="C1E6E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3324</Words>
  <Application>Microsoft Office PowerPoint</Application>
  <PresentationFormat>Widescreen</PresentationFormat>
  <Paragraphs>242</Paragraphs>
  <Slides>34</Slides>
  <Notes>34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34</vt:i4>
      </vt:variant>
    </vt:vector>
  </HeadingPairs>
  <TitlesOfParts>
    <vt:vector size="54" baseType="lpstr">
      <vt:lpstr>Source Code Pro</vt:lpstr>
      <vt:lpstr>Calibri</vt:lpstr>
      <vt:lpstr>Symbol</vt:lpstr>
      <vt:lpstr>Griffy</vt:lpstr>
      <vt:lpstr>Comfortaa</vt:lpstr>
      <vt:lpstr>Barlow Condensed</vt:lpstr>
      <vt:lpstr>Kodchasan</vt:lpstr>
      <vt:lpstr>Open Sans</vt:lpstr>
      <vt:lpstr>Abril Fatface</vt:lpstr>
      <vt:lpstr>Just Another Hand</vt:lpstr>
      <vt:lpstr>Coming Soon</vt:lpstr>
      <vt:lpstr>Poppins</vt:lpstr>
      <vt:lpstr>Homemade Apple</vt:lpstr>
      <vt:lpstr>Arial</vt:lpstr>
      <vt:lpstr>Times New Roman</vt:lpstr>
      <vt:lpstr>Bell MT</vt:lpstr>
      <vt:lpstr>Aldrich</vt:lpstr>
      <vt:lpstr>Lobster</vt:lpstr>
      <vt:lpstr>Passion One</vt:lpstr>
      <vt:lpstr>SlidesMania</vt:lpstr>
      <vt:lpstr>Dislexia y  Trastornos Relacionado</vt:lpstr>
      <vt:lpstr>     2021  Actualizacion</vt:lpstr>
      <vt:lpstr>Definición de dislexia a</vt:lpstr>
      <vt:lpstr>Lo Básico de Dislexia</vt:lpstr>
      <vt:lpstr>Características primarias de la dislexia</vt:lpstr>
      <vt:lpstr>Consecuencias secundarias de la dislexia</vt:lpstr>
      <vt:lpstr>Factores de Riesgo</vt:lpstr>
      <vt:lpstr>Factores de Riesgo</vt:lpstr>
      <vt:lpstr>Factores de Riesgo</vt:lpstr>
      <vt:lpstr>Factores de Riesgo</vt:lpstr>
      <vt:lpstr>Factores de Riesgo</vt:lpstr>
      <vt:lpstr>Factores de Riesgo</vt:lpstr>
      <vt:lpstr>Definición de disgrafía</vt:lpstr>
      <vt:lpstr>Problema y Causas</vt:lpstr>
      <vt:lpstr>Características Primarias</vt:lpstr>
      <vt:lpstr>Evaluación de la dislexia y trastornos relacionados</vt:lpstr>
      <vt:lpstr>¿A quién deben contactar los padres con respecto a una evaluación para la dislexia o un trastorno relacionado?</vt:lpstr>
      <vt:lpstr>PowerPoint Presentation</vt:lpstr>
      <vt:lpstr>Calificaciones de los proveedores de servicios</vt:lpstr>
      <vt:lpstr>Toda la intervención para la dislexia</vt:lpstr>
      <vt:lpstr>Protocolo de Intervención Estándar de Dislexia</vt:lpstr>
      <vt:lpstr>Consideraciones Adicionales</vt:lpstr>
      <vt:lpstr>Adaptaciones para la Instrucción</vt:lpstr>
      <vt:lpstr>Adaptaciones del la evaluación estatal</vt:lpstr>
      <vt:lpstr>Intervención</vt:lpstr>
      <vt:lpstr>Evaluación bajo IDEA </vt:lpstr>
      <vt:lpstr>Evaluación bajo IDEA  </vt:lpstr>
      <vt:lpstr>Evaluación bajo IDEA </vt:lpstr>
      <vt:lpstr>Evaluación bajo IDEA  </vt:lpstr>
      <vt:lpstr>Evaluación bajo IDEA </vt:lpstr>
      <vt:lpstr>Sección 504</vt:lpstr>
      <vt:lpstr>(Talking Books) Libros Parlantes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 &amp; Related Disorders</dc:title>
  <dc:creator>Herrada, Melinda</dc:creator>
  <cp:lastModifiedBy>Herrada, Melinda</cp:lastModifiedBy>
  <cp:revision>36</cp:revision>
  <dcterms:modified xsi:type="dcterms:W3CDTF">2022-09-28T20:29:40Z</dcterms:modified>
</cp:coreProperties>
</file>