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100" d="100"/>
          <a:sy n="100" d="100"/>
        </p:scale>
        <p:origin x="88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skills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graphing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plants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Update binders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Seamus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17,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grades this week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graphing 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March </a:t>
            </a:r>
            <a:r>
              <a:rPr lang="en-US" sz="1100" dirty="0" smtClean="0"/>
              <a:t>17-21- ACAP </a:t>
            </a:r>
            <a:r>
              <a:rPr lang="en-US" sz="1100" dirty="0" smtClean="0"/>
              <a:t>testing</a:t>
            </a:r>
          </a:p>
          <a:p>
            <a:r>
              <a:rPr lang="en-US" sz="1100" dirty="0" smtClean="0"/>
              <a:t>March 24-March 28-spring break</a:t>
            </a:r>
          </a:p>
          <a:p>
            <a:r>
              <a:rPr lang="en-US" sz="1100" dirty="0" smtClean="0"/>
              <a:t>April 15-spirit day-wear purple</a:t>
            </a:r>
          </a:p>
          <a:p>
            <a:r>
              <a:rPr lang="en-US" sz="1100" dirty="0" smtClean="0"/>
              <a:t>April 16- progress reports</a:t>
            </a:r>
          </a:p>
          <a:p>
            <a:r>
              <a:rPr lang="en-US" sz="1100" dirty="0" smtClean="0"/>
              <a:t>April 17- bunny hop</a:t>
            </a:r>
          </a:p>
          <a:p>
            <a:r>
              <a:rPr lang="en-US" sz="1100" dirty="0" smtClean="0"/>
              <a:t>April 18- teacher work day no school for kids</a:t>
            </a:r>
          </a:p>
          <a:p>
            <a:r>
              <a:rPr lang="en-US" sz="1100" dirty="0" smtClean="0"/>
              <a:t>April 22- </a:t>
            </a:r>
            <a:r>
              <a:rPr lang="en-US" sz="1100" dirty="0" err="1" smtClean="0"/>
              <a:t>P’zazz</a:t>
            </a:r>
            <a:r>
              <a:rPr lang="en-US" sz="1100" dirty="0" smtClean="0"/>
              <a:t> painting</a:t>
            </a:r>
          </a:p>
          <a:p>
            <a:r>
              <a:rPr lang="en-US" sz="1100" dirty="0" smtClean="0"/>
              <a:t>April </a:t>
            </a:r>
            <a:r>
              <a:rPr lang="en-US" sz="1100" smtClean="0"/>
              <a:t>25- field day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2166</TotalTime>
  <Words>102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69</cp:revision>
  <cp:lastPrinted>2025-03-13T14:47:03Z</cp:lastPrinted>
  <dcterms:created xsi:type="dcterms:W3CDTF">2016-06-16T14:10:06Z</dcterms:created>
  <dcterms:modified xsi:type="dcterms:W3CDTF">2025-03-13T14:47:17Z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