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81" r:id="rId2"/>
    <p:sldId id="296" r:id="rId3"/>
    <p:sldId id="287" r:id="rId4"/>
    <p:sldId id="277" r:id="rId5"/>
    <p:sldId id="297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47"/>
    <a:srgbClr val="0B2B41"/>
    <a:srgbClr val="114263"/>
    <a:srgbClr val="401918"/>
    <a:srgbClr val="731F1C"/>
    <a:srgbClr val="AB678E"/>
    <a:srgbClr val="B2606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24E6AC-E161-4BF3-A883-7E3C985B3AB4}" v="1" dt="2022-04-19T15:26:19.572"/>
  </p1510:revLst>
</p1510:revInfo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89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1L-2FaJSJk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2022-2023 </a:t>
            </a:r>
            <a:br>
              <a:rPr lang="en-US" dirty="0"/>
            </a:br>
            <a:r>
              <a:rPr lang="en-US" dirty="0"/>
              <a:t>Course Selection &amp;</a:t>
            </a:r>
            <a:br>
              <a:rPr lang="en-US" dirty="0"/>
            </a:br>
            <a:r>
              <a:rPr lang="en-US" dirty="0"/>
              <a:t>Graduation Requirements </a:t>
            </a:r>
          </a:p>
        </p:txBody>
      </p:sp>
      <p:pic>
        <p:nvPicPr>
          <p:cNvPr id="14" name="Picture Placeholder 13" descr="Three people sitting at picnic table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76568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4F4EFA-D4C0-4456-BC52-CC8F19427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0627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5"/>
    </mc:Choice>
    <mc:Fallback xmlns="">
      <p:transition spd="slow" advTm="2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66EAAE0-41A3-42C2-B1EF-E5FFF23394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tretch/>
        </p:blipFill>
        <p:spPr>
          <a:xfrm>
            <a:off x="-1" y="171788"/>
            <a:ext cx="5504688" cy="6514423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74EB1B-367D-46C5-8EB6-7F097BD07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144" y="1291772"/>
            <a:ext cx="4379976" cy="1796661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/>
              <a:t>Sample </a:t>
            </a:r>
            <a:br>
              <a:rPr lang="en-US" dirty="0"/>
            </a:br>
            <a:r>
              <a:rPr lang="en-US" dirty="0"/>
              <a:t>PowerSchool</a:t>
            </a:r>
            <a:br>
              <a:rPr lang="en-US" dirty="0"/>
            </a:br>
            <a:r>
              <a:rPr lang="en-US" dirty="0"/>
              <a:t>Transcript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93524D-1A4D-41E6-87E8-3D3688D6B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489"/>
    </mc:Choice>
    <mc:Fallback xmlns="">
      <p:transition spd="slow" advTm="436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144" y="424543"/>
            <a:ext cx="4379976" cy="61395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Placeholder 13" descr="room of red chairs in front of a window">
            <a:extLst>
              <a:ext uri="{FF2B5EF4-FFF2-40B4-BE49-F238E27FC236}">
                <a16:creationId xmlns:a16="http://schemas.microsoft.com/office/drawing/2014/main" id="{E983D85E-34D8-430D-875F-7EBB69A6B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A3830999-108C-438F-A43D-8DC2C8145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857" y="0"/>
            <a:ext cx="511732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5BE5D9-3A19-471B-8168-F96EC44C4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28"/>
    </mc:Choice>
    <mc:Fallback xmlns="">
      <p:transition spd="slow" advTm="17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group of students at a table studying in the library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30" descr="title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20" y="482599"/>
            <a:ext cx="5330038" cy="616857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Text, chat or text message&#10;&#10;Description automatically generated">
            <a:extLst>
              <a:ext uri="{FF2B5EF4-FFF2-40B4-BE49-F238E27FC236}">
                <a16:creationId xmlns:a16="http://schemas.microsoft.com/office/drawing/2014/main" id="{BF3A951D-8C3C-441B-80E3-228617D00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20" y="137884"/>
            <a:ext cx="5235694" cy="65132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8470CA-3BFA-4B01-B108-9F79B824A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62"/>
    </mc:Choice>
    <mc:Fallback xmlns="">
      <p:transition spd="slow" advTm="13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 - Faulkner Career Tech Center">
            <a:extLst>
              <a:ext uri="{FF2B5EF4-FFF2-40B4-BE49-F238E27FC236}">
                <a16:creationId xmlns:a16="http://schemas.microsoft.com/office/drawing/2014/main" id="{08ED6CF8-E145-4BF4-9B68-580C1AFDB6C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r="9861"/>
          <a:stretch/>
        </p:blipFill>
        <p:spPr bwMode="auto">
          <a:xfrm>
            <a:off x="-1" y="483"/>
            <a:ext cx="5504688" cy="6857033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5BD7E9F-1620-4C9A-A733-23B8EB0F0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144" y="1291772"/>
            <a:ext cx="4379976" cy="3611880"/>
          </a:xfrm>
        </p:spPr>
        <p:txBody>
          <a:bodyPr anchor="b">
            <a:normAutofit/>
          </a:bodyPr>
          <a:lstStyle/>
          <a:p>
            <a:pPr algn="ctr"/>
            <a:r>
              <a:rPr lang="en-US" sz="1800" dirty="0"/>
              <a:t>Faulkner Vocational School Programs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hlinkClick r:id="rId3"/>
              </a:rPr>
              <a:t>https://www.youtube.com/watch?v=N1L-2FaJSJk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49427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 up of pages in a book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4" name="Title 33" descr="titl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12" y="304552"/>
            <a:ext cx="10996500" cy="3465015"/>
          </a:xfrm>
        </p:spPr>
        <p:txBody>
          <a:bodyPr/>
          <a:lstStyle/>
          <a:p>
            <a:r>
              <a:rPr lang="en-US" dirty="0"/>
              <a:t>Complete grade appropriate 2022-2023 Course Selection Google Form on www.mhspanthers.com</a:t>
            </a:r>
          </a:p>
        </p:txBody>
      </p:sp>
      <p:sp>
        <p:nvSpPr>
          <p:cNvPr id="35" name="Text Placeholder 34" descr="subtitle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155" y="3918858"/>
            <a:ext cx="8981088" cy="1664208"/>
          </a:xfrm>
        </p:spPr>
        <p:txBody>
          <a:bodyPr/>
          <a:lstStyle/>
          <a:p>
            <a:r>
              <a:rPr lang="en-US" b="1" dirty="0"/>
              <a:t>Forms will be taken down on Thursday, May 5</a:t>
            </a:r>
            <a:r>
              <a:rPr lang="en-US" b="1" baseline="30000" dirty="0"/>
              <a:t>th</a:t>
            </a:r>
            <a:r>
              <a:rPr lang="en-US" b="1" dirty="0"/>
              <a:t>! Please do not submit multiple Google forms. Do not chose your classes until you are certain. All questions should be directed to your grade level counselor. </a:t>
            </a:r>
          </a:p>
          <a:p>
            <a:r>
              <a:rPr lang="en-US" b="1" dirty="0"/>
              <a:t>9</a:t>
            </a:r>
            <a:r>
              <a:rPr lang="en-US" b="1" baseline="30000" dirty="0"/>
              <a:t>th</a:t>
            </a:r>
            <a:r>
              <a:rPr lang="en-US" b="1" dirty="0"/>
              <a:t> Grade- Ms. James</a:t>
            </a:r>
          </a:p>
          <a:p>
            <a:r>
              <a:rPr lang="en-US" b="1" dirty="0"/>
              <a:t>10</a:t>
            </a:r>
            <a:r>
              <a:rPr lang="en-US" b="1" baseline="30000" dirty="0"/>
              <a:t>th</a:t>
            </a:r>
            <a:r>
              <a:rPr lang="en-US" b="1" dirty="0"/>
              <a:t> Grade- Ms. Graham &amp; Ms. Norris</a:t>
            </a:r>
          </a:p>
          <a:p>
            <a:r>
              <a:rPr lang="en-US" b="1" dirty="0"/>
              <a:t>11</a:t>
            </a:r>
            <a:r>
              <a:rPr lang="en-US" b="1" baseline="30000" dirty="0"/>
              <a:t>th</a:t>
            </a:r>
            <a:r>
              <a:rPr lang="en-US" b="1" dirty="0"/>
              <a:t> Grade- Ms. Graham 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CD728F-3913-4BBF-AEA1-44A3C89DA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63"/>
    </mc:Choice>
    <mc:Fallback xmlns="">
      <p:transition spd="slow" advTm="239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475556_win32_updated.potx" id="{A4A0EA2A-97B2-410A-8D7A-6FADB82D2E12}" vid="{BA420F86-D112-4462-A780-945ECA68E0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152</TotalTime>
  <Words>79</Words>
  <Application>Microsoft Office PowerPoint</Application>
  <PresentationFormat>Widescreen</PresentationFormat>
  <Paragraphs>8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Corbel</vt:lpstr>
      <vt:lpstr>Office Theme</vt:lpstr>
      <vt:lpstr>2022-2023  Course Selection &amp; Graduation Requirements </vt:lpstr>
      <vt:lpstr>Sample  PowerSchool Transcript </vt:lpstr>
      <vt:lpstr>PowerPoint Presentation</vt:lpstr>
      <vt:lpstr>PowerPoint Presentation</vt:lpstr>
      <vt:lpstr>Faulkner Vocational School Programs  https://www.youtube.com/watch?v=N1L-2FaJSJk</vt:lpstr>
      <vt:lpstr>Complete grade appropriate 2022-2023 Course Selection Google Form on www.mhspanthers.com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2022-2023  Course Selection &amp; Graduation Requirements </dc:title>
  <dc:creator>Graham, Rachel K/Murphy</dc:creator>
  <cp:lastModifiedBy>Kent, Christy C/Murphy</cp:lastModifiedBy>
  <cp:revision>5</cp:revision>
  <dcterms:created xsi:type="dcterms:W3CDTF">2022-04-19T14:49:44Z</dcterms:created>
  <dcterms:modified xsi:type="dcterms:W3CDTF">2022-04-27T17:05:02Z</dcterms:modified>
</cp:coreProperties>
</file>