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9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2430" y="66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0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7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4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8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9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5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0B881-AF0D-7048-8594-855D4CAAAA8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2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chronicdisease/resources/infographic/children-sleep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949236" y="1041344"/>
            <a:ext cx="5943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KG Eyes Wide Open"/>
                <a:cs typeface="KG Eyes Wide Open"/>
              </a:rPr>
              <a:t>HPS</a:t>
            </a:r>
          </a:p>
          <a:p>
            <a:r>
              <a:rPr lang="en-US" sz="4800" dirty="0">
                <a:latin typeface="KG Eyes Wide Open"/>
                <a:cs typeface="KG Eyes Wide Open"/>
              </a:rPr>
              <a:t>September Newsletter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9564" y="2500304"/>
            <a:ext cx="3154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hadows Into Light"/>
                <a:cs typeface="Shadows Into Light"/>
              </a:rPr>
              <a:t>Message From</a:t>
            </a:r>
          </a:p>
          <a:p>
            <a:pPr algn="ctr"/>
            <a:r>
              <a:rPr lang="en-US" sz="2400" b="1" dirty="0">
                <a:latin typeface="Shadows Into Light"/>
                <a:cs typeface="Shadows Into Light"/>
              </a:rPr>
              <a:t>The Coordinator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46595" y="2652704"/>
            <a:ext cx="2676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hadows Into Light"/>
                <a:cs typeface="Shadows Into Light"/>
              </a:rPr>
              <a:t>Awareness Highlights…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67247" y="5791572"/>
            <a:ext cx="2999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hadows Into Light"/>
                <a:cs typeface="Shadows Into Light"/>
              </a:rPr>
              <a:t>What’s Coming Up…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46596" y="3071016"/>
            <a:ext cx="26092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Shadows Into Light"/>
              <a:cs typeface="Shadows Into Ligh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latin typeface="Tempus Sans ITC" panose="04020404030D07020202" pitchFamily="82" charset="0"/>
              <a:cs typeface="Shadows Into Ligh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empus Sans ITC" panose="04020404030D07020202" pitchFamily="82" charset="0"/>
                <a:cs typeface="Shadows Into Light"/>
              </a:rPr>
              <a:t>Childhood Cancer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empus Sans ITC" panose="04020404030D07020202" pitchFamily="82" charset="0"/>
                <a:cs typeface="Shadows Into Light"/>
              </a:rPr>
              <a:t>Deaf Awareness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empus Sans ITC" panose="04020404030D07020202" pitchFamily="82" charset="0"/>
                <a:cs typeface="Shadows Into Light"/>
              </a:rPr>
              <a:t>Student Sleep Health Week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empus Sans ITC" panose="04020404030D07020202" pitchFamily="82" charset="0"/>
                <a:cs typeface="Shadows Into Light"/>
              </a:rPr>
              <a:t>Children’s Good Manners Month</a:t>
            </a:r>
          </a:p>
          <a:p>
            <a:endParaRPr lang="en-US" dirty="0">
              <a:latin typeface="Shadows Into Light"/>
              <a:cs typeface="Shadows Into Ligh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B25EE5-4181-40FF-B7F2-E89214125A64}"/>
              </a:ext>
            </a:extLst>
          </p:cNvPr>
          <p:cNvSpPr txBox="1"/>
          <p:nvPr/>
        </p:nvSpPr>
        <p:spPr>
          <a:xfrm>
            <a:off x="3921036" y="6336637"/>
            <a:ext cx="27531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empus Sans ITC" panose="04020404030D07020202" pitchFamily="82" charset="0"/>
              </a:rPr>
              <a:t>Please continue to get all medical actions plans to the school nurse.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empus Sans ITC" panose="04020404030D07020202" pitchFamily="82" charset="0"/>
              </a:rPr>
              <a:t>Lion’s Club will complete vision screenings Friday, Sept. 22</a:t>
            </a:r>
            <a:r>
              <a:rPr lang="en-US" baseline="30000" dirty="0">
                <a:latin typeface="Tempus Sans ITC" panose="04020404030D07020202" pitchFamily="82" charset="0"/>
              </a:rPr>
              <a:t>nd</a:t>
            </a:r>
            <a:r>
              <a:rPr lang="en-US" dirty="0">
                <a:latin typeface="Tempus Sans ITC" panose="04020404030D07020202" pitchFamily="82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empus Sans ITC" panose="04020404030D07020202" pitchFamily="82" charset="0"/>
              </a:rPr>
              <a:t>October is Bullying Prevention Month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20FAB2-CD5A-4668-8A6B-C784058EFD7C}"/>
              </a:ext>
            </a:extLst>
          </p:cNvPr>
          <p:cNvSpPr txBox="1"/>
          <p:nvPr/>
        </p:nvSpPr>
        <p:spPr>
          <a:xfrm>
            <a:off x="1005255" y="3286937"/>
            <a:ext cx="29157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empus Sans ITC" panose="04020404030D07020202" pitchFamily="82" charset="0"/>
              </a:rPr>
              <a:t>Zzzzzz</a:t>
            </a:r>
            <a:r>
              <a:rPr lang="en-US" dirty="0">
                <a:latin typeface="Tempus Sans ITC" panose="04020404030D07020202" pitchFamily="82" charset="0"/>
              </a:rPr>
              <a:t>....Getting enough sleep is a crucial part of your child’s physical and cognitive growth.  Please check out the following link to educate yourself on proper sleep habits for children!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56C24E-AD2E-48D6-8BEC-67091A22B39D}"/>
              </a:ext>
            </a:extLst>
          </p:cNvPr>
          <p:cNvSpPr txBox="1"/>
          <p:nvPr/>
        </p:nvSpPr>
        <p:spPr>
          <a:xfrm>
            <a:off x="1298250" y="6030020"/>
            <a:ext cx="20692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https://www.cdc.gov/chronicdisease/resources/infographic/children-sleep.htm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8184E4-EC97-4E5A-9665-4C3FEA394EE6}"/>
              </a:ext>
            </a:extLst>
          </p:cNvPr>
          <p:cNvSpPr txBox="1"/>
          <p:nvPr/>
        </p:nvSpPr>
        <p:spPr>
          <a:xfrm>
            <a:off x="1005255" y="5791572"/>
            <a:ext cx="2456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How much sleep does your child get?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09C844-2CBF-4F24-A341-3B5DAFF306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9707" y="7753239"/>
            <a:ext cx="1547372" cy="15367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0E54262-3374-4A76-BF24-B648C961E8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1883" y="782332"/>
            <a:ext cx="1121074" cy="11131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F346C1A-A83D-4C86-B842-E665D91EA3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89445" y="773751"/>
            <a:ext cx="1121074" cy="111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066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114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KG Eyes Wide Open</vt:lpstr>
      <vt:lpstr>Shadows Into Light</vt:lpstr>
      <vt:lpstr>Tempus Sans ITC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Levine</dc:creator>
  <cp:lastModifiedBy>Caitlin  Smith</cp:lastModifiedBy>
  <cp:revision>19</cp:revision>
  <dcterms:created xsi:type="dcterms:W3CDTF">2014-08-14T15:08:47Z</dcterms:created>
  <dcterms:modified xsi:type="dcterms:W3CDTF">2023-09-19T16:22:02Z</dcterms:modified>
</cp:coreProperties>
</file>