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2"/>
  </p:notesMasterIdLst>
  <p:sldIdLst>
    <p:sldId id="256" r:id="rId6"/>
    <p:sldId id="294" r:id="rId7"/>
    <p:sldId id="1003" r:id="rId8"/>
    <p:sldId id="1006" r:id="rId9"/>
    <p:sldId id="1015" r:id="rId10"/>
    <p:sldId id="303" r:id="rId11"/>
    <p:sldId id="1043" r:id="rId12"/>
    <p:sldId id="1017" r:id="rId13"/>
    <p:sldId id="308" r:id="rId14"/>
    <p:sldId id="309" r:id="rId15"/>
    <p:sldId id="311" r:id="rId16"/>
    <p:sldId id="1034" r:id="rId17"/>
    <p:sldId id="316" r:id="rId18"/>
    <p:sldId id="1002" r:id="rId19"/>
    <p:sldId id="319" r:id="rId20"/>
    <p:sldId id="323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5311DA-E826-D39D-2CF7-7A5033AE65A7}" name="Carol Neal Rossi" initials="CNR" userId="1017e1b9185431f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D475"/>
    <a:srgbClr val="1A4A89"/>
    <a:srgbClr val="1736C8"/>
    <a:srgbClr val="4BAB51"/>
    <a:srgbClr val="ABAB51"/>
    <a:srgbClr val="1B75BC"/>
    <a:srgbClr val="0178DC"/>
    <a:srgbClr val="5EDED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2" autoAdjust="0"/>
    <p:restoredTop sz="93059" autoAdjust="0"/>
  </p:normalViewPr>
  <p:slideViewPr>
    <p:cSldViewPr snapToGrid="0">
      <p:cViewPr varScale="1">
        <p:scale>
          <a:sx n="128" d="100"/>
          <a:sy n="128" d="100"/>
        </p:scale>
        <p:origin x="728" y="176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192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566D9-0267-4607-9384-8F557A071924}" type="datetimeFigureOut">
              <a:rPr lang="en-US" smtClean="0"/>
              <a:t>5/20/25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3D1C9-B97D-4E56-80FB-BF01170A7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8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407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03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8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944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705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769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60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16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078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02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4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53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83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34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94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66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772687"/>
          </a:xfrm>
          <a:prstGeom prst="rect">
            <a:avLst/>
          </a:prstGeom>
        </p:spPr>
      </p:pic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422028" y="468922"/>
            <a:ext cx="1900806" cy="1148863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0" y="4294176"/>
            <a:ext cx="3831885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61840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386537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4887384"/>
            <a:ext cx="3711575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4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B5A265-8E9F-4C17-9E29-EDC39B4387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138"/>
            <a:ext cx="9144000" cy="6829698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6542148" y="5059912"/>
            <a:ext cx="1497428" cy="905058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8266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250EBB-CB0D-CB4B-B51C-1EB1E0BB4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051"/>
            <a:ext cx="9144000" cy="6829698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CAF74E2-D5AB-204A-B26F-A6E55E6270B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966" y="4821029"/>
            <a:ext cx="2385943" cy="154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64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1CEA9F-19C2-42A0-AF71-EE82303A4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138"/>
            <a:ext cx="9144000" cy="6829698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CAF74E2-D5AB-204A-B26F-A6E55E6270B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966" y="4821029"/>
            <a:ext cx="2385943" cy="154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62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generated with very high confidence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772450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6542148" y="5059912"/>
            <a:ext cx="1497428" cy="905058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2697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6769912"/>
          </a:xfrm>
          <a:prstGeom prst="rect">
            <a:avLst/>
          </a:prstGeom>
        </p:spPr>
      </p:pic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422028" y="468922"/>
            <a:ext cx="1493036" cy="902403"/>
            <a:chOff x="-1" y="0"/>
            <a:chExt cx="862" cy="521"/>
          </a:xfrm>
          <a:solidFill>
            <a:schemeClr val="accent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0" y="4294176"/>
            <a:ext cx="3831885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61840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386537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4887384"/>
            <a:ext cx="3711575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67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4800" y="5889812"/>
            <a:ext cx="8534400" cy="564590"/>
          </a:xfrm>
        </p:spPr>
        <p:txBody>
          <a:bodyPr anchor="b"/>
          <a:lstStyle>
            <a:lvl1pPr marL="0" indent="0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36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92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96780"/>
            <a:ext cx="7151076" cy="62977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788230"/>
            <a:ext cx="1524000" cy="896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524000" y="6788230"/>
            <a:ext cx="1524000" cy="896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048000" y="6788230"/>
            <a:ext cx="1524000" cy="896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72000" y="6788230"/>
            <a:ext cx="1524000" cy="896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096000" y="6788230"/>
            <a:ext cx="1524000" cy="896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620000" y="6788230"/>
            <a:ext cx="1524000" cy="896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2176" y="183800"/>
            <a:ext cx="1092884" cy="65573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7539318" y="196780"/>
            <a:ext cx="0" cy="6427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4800" y="5889812"/>
            <a:ext cx="8534400" cy="564590"/>
          </a:xfrm>
        </p:spPr>
        <p:txBody>
          <a:bodyPr anchor="b"/>
          <a:lstStyle>
            <a:lvl1pPr marL="0" indent="0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31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3999" cy="6771277"/>
          </a:xfrm>
          <a:prstGeom prst="rect">
            <a:avLst/>
          </a:prstGeom>
        </p:spPr>
      </p:pic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422028" y="468922"/>
            <a:ext cx="1900806" cy="1148863"/>
            <a:chOff x="-1" y="0"/>
            <a:chExt cx="862" cy="521"/>
          </a:xfrm>
          <a:solidFill>
            <a:schemeClr val="accent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0" y="4294176"/>
            <a:ext cx="3831885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61840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386537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4887384"/>
            <a:ext cx="3711575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772450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6542148" y="5059912"/>
            <a:ext cx="1497428" cy="905058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1767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group of people posing for the camera&#10;&#10;Description generated with very high confidence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772450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6542148" y="5059912"/>
            <a:ext cx="1497428" cy="905058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912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posing for the camera&#10;&#10;Description generated with very high confidence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772450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6542148" y="5059912"/>
            <a:ext cx="1497428" cy="905058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37899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F8A90C7F-2DF9-4CC1-B3C0-3660C0B47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772450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6542148" y="5059912"/>
            <a:ext cx="1497428" cy="905058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0618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7D570-C1E5-42F2-9EEE-26F706C86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13"/>
            <a:ext cx="9171709" cy="6855229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6542148" y="5059912"/>
            <a:ext cx="1497428" cy="905058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1D6A919-881C-4BBC-B843-C26C96537097}"/>
              </a:ext>
            </a:extLst>
          </p:cNvPr>
          <p:cNvGrpSpPr/>
          <p:nvPr userDrawn="1"/>
        </p:nvGrpSpPr>
        <p:grpSpPr>
          <a:xfrm>
            <a:off x="0" y="6768353"/>
            <a:ext cx="9144000" cy="89647"/>
            <a:chOff x="0" y="6768352"/>
            <a:chExt cx="9144000" cy="8964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681ABC5-1DA3-43AD-A0C6-36266ADD2745}"/>
                </a:ext>
              </a:extLst>
            </p:cNvPr>
            <p:cNvSpPr/>
            <p:nvPr userDrawn="1"/>
          </p:nvSpPr>
          <p:spPr>
            <a:xfrm>
              <a:off x="0" y="6768352"/>
              <a:ext cx="1524000" cy="896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8A979C5-0307-42F4-8E46-89792A07953F}"/>
                </a:ext>
              </a:extLst>
            </p:cNvPr>
            <p:cNvSpPr/>
            <p:nvPr userDrawn="1"/>
          </p:nvSpPr>
          <p:spPr>
            <a:xfrm>
              <a:off x="1524000" y="6768352"/>
              <a:ext cx="1524000" cy="896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7B4127B-5C9B-470A-976F-B13DA62F5AB1}"/>
                </a:ext>
              </a:extLst>
            </p:cNvPr>
            <p:cNvSpPr/>
            <p:nvPr userDrawn="1"/>
          </p:nvSpPr>
          <p:spPr>
            <a:xfrm>
              <a:off x="3048000" y="6768352"/>
              <a:ext cx="1524000" cy="896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7AEAAC-89E5-4A28-AC00-D1835BF3DDED}"/>
                </a:ext>
              </a:extLst>
            </p:cNvPr>
            <p:cNvSpPr/>
            <p:nvPr userDrawn="1"/>
          </p:nvSpPr>
          <p:spPr>
            <a:xfrm>
              <a:off x="4572000" y="6768352"/>
              <a:ext cx="1524000" cy="896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A55D513-C12D-4A5E-B838-4E9A74152F89}"/>
                </a:ext>
              </a:extLst>
            </p:cNvPr>
            <p:cNvSpPr/>
            <p:nvPr userDrawn="1"/>
          </p:nvSpPr>
          <p:spPr>
            <a:xfrm>
              <a:off x="6096000" y="6768352"/>
              <a:ext cx="1524000" cy="896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E7F799-AB25-4E79-AC70-3EAAA9C1B1D7}"/>
                </a:ext>
              </a:extLst>
            </p:cNvPr>
            <p:cNvSpPr/>
            <p:nvPr userDrawn="1"/>
          </p:nvSpPr>
          <p:spPr>
            <a:xfrm>
              <a:off x="7620000" y="6768352"/>
              <a:ext cx="1524000" cy="896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155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8A90C7F-2DF9-4CC1-B3C0-3660C0B47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766560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6542148" y="5059912"/>
            <a:ext cx="1497428" cy="905058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6951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2FFEF-8E81-4267-9542-EAA9B397A8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766560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6542148" y="5059912"/>
            <a:ext cx="1497428" cy="905058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6293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8834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1" y="126860"/>
            <a:ext cx="7151076" cy="6297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32965"/>
            <a:ext cx="8534400" cy="42582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B61E9CF-9DC3-7A44-BA62-1C6C22C74C9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553" y="0"/>
            <a:ext cx="1388893" cy="89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7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9" r:id="rId3"/>
    <p:sldLayoutId id="2147483670" r:id="rId4"/>
    <p:sldLayoutId id="2147483673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72" r:id="rId13"/>
    <p:sldLayoutId id="2147483668" r:id="rId14"/>
    <p:sldLayoutId id="2147483662" r:id="rId15"/>
    <p:sldLayoutId id="214748367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Century Gothic" panose="020B0502020202020204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‒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Century Gothic" panose="020B0502020202020204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‒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Century Gothic" panose="020B0502020202020204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5568" userDrawn="1">
          <p15:clr>
            <a:srgbClr val="F26B43"/>
          </p15:clr>
        </p15:guide>
        <p15:guide id="5" orient="horz" pos="168" userDrawn="1">
          <p15:clr>
            <a:srgbClr val="F26B43"/>
          </p15:clr>
        </p15:guide>
        <p15:guide id="6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5.jpeg"/><Relationship Id="rId7" Type="http://schemas.openxmlformats.org/officeDocument/2006/relationships/image" Target="../media/image23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jpeg"/><Relationship Id="rId11" Type="http://schemas.openxmlformats.org/officeDocument/2006/relationships/image" Target="../media/image51.png"/><Relationship Id="rId5" Type="http://schemas.openxmlformats.org/officeDocument/2006/relationships/image" Target="../media/image77.jpeg"/><Relationship Id="rId10" Type="http://schemas.openxmlformats.org/officeDocument/2006/relationships/image" Target="../media/image61.svg"/><Relationship Id="rId4" Type="http://schemas.openxmlformats.org/officeDocument/2006/relationships/image" Target="../media/image76.jpe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0.gif"/><Relationship Id="rId4" Type="http://schemas.openxmlformats.org/officeDocument/2006/relationships/image" Target="../media/image7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10.svg"/><Relationship Id="rId3" Type="http://schemas.openxmlformats.org/officeDocument/2006/relationships/image" Target="../media/image80.gif"/><Relationship Id="rId7" Type="http://schemas.openxmlformats.org/officeDocument/2006/relationships/image" Target="../media/image82.png"/><Relationship Id="rId12" Type="http://schemas.openxmlformats.org/officeDocument/2006/relationships/image" Target="../media/image9.png"/><Relationship Id="rId17" Type="http://schemas.openxmlformats.org/officeDocument/2006/relationships/image" Target="../media/image90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11" Type="http://schemas.openxmlformats.org/officeDocument/2006/relationships/image" Target="../media/image86.jpeg"/><Relationship Id="rId5" Type="http://schemas.openxmlformats.org/officeDocument/2006/relationships/image" Target="../media/image15.png"/><Relationship Id="rId15" Type="http://schemas.openxmlformats.org/officeDocument/2006/relationships/image" Target="../media/image88.svg"/><Relationship Id="rId10" Type="http://schemas.openxmlformats.org/officeDocument/2006/relationships/image" Target="../media/image85.svg"/><Relationship Id="rId4" Type="http://schemas.openxmlformats.org/officeDocument/2006/relationships/image" Target="../media/image81.jpeg"/><Relationship Id="rId9" Type="http://schemas.openxmlformats.org/officeDocument/2006/relationships/image" Target="../media/image84.png"/><Relationship Id="rId1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2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4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5.jpeg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4.jpeg"/><Relationship Id="rId7" Type="http://schemas.openxmlformats.org/officeDocument/2006/relationships/image" Target="../media/image23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jpeg"/><Relationship Id="rId11" Type="http://schemas.openxmlformats.org/officeDocument/2006/relationships/image" Target="../media/image51.png"/><Relationship Id="rId5" Type="http://schemas.openxmlformats.org/officeDocument/2006/relationships/image" Target="../media/image46.jpeg"/><Relationship Id="rId10" Type="http://schemas.openxmlformats.org/officeDocument/2006/relationships/image" Target="../media/image50.svg"/><Relationship Id="rId4" Type="http://schemas.openxmlformats.org/officeDocument/2006/relationships/image" Target="../media/image45.jpeg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2.svg"/><Relationship Id="rId3" Type="http://schemas.openxmlformats.org/officeDocument/2006/relationships/image" Target="../media/image60.jpeg"/><Relationship Id="rId7" Type="http://schemas.openxmlformats.org/officeDocument/2006/relationships/image" Target="../media/image1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11" Type="http://schemas.openxmlformats.org/officeDocument/2006/relationships/image" Target="../media/image61.svg"/><Relationship Id="rId5" Type="http://schemas.openxmlformats.org/officeDocument/2006/relationships/image" Target="../media/image48.svg"/><Relationship Id="rId15" Type="http://schemas.openxmlformats.org/officeDocument/2006/relationships/image" Target="../media/image62.svg"/><Relationship Id="rId10" Type="http://schemas.openxmlformats.org/officeDocument/2006/relationships/image" Target="../media/image58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0.svg"/><Relationship Id="rId3" Type="http://schemas.openxmlformats.org/officeDocument/2006/relationships/image" Target="../media/image64.jpeg"/><Relationship Id="rId7" Type="http://schemas.openxmlformats.org/officeDocument/2006/relationships/image" Target="../media/image68.sv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11" Type="http://schemas.openxmlformats.org/officeDocument/2006/relationships/image" Target="../media/image52.svg"/><Relationship Id="rId5" Type="http://schemas.openxmlformats.org/officeDocument/2006/relationships/image" Target="../media/image66.svg"/><Relationship Id="rId10" Type="http://schemas.openxmlformats.org/officeDocument/2006/relationships/image" Target="../media/image5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D6881E-04C3-4289-8401-5C20C9AD8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5</a:t>
            </a:r>
            <a:r>
              <a:rPr lang="en-US" baseline="30000" dirty="0">
                <a:solidFill>
                  <a:schemeClr val="accent5"/>
                </a:solidFill>
              </a:rPr>
              <a:t>th</a:t>
            </a:r>
            <a:r>
              <a:rPr lang="en-US" dirty="0">
                <a:solidFill>
                  <a:schemeClr val="accent5"/>
                </a:solidFill>
              </a:rPr>
              <a:t> Grade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738A9-2A3C-4098-9EA5-A7DE344D86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A70D54-5903-3C4B-CE12-9A178C524BE5}"/>
              </a:ext>
            </a:extLst>
          </p:cNvPr>
          <p:cNvGrpSpPr/>
          <p:nvPr/>
        </p:nvGrpSpPr>
        <p:grpSpPr>
          <a:xfrm>
            <a:off x="6176168" y="268191"/>
            <a:ext cx="5357762" cy="857504"/>
            <a:chOff x="6212264" y="388508"/>
            <a:chExt cx="5357762" cy="85750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234F89B-3921-8314-78E5-B4B763280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264" y="388508"/>
              <a:ext cx="4224217" cy="857504"/>
            </a:xfrm>
            <a:custGeom>
              <a:avLst/>
              <a:gdLst>
                <a:gd name="T0" fmla="*/ 2827 w 2859"/>
                <a:gd name="T1" fmla="*/ 50 h 544"/>
                <a:gd name="T2" fmla="*/ 2837 w 2859"/>
                <a:gd name="T3" fmla="*/ 27 h 544"/>
                <a:gd name="T4" fmla="*/ 2783 w 2859"/>
                <a:gd name="T5" fmla="*/ 8 h 544"/>
                <a:gd name="T6" fmla="*/ 2740 w 2859"/>
                <a:gd name="T7" fmla="*/ 13 h 544"/>
                <a:gd name="T8" fmla="*/ 2657 w 2859"/>
                <a:gd name="T9" fmla="*/ 13 h 544"/>
                <a:gd name="T10" fmla="*/ 2601 w 2859"/>
                <a:gd name="T11" fmla="*/ 20 h 544"/>
                <a:gd name="T12" fmla="*/ 2527 w 2859"/>
                <a:gd name="T13" fmla="*/ 20 h 544"/>
                <a:gd name="T14" fmla="*/ 2039 w 2859"/>
                <a:gd name="T15" fmla="*/ 23 h 544"/>
                <a:gd name="T16" fmla="*/ 1455 w 2859"/>
                <a:gd name="T17" fmla="*/ 17 h 544"/>
                <a:gd name="T18" fmla="*/ 1384 w 2859"/>
                <a:gd name="T19" fmla="*/ 41 h 544"/>
                <a:gd name="T20" fmla="*/ 843 w 2859"/>
                <a:gd name="T21" fmla="*/ 32 h 544"/>
                <a:gd name="T22" fmla="*/ 554 w 2859"/>
                <a:gd name="T23" fmla="*/ 17 h 544"/>
                <a:gd name="T24" fmla="*/ 497 w 2859"/>
                <a:gd name="T25" fmla="*/ 4 h 544"/>
                <a:gd name="T26" fmla="*/ 456 w 2859"/>
                <a:gd name="T27" fmla="*/ 31 h 544"/>
                <a:gd name="T28" fmla="*/ 365 w 2859"/>
                <a:gd name="T29" fmla="*/ 40 h 544"/>
                <a:gd name="T30" fmla="*/ 108 w 2859"/>
                <a:gd name="T31" fmla="*/ 33 h 544"/>
                <a:gd name="T32" fmla="*/ 67 w 2859"/>
                <a:gd name="T33" fmla="*/ 5 h 544"/>
                <a:gd name="T34" fmla="*/ 72 w 2859"/>
                <a:gd name="T35" fmla="*/ 455 h 544"/>
                <a:gd name="T36" fmla="*/ 111 w 2859"/>
                <a:gd name="T37" fmla="*/ 458 h 544"/>
                <a:gd name="T38" fmla="*/ 85 w 2859"/>
                <a:gd name="T39" fmla="*/ 471 h 544"/>
                <a:gd name="T40" fmla="*/ 100 w 2859"/>
                <a:gd name="T41" fmla="*/ 470 h 544"/>
                <a:gd name="T42" fmla="*/ 157 w 2859"/>
                <a:gd name="T43" fmla="*/ 481 h 544"/>
                <a:gd name="T44" fmla="*/ 487 w 2859"/>
                <a:gd name="T45" fmla="*/ 513 h 544"/>
                <a:gd name="T46" fmla="*/ 596 w 2859"/>
                <a:gd name="T47" fmla="*/ 523 h 544"/>
                <a:gd name="T48" fmla="*/ 742 w 2859"/>
                <a:gd name="T49" fmla="*/ 519 h 544"/>
                <a:gd name="T50" fmla="*/ 774 w 2859"/>
                <a:gd name="T51" fmla="*/ 502 h 544"/>
                <a:gd name="T52" fmla="*/ 877 w 2859"/>
                <a:gd name="T53" fmla="*/ 510 h 544"/>
                <a:gd name="T54" fmla="*/ 916 w 2859"/>
                <a:gd name="T55" fmla="*/ 515 h 544"/>
                <a:gd name="T56" fmla="*/ 933 w 2859"/>
                <a:gd name="T57" fmla="*/ 501 h 544"/>
                <a:gd name="T58" fmla="*/ 1330 w 2859"/>
                <a:gd name="T59" fmla="*/ 538 h 544"/>
                <a:gd name="T60" fmla="*/ 1327 w 2859"/>
                <a:gd name="T61" fmla="*/ 510 h 544"/>
                <a:gd name="T62" fmla="*/ 1380 w 2859"/>
                <a:gd name="T63" fmla="*/ 529 h 544"/>
                <a:gd name="T64" fmla="*/ 1468 w 2859"/>
                <a:gd name="T65" fmla="*/ 536 h 544"/>
                <a:gd name="T66" fmla="*/ 1542 w 2859"/>
                <a:gd name="T67" fmla="*/ 510 h 544"/>
                <a:gd name="T68" fmla="*/ 1602 w 2859"/>
                <a:gd name="T69" fmla="*/ 498 h 544"/>
                <a:gd name="T70" fmla="*/ 1643 w 2859"/>
                <a:gd name="T71" fmla="*/ 518 h 544"/>
                <a:gd name="T72" fmla="*/ 1699 w 2859"/>
                <a:gd name="T73" fmla="*/ 510 h 544"/>
                <a:gd name="T74" fmla="*/ 1729 w 2859"/>
                <a:gd name="T75" fmla="*/ 518 h 544"/>
                <a:gd name="T76" fmla="*/ 1784 w 2859"/>
                <a:gd name="T77" fmla="*/ 514 h 544"/>
                <a:gd name="T78" fmla="*/ 2009 w 2859"/>
                <a:gd name="T79" fmla="*/ 466 h 544"/>
                <a:gd name="T80" fmla="*/ 2021 w 2859"/>
                <a:gd name="T81" fmla="*/ 442 h 544"/>
                <a:gd name="T82" fmla="*/ 2399 w 2859"/>
                <a:gd name="T83" fmla="*/ 488 h 544"/>
                <a:gd name="T84" fmla="*/ 2435 w 2859"/>
                <a:gd name="T85" fmla="*/ 499 h 544"/>
                <a:gd name="T86" fmla="*/ 2449 w 2859"/>
                <a:gd name="T87" fmla="*/ 509 h 544"/>
                <a:gd name="T88" fmla="*/ 2465 w 2859"/>
                <a:gd name="T89" fmla="*/ 478 h 544"/>
                <a:gd name="T90" fmla="*/ 2506 w 2859"/>
                <a:gd name="T91" fmla="*/ 466 h 544"/>
                <a:gd name="T92" fmla="*/ 2626 w 2859"/>
                <a:gd name="T93" fmla="*/ 486 h 544"/>
                <a:gd name="T94" fmla="*/ 2658 w 2859"/>
                <a:gd name="T95" fmla="*/ 478 h 544"/>
                <a:gd name="T96" fmla="*/ 2838 w 2859"/>
                <a:gd name="T97" fmla="*/ 38 h 544"/>
                <a:gd name="T98" fmla="*/ 2829 w 2859"/>
                <a:gd name="T99" fmla="*/ 35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59" h="544">
                  <a:moveTo>
                    <a:pt x="2829" y="35"/>
                  </a:moveTo>
                  <a:cubicBezTo>
                    <a:pt x="2827" y="50"/>
                    <a:pt x="2827" y="50"/>
                    <a:pt x="2827" y="50"/>
                  </a:cubicBezTo>
                  <a:cubicBezTo>
                    <a:pt x="2805" y="55"/>
                    <a:pt x="2822" y="41"/>
                    <a:pt x="2800" y="42"/>
                  </a:cubicBezTo>
                  <a:cubicBezTo>
                    <a:pt x="2799" y="30"/>
                    <a:pt x="2819" y="27"/>
                    <a:pt x="2837" y="27"/>
                  </a:cubicBezTo>
                  <a:cubicBezTo>
                    <a:pt x="2821" y="25"/>
                    <a:pt x="2806" y="16"/>
                    <a:pt x="2799" y="29"/>
                  </a:cubicBezTo>
                  <a:cubicBezTo>
                    <a:pt x="2784" y="23"/>
                    <a:pt x="2801" y="14"/>
                    <a:pt x="2783" y="8"/>
                  </a:cubicBezTo>
                  <a:cubicBezTo>
                    <a:pt x="2771" y="12"/>
                    <a:pt x="2754" y="23"/>
                    <a:pt x="2739" y="16"/>
                  </a:cubicBezTo>
                  <a:cubicBezTo>
                    <a:pt x="2740" y="13"/>
                    <a:pt x="2740" y="13"/>
                    <a:pt x="2740" y="13"/>
                  </a:cubicBezTo>
                  <a:cubicBezTo>
                    <a:pt x="2705" y="0"/>
                    <a:pt x="2685" y="30"/>
                    <a:pt x="2653" y="17"/>
                  </a:cubicBezTo>
                  <a:cubicBezTo>
                    <a:pt x="2657" y="13"/>
                    <a:pt x="2657" y="13"/>
                    <a:pt x="2657" y="13"/>
                  </a:cubicBezTo>
                  <a:cubicBezTo>
                    <a:pt x="2646" y="6"/>
                    <a:pt x="2623" y="15"/>
                    <a:pt x="2602" y="7"/>
                  </a:cubicBezTo>
                  <a:cubicBezTo>
                    <a:pt x="2608" y="10"/>
                    <a:pt x="2613" y="18"/>
                    <a:pt x="2601" y="20"/>
                  </a:cubicBezTo>
                  <a:cubicBezTo>
                    <a:pt x="2577" y="11"/>
                    <a:pt x="2561" y="19"/>
                    <a:pt x="2544" y="9"/>
                  </a:cubicBezTo>
                  <a:cubicBezTo>
                    <a:pt x="2527" y="20"/>
                    <a:pt x="2527" y="20"/>
                    <a:pt x="2527" y="20"/>
                  </a:cubicBezTo>
                  <a:cubicBezTo>
                    <a:pt x="2445" y="16"/>
                    <a:pt x="2119" y="25"/>
                    <a:pt x="2036" y="24"/>
                  </a:cubicBezTo>
                  <a:cubicBezTo>
                    <a:pt x="2039" y="23"/>
                    <a:pt x="2039" y="23"/>
                    <a:pt x="2039" y="23"/>
                  </a:cubicBezTo>
                  <a:cubicBezTo>
                    <a:pt x="1913" y="25"/>
                    <a:pt x="1655" y="18"/>
                    <a:pt x="1524" y="31"/>
                  </a:cubicBezTo>
                  <a:cubicBezTo>
                    <a:pt x="1504" y="19"/>
                    <a:pt x="1476" y="21"/>
                    <a:pt x="1455" y="17"/>
                  </a:cubicBezTo>
                  <a:cubicBezTo>
                    <a:pt x="1467" y="23"/>
                    <a:pt x="1463" y="31"/>
                    <a:pt x="1453" y="30"/>
                  </a:cubicBezTo>
                  <a:cubicBezTo>
                    <a:pt x="1389" y="27"/>
                    <a:pt x="1449" y="38"/>
                    <a:pt x="1384" y="41"/>
                  </a:cubicBezTo>
                  <a:cubicBezTo>
                    <a:pt x="1309" y="50"/>
                    <a:pt x="1024" y="31"/>
                    <a:pt x="958" y="19"/>
                  </a:cubicBezTo>
                  <a:cubicBezTo>
                    <a:pt x="922" y="36"/>
                    <a:pt x="878" y="22"/>
                    <a:pt x="843" y="32"/>
                  </a:cubicBezTo>
                  <a:cubicBezTo>
                    <a:pt x="846" y="28"/>
                    <a:pt x="846" y="28"/>
                    <a:pt x="846" y="28"/>
                  </a:cubicBezTo>
                  <a:cubicBezTo>
                    <a:pt x="809" y="33"/>
                    <a:pt x="597" y="12"/>
                    <a:pt x="554" y="17"/>
                  </a:cubicBezTo>
                  <a:cubicBezTo>
                    <a:pt x="559" y="20"/>
                    <a:pt x="559" y="20"/>
                    <a:pt x="559" y="20"/>
                  </a:cubicBezTo>
                  <a:cubicBezTo>
                    <a:pt x="521" y="29"/>
                    <a:pt x="527" y="11"/>
                    <a:pt x="497" y="4"/>
                  </a:cubicBezTo>
                  <a:cubicBezTo>
                    <a:pt x="501" y="23"/>
                    <a:pt x="468" y="34"/>
                    <a:pt x="455" y="35"/>
                  </a:cubicBezTo>
                  <a:cubicBezTo>
                    <a:pt x="456" y="31"/>
                    <a:pt x="456" y="31"/>
                    <a:pt x="456" y="31"/>
                  </a:cubicBezTo>
                  <a:cubicBezTo>
                    <a:pt x="437" y="33"/>
                    <a:pt x="395" y="49"/>
                    <a:pt x="364" y="51"/>
                  </a:cubicBezTo>
                  <a:cubicBezTo>
                    <a:pt x="365" y="40"/>
                    <a:pt x="365" y="40"/>
                    <a:pt x="365" y="40"/>
                  </a:cubicBezTo>
                  <a:cubicBezTo>
                    <a:pt x="339" y="51"/>
                    <a:pt x="291" y="45"/>
                    <a:pt x="272" y="46"/>
                  </a:cubicBezTo>
                  <a:cubicBezTo>
                    <a:pt x="230" y="40"/>
                    <a:pt x="165" y="20"/>
                    <a:pt x="108" y="33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0" y="365"/>
                    <a:pt x="73" y="444"/>
                  </a:cubicBezTo>
                  <a:cubicBezTo>
                    <a:pt x="72" y="455"/>
                    <a:pt x="72" y="455"/>
                    <a:pt x="72" y="455"/>
                  </a:cubicBezTo>
                  <a:cubicBezTo>
                    <a:pt x="86" y="454"/>
                    <a:pt x="86" y="454"/>
                    <a:pt x="86" y="454"/>
                  </a:cubicBezTo>
                  <a:cubicBezTo>
                    <a:pt x="104" y="459"/>
                    <a:pt x="112" y="447"/>
                    <a:pt x="111" y="458"/>
                  </a:cubicBezTo>
                  <a:cubicBezTo>
                    <a:pt x="87" y="456"/>
                    <a:pt x="87" y="456"/>
                    <a:pt x="87" y="456"/>
                  </a:cubicBezTo>
                  <a:cubicBezTo>
                    <a:pt x="104" y="459"/>
                    <a:pt x="92" y="465"/>
                    <a:pt x="85" y="471"/>
                  </a:cubicBezTo>
                  <a:cubicBezTo>
                    <a:pt x="92" y="472"/>
                    <a:pt x="100" y="473"/>
                    <a:pt x="105" y="477"/>
                  </a:cubicBezTo>
                  <a:cubicBezTo>
                    <a:pt x="109" y="473"/>
                    <a:pt x="103" y="472"/>
                    <a:pt x="100" y="470"/>
                  </a:cubicBezTo>
                  <a:cubicBezTo>
                    <a:pt x="110" y="466"/>
                    <a:pt x="123" y="457"/>
                    <a:pt x="135" y="462"/>
                  </a:cubicBezTo>
                  <a:cubicBezTo>
                    <a:pt x="153" y="463"/>
                    <a:pt x="136" y="479"/>
                    <a:pt x="157" y="481"/>
                  </a:cubicBezTo>
                  <a:cubicBezTo>
                    <a:pt x="269" y="491"/>
                    <a:pt x="378" y="506"/>
                    <a:pt x="491" y="507"/>
                  </a:cubicBezTo>
                  <a:cubicBezTo>
                    <a:pt x="494" y="511"/>
                    <a:pt x="490" y="511"/>
                    <a:pt x="487" y="513"/>
                  </a:cubicBezTo>
                  <a:cubicBezTo>
                    <a:pt x="521" y="509"/>
                    <a:pt x="552" y="511"/>
                    <a:pt x="583" y="508"/>
                  </a:cubicBezTo>
                  <a:cubicBezTo>
                    <a:pt x="592" y="512"/>
                    <a:pt x="594" y="519"/>
                    <a:pt x="596" y="523"/>
                  </a:cubicBezTo>
                  <a:cubicBezTo>
                    <a:pt x="594" y="519"/>
                    <a:pt x="637" y="518"/>
                    <a:pt x="681" y="518"/>
                  </a:cubicBezTo>
                  <a:cubicBezTo>
                    <a:pt x="703" y="518"/>
                    <a:pt x="725" y="518"/>
                    <a:pt x="742" y="519"/>
                  </a:cubicBezTo>
                  <a:cubicBezTo>
                    <a:pt x="759" y="519"/>
                    <a:pt x="770" y="520"/>
                    <a:pt x="771" y="520"/>
                  </a:cubicBezTo>
                  <a:cubicBezTo>
                    <a:pt x="774" y="502"/>
                    <a:pt x="774" y="502"/>
                    <a:pt x="774" y="502"/>
                  </a:cubicBezTo>
                  <a:cubicBezTo>
                    <a:pt x="807" y="502"/>
                    <a:pt x="783" y="524"/>
                    <a:pt x="814" y="520"/>
                  </a:cubicBezTo>
                  <a:cubicBezTo>
                    <a:pt x="827" y="493"/>
                    <a:pt x="866" y="524"/>
                    <a:pt x="877" y="510"/>
                  </a:cubicBezTo>
                  <a:cubicBezTo>
                    <a:pt x="877" y="512"/>
                    <a:pt x="892" y="513"/>
                    <a:pt x="891" y="521"/>
                  </a:cubicBezTo>
                  <a:cubicBezTo>
                    <a:pt x="896" y="507"/>
                    <a:pt x="906" y="518"/>
                    <a:pt x="916" y="515"/>
                  </a:cubicBezTo>
                  <a:cubicBezTo>
                    <a:pt x="920" y="511"/>
                    <a:pt x="914" y="510"/>
                    <a:pt x="911" y="506"/>
                  </a:cubicBezTo>
                  <a:cubicBezTo>
                    <a:pt x="933" y="501"/>
                    <a:pt x="933" y="501"/>
                    <a:pt x="933" y="501"/>
                  </a:cubicBezTo>
                  <a:cubicBezTo>
                    <a:pt x="942" y="506"/>
                    <a:pt x="944" y="515"/>
                    <a:pt x="934" y="516"/>
                  </a:cubicBezTo>
                  <a:cubicBezTo>
                    <a:pt x="992" y="523"/>
                    <a:pt x="1268" y="544"/>
                    <a:pt x="1330" y="538"/>
                  </a:cubicBezTo>
                  <a:cubicBezTo>
                    <a:pt x="1322" y="527"/>
                    <a:pt x="1303" y="534"/>
                    <a:pt x="1296" y="516"/>
                  </a:cubicBezTo>
                  <a:cubicBezTo>
                    <a:pt x="1312" y="507"/>
                    <a:pt x="1320" y="520"/>
                    <a:pt x="1327" y="510"/>
                  </a:cubicBezTo>
                  <a:cubicBezTo>
                    <a:pt x="1333" y="536"/>
                    <a:pt x="1363" y="517"/>
                    <a:pt x="1375" y="544"/>
                  </a:cubicBezTo>
                  <a:cubicBezTo>
                    <a:pt x="1380" y="529"/>
                    <a:pt x="1380" y="529"/>
                    <a:pt x="1380" y="529"/>
                  </a:cubicBezTo>
                  <a:cubicBezTo>
                    <a:pt x="1388" y="538"/>
                    <a:pt x="1388" y="538"/>
                    <a:pt x="1388" y="538"/>
                  </a:cubicBezTo>
                  <a:cubicBezTo>
                    <a:pt x="1460" y="525"/>
                    <a:pt x="1405" y="531"/>
                    <a:pt x="1468" y="536"/>
                  </a:cubicBezTo>
                  <a:cubicBezTo>
                    <a:pt x="1505" y="535"/>
                    <a:pt x="1523" y="516"/>
                    <a:pt x="1543" y="523"/>
                  </a:cubicBezTo>
                  <a:cubicBezTo>
                    <a:pt x="1539" y="521"/>
                    <a:pt x="1534" y="513"/>
                    <a:pt x="1542" y="510"/>
                  </a:cubicBezTo>
                  <a:cubicBezTo>
                    <a:pt x="1544" y="523"/>
                    <a:pt x="1568" y="502"/>
                    <a:pt x="1573" y="515"/>
                  </a:cubicBezTo>
                  <a:cubicBezTo>
                    <a:pt x="1582" y="513"/>
                    <a:pt x="1612" y="516"/>
                    <a:pt x="1602" y="498"/>
                  </a:cubicBezTo>
                  <a:cubicBezTo>
                    <a:pt x="1607" y="507"/>
                    <a:pt x="1634" y="511"/>
                    <a:pt x="1618" y="518"/>
                  </a:cubicBezTo>
                  <a:cubicBezTo>
                    <a:pt x="1627" y="519"/>
                    <a:pt x="1636" y="522"/>
                    <a:pt x="1643" y="518"/>
                  </a:cubicBezTo>
                  <a:cubicBezTo>
                    <a:pt x="1631" y="513"/>
                    <a:pt x="1631" y="513"/>
                    <a:pt x="1631" y="513"/>
                  </a:cubicBezTo>
                  <a:cubicBezTo>
                    <a:pt x="1662" y="511"/>
                    <a:pt x="1679" y="525"/>
                    <a:pt x="1699" y="510"/>
                  </a:cubicBezTo>
                  <a:cubicBezTo>
                    <a:pt x="1688" y="503"/>
                    <a:pt x="1688" y="503"/>
                    <a:pt x="1688" y="503"/>
                  </a:cubicBezTo>
                  <a:cubicBezTo>
                    <a:pt x="1706" y="502"/>
                    <a:pt x="1722" y="501"/>
                    <a:pt x="1729" y="518"/>
                  </a:cubicBezTo>
                  <a:cubicBezTo>
                    <a:pt x="1709" y="523"/>
                    <a:pt x="1709" y="523"/>
                    <a:pt x="1709" y="523"/>
                  </a:cubicBezTo>
                  <a:cubicBezTo>
                    <a:pt x="1740" y="524"/>
                    <a:pt x="1759" y="523"/>
                    <a:pt x="1784" y="514"/>
                  </a:cubicBezTo>
                  <a:cubicBezTo>
                    <a:pt x="1775" y="514"/>
                    <a:pt x="1775" y="514"/>
                    <a:pt x="1775" y="514"/>
                  </a:cubicBezTo>
                  <a:cubicBezTo>
                    <a:pt x="1808" y="497"/>
                    <a:pt x="1979" y="487"/>
                    <a:pt x="2009" y="466"/>
                  </a:cubicBezTo>
                  <a:cubicBezTo>
                    <a:pt x="1996" y="452"/>
                    <a:pt x="1996" y="452"/>
                    <a:pt x="1996" y="452"/>
                  </a:cubicBezTo>
                  <a:cubicBezTo>
                    <a:pt x="2021" y="442"/>
                    <a:pt x="2021" y="442"/>
                    <a:pt x="2021" y="442"/>
                  </a:cubicBezTo>
                  <a:cubicBezTo>
                    <a:pt x="2018" y="444"/>
                    <a:pt x="2010" y="477"/>
                    <a:pt x="2007" y="481"/>
                  </a:cubicBezTo>
                  <a:cubicBezTo>
                    <a:pt x="2064" y="481"/>
                    <a:pt x="2349" y="477"/>
                    <a:pt x="2399" y="488"/>
                  </a:cubicBezTo>
                  <a:cubicBezTo>
                    <a:pt x="2420" y="496"/>
                    <a:pt x="2402" y="509"/>
                    <a:pt x="2402" y="511"/>
                  </a:cubicBezTo>
                  <a:cubicBezTo>
                    <a:pt x="2427" y="507"/>
                    <a:pt x="2413" y="497"/>
                    <a:pt x="2435" y="499"/>
                  </a:cubicBezTo>
                  <a:cubicBezTo>
                    <a:pt x="2440" y="502"/>
                    <a:pt x="2433" y="509"/>
                    <a:pt x="2430" y="511"/>
                  </a:cubicBezTo>
                  <a:cubicBezTo>
                    <a:pt x="2439" y="510"/>
                    <a:pt x="2448" y="515"/>
                    <a:pt x="2449" y="509"/>
                  </a:cubicBezTo>
                  <a:cubicBezTo>
                    <a:pt x="2437" y="503"/>
                    <a:pt x="2442" y="487"/>
                    <a:pt x="2438" y="476"/>
                  </a:cubicBezTo>
                  <a:cubicBezTo>
                    <a:pt x="2465" y="478"/>
                    <a:pt x="2465" y="478"/>
                    <a:pt x="2465" y="478"/>
                  </a:cubicBezTo>
                  <a:cubicBezTo>
                    <a:pt x="2463" y="488"/>
                    <a:pt x="2463" y="488"/>
                    <a:pt x="2463" y="488"/>
                  </a:cubicBezTo>
                  <a:cubicBezTo>
                    <a:pt x="2470" y="489"/>
                    <a:pt x="2480" y="460"/>
                    <a:pt x="2506" y="466"/>
                  </a:cubicBezTo>
                  <a:cubicBezTo>
                    <a:pt x="2552" y="472"/>
                    <a:pt x="2601" y="470"/>
                    <a:pt x="2647" y="473"/>
                  </a:cubicBezTo>
                  <a:cubicBezTo>
                    <a:pt x="2646" y="479"/>
                    <a:pt x="2636" y="483"/>
                    <a:pt x="2626" y="486"/>
                  </a:cubicBezTo>
                  <a:cubicBezTo>
                    <a:pt x="2633" y="487"/>
                    <a:pt x="2642" y="486"/>
                    <a:pt x="2647" y="490"/>
                  </a:cubicBezTo>
                  <a:cubicBezTo>
                    <a:pt x="2637" y="479"/>
                    <a:pt x="2667" y="483"/>
                    <a:pt x="2658" y="478"/>
                  </a:cubicBezTo>
                  <a:cubicBezTo>
                    <a:pt x="2692" y="453"/>
                    <a:pt x="2735" y="478"/>
                    <a:pt x="2765" y="461"/>
                  </a:cubicBezTo>
                  <a:cubicBezTo>
                    <a:pt x="2768" y="438"/>
                    <a:pt x="2837" y="66"/>
                    <a:pt x="2838" y="38"/>
                  </a:cubicBezTo>
                  <a:cubicBezTo>
                    <a:pt x="2847" y="39"/>
                    <a:pt x="2856" y="40"/>
                    <a:pt x="2859" y="42"/>
                  </a:cubicBezTo>
                  <a:cubicBezTo>
                    <a:pt x="2856" y="35"/>
                    <a:pt x="2838" y="32"/>
                    <a:pt x="2829" y="35"/>
                  </a:cubicBezTo>
                  <a:close/>
                </a:path>
              </a:pathLst>
            </a:custGeom>
            <a:solidFill>
              <a:srgbClr val="E52E3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3D3B99-16E1-6659-C5B1-4F63F6D8BC6E}"/>
                </a:ext>
              </a:extLst>
            </p:cNvPr>
            <p:cNvSpPr txBox="1"/>
            <p:nvPr/>
          </p:nvSpPr>
          <p:spPr>
            <a:xfrm>
              <a:off x="6483676" y="532194"/>
              <a:ext cx="5086350" cy="569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100" b="1" dirty="0">
                  <a:solidFill>
                    <a:schemeClr val="bg1"/>
                  </a:solidFill>
                  <a:effectLst/>
                </a:rPr>
                <a:t>24-25 Edition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F76595E-2C9C-B061-9967-69E578FAEADF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3351264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1742A-9656-42CE-96FB-F2214B98E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Body Parts</a:t>
            </a:r>
          </a:p>
        </p:txBody>
      </p:sp>
      <p:pic>
        <p:nvPicPr>
          <p:cNvPr id="12" name="Picture 11" descr="A group of people running in the water&#10;&#10;Description automatically generated with low confidence">
            <a:extLst>
              <a:ext uri="{FF2B5EF4-FFF2-40B4-BE49-F238E27FC236}">
                <a16:creationId xmlns:a16="http://schemas.microsoft.com/office/drawing/2014/main" id="{D1A6FA19-D362-984A-84EE-98CCB01651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7884"/>
            <a:ext cx="4580197" cy="2956920"/>
          </a:xfrm>
          <a:prstGeom prst="rect">
            <a:avLst/>
          </a:prstGeom>
        </p:spPr>
      </p:pic>
      <p:pic>
        <p:nvPicPr>
          <p:cNvPr id="14" name="Picture 13" descr="A group of people jumping into a pool&#10;&#10;Description automatically generated">
            <a:extLst>
              <a:ext uri="{FF2B5EF4-FFF2-40B4-BE49-F238E27FC236}">
                <a16:creationId xmlns:a16="http://schemas.microsoft.com/office/drawing/2014/main" id="{5D430B6C-2B3C-0F47-8995-B2319B17BC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184" y="827884"/>
            <a:ext cx="4575815" cy="2956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81F36-23D9-4B99-A9E1-7D4B21C11A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777046"/>
            <a:ext cx="4575815" cy="30731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50D14F-5776-4223-B8A3-6837C7B0E0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97" y="3784804"/>
            <a:ext cx="4580197" cy="30731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35C225-03EF-48D7-A6FD-783DAFC4F502}"/>
              </a:ext>
            </a:extLst>
          </p:cNvPr>
          <p:cNvSpPr/>
          <p:nvPr/>
        </p:nvSpPr>
        <p:spPr>
          <a:xfrm>
            <a:off x="-4098" y="3336767"/>
            <a:ext cx="9152197" cy="753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algn="ctr"/>
            <a:r>
              <a:rPr lang="en-US" sz="2000" b="1" dirty="0">
                <a:solidFill>
                  <a:schemeClr val="accent3"/>
                </a:solidFill>
              </a:rPr>
              <a:t>The parts of your body covered by a bathing suit </a:t>
            </a:r>
            <a:r>
              <a:rPr lang="mr-IN" sz="2000" b="1" dirty="0">
                <a:solidFill>
                  <a:schemeClr val="accent3"/>
                </a:solidFill>
              </a:rPr>
              <a:t>–</a:t>
            </a:r>
            <a:endParaRPr lang="en-US" sz="2000" b="1" dirty="0">
              <a:solidFill>
                <a:schemeClr val="accent3"/>
              </a:solidFill>
            </a:endParaRPr>
          </a:p>
          <a:p>
            <a:pPr algn="ctr"/>
            <a:r>
              <a:rPr lang="en-US" sz="2000" b="1" dirty="0">
                <a:solidFill>
                  <a:schemeClr val="accent3"/>
                </a:solidFill>
              </a:rPr>
              <a:t>top and bottom, front and back.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3FBD3-DE43-70BB-FED2-28E72C43A4AF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1325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80BF38-95B8-4CBD-9D25-DFB145EA9C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7571"/>
            <a:ext cx="4563654" cy="2959403"/>
          </a:xfrm>
          <a:prstGeom prst="rect">
            <a:avLst/>
          </a:prstGeom>
        </p:spPr>
      </p:pic>
      <p:pic>
        <p:nvPicPr>
          <p:cNvPr id="10" name="Picture 9" descr="A picture containing person, indoor, computer, computer&#10;&#10;Description automatically generated">
            <a:extLst>
              <a:ext uri="{FF2B5EF4-FFF2-40B4-BE49-F238E27FC236}">
                <a16:creationId xmlns:a16="http://schemas.microsoft.com/office/drawing/2014/main" id="{033B3E5D-4CCA-9149-9110-060E684676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735" y="877571"/>
            <a:ext cx="4589725" cy="2960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4B6109-726A-4CAF-8B26-DC7DC34724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5597" y="3836974"/>
            <a:ext cx="4586863" cy="3020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B2D49D-E9EF-4803-A0F3-B9A469FD59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0" y="3836974"/>
            <a:ext cx="4563654" cy="30210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F463CB-80AC-4349-BE4F-1B5F15A5D118}"/>
              </a:ext>
            </a:extLst>
          </p:cNvPr>
          <p:cNvSpPr/>
          <p:nvPr/>
        </p:nvSpPr>
        <p:spPr>
          <a:xfrm>
            <a:off x="1455450" y="3192363"/>
            <a:ext cx="6899815" cy="11745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88720" rIns="0" rtlCol="0" anchor="ctr"/>
          <a:lstStyle/>
          <a:p>
            <a:r>
              <a:rPr lang="en-US" sz="1600" dirty="0">
                <a:solidFill>
                  <a:schemeClr val="accent1"/>
                </a:solidFill>
              </a:rPr>
              <a:t>It is also sexual abuse when an adult or another child shows a child inappropriate pictures of people without their clothes on. Remember your Safety Rules if this happens to you or a friend.</a:t>
            </a:r>
          </a:p>
        </p:txBody>
      </p:sp>
      <p:pic>
        <p:nvPicPr>
          <p:cNvPr id="11" name="Graphic 85">
            <a:extLst>
              <a:ext uri="{FF2B5EF4-FFF2-40B4-BE49-F238E27FC236}">
                <a16:creationId xmlns:a16="http://schemas.microsoft.com/office/drawing/2014/main" id="{88921B16-D163-DD4D-8C9E-AD1F617004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928"/>
          <a:stretch/>
        </p:blipFill>
        <p:spPr>
          <a:xfrm>
            <a:off x="-26071" y="2968353"/>
            <a:ext cx="2399250" cy="173724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D8EB93-CE42-B047-BF3B-C222FB78573A}"/>
              </a:ext>
            </a:extLst>
          </p:cNvPr>
          <p:cNvGrpSpPr/>
          <p:nvPr/>
        </p:nvGrpSpPr>
        <p:grpSpPr>
          <a:xfrm rot="17879684">
            <a:off x="388731" y="3387634"/>
            <a:ext cx="926043" cy="1048514"/>
            <a:chOff x="7276767" y="1461614"/>
            <a:chExt cx="866775" cy="97155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DF9A897-77FC-3148-B4A6-2D77775F9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76767" y="1461614"/>
              <a:ext cx="866775" cy="97155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6A000A8-4898-B54B-84A8-0816300F6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4520316">
              <a:off x="7653492" y="1755851"/>
              <a:ext cx="361950" cy="381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06C1A4-DF29-4BA8-9C29-02C8C309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Inappropriate Images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B4AACE-6607-6C43-79DA-5EDBEC279776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6837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ccel="44000" decel="4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7B02-10B0-4D5B-9A64-FFBBDC09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Flags </a:t>
            </a:r>
            <a:r>
              <a:rPr lang="mr-IN" dirty="0"/>
              <a:t>–</a:t>
            </a:r>
            <a:r>
              <a:rPr lang="en-US" dirty="0"/>
              <a:t> Tricks</a:t>
            </a:r>
          </a:p>
        </p:txBody>
      </p:sp>
      <p:pic>
        <p:nvPicPr>
          <p:cNvPr id="18" name="Graphic 85">
            <a:extLst>
              <a:ext uri="{FF2B5EF4-FFF2-40B4-BE49-F238E27FC236}">
                <a16:creationId xmlns:a16="http://schemas.microsoft.com/office/drawing/2014/main" id="{8A5FD2E1-F133-0947-A50B-5DB1A0100F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0" y="1464816"/>
            <a:ext cx="8612542" cy="5266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35CFBC-A3B3-9645-A1CB-D1206704076C}"/>
              </a:ext>
            </a:extLst>
          </p:cNvPr>
          <p:cNvSpPr txBox="1"/>
          <p:nvPr/>
        </p:nvSpPr>
        <p:spPr>
          <a:xfrm>
            <a:off x="123476" y="1925907"/>
            <a:ext cx="75822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81000" indent="-330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50000"/>
                  </a:schemeClr>
                </a:solidFill>
              </a:rPr>
              <a:t>Offering you candy, gifts, or money to get you alone, or to help them do something unsafe.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50000"/>
                  </a:schemeClr>
                </a:solidFill>
              </a:rPr>
              <a:t>Asking you to help them find something like a lost pet or child (when there really isn’t anyone lost).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50000"/>
                  </a:schemeClr>
                </a:solidFill>
              </a:rPr>
              <a:t>Telling you there is an emergency and that you need to go with them (when there really isn’t an emergency).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50000"/>
                  </a:schemeClr>
                </a:solidFill>
              </a:rPr>
              <a:t>Telling you a lie or asking you to tell a lie.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50000"/>
                  </a:schemeClr>
                </a:solidFill>
              </a:rPr>
              <a:t>Calling something unsafe a game (like taking your clothes off).</a:t>
            </a:r>
            <a:endParaRPr lang="en-US" sz="2100" dirty="0"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36002A81-F7C8-C24A-A33C-00D66F197F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2154" flipH="1">
            <a:off x="6895776" y="876064"/>
            <a:ext cx="2358134" cy="23947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F0C4B6-FEB8-9B46-B764-59676775B164}"/>
              </a:ext>
            </a:extLst>
          </p:cNvPr>
          <p:cNvSpPr txBox="1"/>
          <p:nvPr/>
        </p:nvSpPr>
        <p:spPr>
          <a:xfrm>
            <a:off x="400904" y="1003151"/>
            <a:ext cx="9088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Examples of unsafe tricks: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0337B-8F5F-8B07-87FE-6C8361F3B61E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420162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B964C066-9C2C-9E41-B33C-491AA94FB9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2154" flipH="1">
            <a:off x="5749805" y="2890782"/>
            <a:ext cx="3278471" cy="35251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77C260-16E9-DD4E-ADD8-06C153AF74D8}"/>
              </a:ext>
            </a:extLst>
          </p:cNvPr>
          <p:cNvSpPr txBox="1"/>
          <p:nvPr/>
        </p:nvSpPr>
        <p:spPr>
          <a:xfrm>
            <a:off x="1284481" y="2214751"/>
            <a:ext cx="487212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Chalkduster" panose="03050602040202020205" pitchFamily="66" charset="77"/>
              </a:rPr>
              <a:t>There are some secrets that are safe and some that are unsafe.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D8360-96DA-40D3-A457-F73A184633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"/>
          <a:stretch/>
        </p:blipFill>
        <p:spPr>
          <a:xfrm>
            <a:off x="4543458" y="883177"/>
            <a:ext cx="4600542" cy="59730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7B7CA58-05D7-46F6-AE88-3E67EB138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6209" b="26209"/>
          <a:stretch/>
        </p:blipFill>
        <p:spPr>
          <a:xfrm flipH="1" flipV="1">
            <a:off x="4737100" y="5481026"/>
            <a:ext cx="4102100" cy="887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FE40BE-20D3-4C0A-A70F-71B96249F9FE}"/>
              </a:ext>
            </a:extLst>
          </p:cNvPr>
          <p:cNvSpPr txBox="1"/>
          <p:nvPr/>
        </p:nvSpPr>
        <p:spPr>
          <a:xfrm>
            <a:off x="6013615" y="5693796"/>
            <a:ext cx="245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Surprises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EA145733-09AD-4346-849C-8054A66647E6}"/>
              </a:ext>
            </a:extLst>
          </p:cNvPr>
          <p:cNvGrpSpPr/>
          <p:nvPr/>
        </p:nvGrpSpPr>
        <p:grpSpPr>
          <a:xfrm>
            <a:off x="4756795" y="5508880"/>
            <a:ext cx="757120" cy="830390"/>
            <a:chOff x="501617" y="1357022"/>
            <a:chExt cx="885825" cy="97155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499EC94-D020-491D-9843-BCDE1104F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1617" y="1357022"/>
              <a:ext cx="885825" cy="97155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AF85467-8818-45E3-8087-7D1F36D9B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5953" y="1652516"/>
              <a:ext cx="415743" cy="36700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AE2D07-C1E2-42F5-9A67-229ABE9561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9" r="19053"/>
          <a:stretch/>
        </p:blipFill>
        <p:spPr>
          <a:xfrm>
            <a:off x="0" y="883177"/>
            <a:ext cx="4572000" cy="597482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E89752A-5E68-4A50-80E4-B1A73402242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26209" b="26209"/>
          <a:stretch/>
        </p:blipFill>
        <p:spPr>
          <a:xfrm>
            <a:off x="304800" y="5481027"/>
            <a:ext cx="4102100" cy="887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6C0FA9-4AAD-4A97-9109-C12459709878}"/>
              </a:ext>
            </a:extLst>
          </p:cNvPr>
          <p:cNvSpPr txBox="1"/>
          <p:nvPr/>
        </p:nvSpPr>
        <p:spPr>
          <a:xfrm>
            <a:off x="1366077" y="5693796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Secrets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A0E61F2-7164-40AC-9D5F-3C74C611FB3D}"/>
              </a:ext>
            </a:extLst>
          </p:cNvPr>
          <p:cNvGrpSpPr/>
          <p:nvPr/>
        </p:nvGrpSpPr>
        <p:grpSpPr>
          <a:xfrm>
            <a:off x="441358" y="5573157"/>
            <a:ext cx="700133" cy="797826"/>
            <a:chOff x="7942878" y="1565245"/>
            <a:chExt cx="819150" cy="93345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6B6A333-C062-48CD-B749-3F7CB9CE8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42878" y="1565245"/>
              <a:ext cx="819150" cy="93345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403178B-7DEA-4A07-A29C-BAEF53257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059485" y="1886405"/>
              <a:ext cx="331837" cy="31603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42D722-716D-4A82-9BEA-23C56583C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Flags </a:t>
            </a:r>
            <a:r>
              <a:rPr lang="mr-IN" dirty="0"/>
              <a:t>–</a:t>
            </a:r>
            <a:r>
              <a:rPr lang="en-US" dirty="0"/>
              <a:t> Safe vs. Unsafe Secrets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67CFD-EF4C-130D-54F1-427FED0C799B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76411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accel="44000" decel="4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accel="44000" decel="4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4C275A21-244B-80D6-4BE4-05B193B664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57560"/>
            <a:ext cx="9144001" cy="6000440"/>
          </a:xfrm>
          <a:prstGeom prst="rect">
            <a:avLst/>
          </a:prstGeom>
        </p:spPr>
      </p:pic>
      <p:pic>
        <p:nvPicPr>
          <p:cNvPr id="24" name="Graphic 85">
            <a:extLst>
              <a:ext uri="{FF2B5EF4-FFF2-40B4-BE49-F238E27FC236}">
                <a16:creationId xmlns:a16="http://schemas.microsoft.com/office/drawing/2014/main" id="{F34B01EA-BD05-CE47-8993-B49D97B81B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928"/>
          <a:stretch/>
        </p:blipFill>
        <p:spPr>
          <a:xfrm>
            <a:off x="0" y="4157872"/>
            <a:ext cx="8753158" cy="210748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E56CC5C-3395-F849-8878-E2A260EDFDA3}"/>
              </a:ext>
            </a:extLst>
          </p:cNvPr>
          <p:cNvSpPr txBox="1"/>
          <p:nvPr/>
        </p:nvSpPr>
        <p:spPr>
          <a:xfrm>
            <a:off x="455369" y="4856948"/>
            <a:ext cx="703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What is a healthy relationship?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54121-AB0B-48C8-A2BA-A2E96526A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Relationships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63CBDE-93A4-93E6-1192-5BD1C537E710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45556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B1A716-74BA-455D-81C3-B99D903F90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2956"/>
            <a:ext cx="9144000" cy="59650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731735-B2F5-460C-942F-D7D863B5BF3E}"/>
              </a:ext>
            </a:extLst>
          </p:cNvPr>
          <p:cNvSpPr/>
          <p:nvPr/>
        </p:nvSpPr>
        <p:spPr>
          <a:xfrm>
            <a:off x="0" y="883920"/>
            <a:ext cx="9144000" cy="597408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A13BD66-70B6-4082-9BA8-EC9AB9DA29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037" r="-1"/>
          <a:stretch/>
        </p:blipFill>
        <p:spPr>
          <a:xfrm>
            <a:off x="1987735" y="3065868"/>
            <a:ext cx="5029201" cy="1425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E093A-D93E-4765-B4BA-3B5D89D312A6}"/>
              </a:ext>
            </a:extLst>
          </p:cNvPr>
          <p:cNvSpPr txBox="1"/>
          <p:nvPr/>
        </p:nvSpPr>
        <p:spPr>
          <a:xfrm>
            <a:off x="3715903" y="3078021"/>
            <a:ext cx="1572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pc="300" dirty="0">
                <a:solidFill>
                  <a:schemeClr val="bg1"/>
                </a:solidFill>
              </a:rPr>
              <a:t>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683B64-0B69-46CF-BD0C-ECB4B719B7A7}"/>
              </a:ext>
            </a:extLst>
          </p:cNvPr>
          <p:cNvSpPr txBox="1"/>
          <p:nvPr/>
        </p:nvSpPr>
        <p:spPr>
          <a:xfrm>
            <a:off x="1873195" y="2602940"/>
            <a:ext cx="5258283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prstTxWarp prst="textArchUp">
              <a:avLst>
                <a:gd name="adj" fmla="val 10962540"/>
              </a:avLst>
            </a:prstTxWarp>
            <a:spAutoFit/>
          </a:bodyPr>
          <a:lstStyle/>
          <a:p>
            <a:pPr algn="ctr"/>
            <a:r>
              <a:rPr lang="en-US" sz="8000" b="1" spc="300" dirty="0">
                <a:solidFill>
                  <a:schemeClr val="accent3"/>
                </a:solidFill>
              </a:rPr>
              <a:t>FACT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F074E-98B8-4F7F-8558-214508A27B31}"/>
              </a:ext>
            </a:extLst>
          </p:cNvPr>
          <p:cNvSpPr txBox="1"/>
          <p:nvPr/>
        </p:nvSpPr>
        <p:spPr>
          <a:xfrm>
            <a:off x="1598875" y="5096034"/>
            <a:ext cx="6251059" cy="690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prstTxWarp prst="textArchUp">
              <a:avLst>
                <a:gd name="adj" fmla="val 12211999"/>
              </a:avLst>
            </a:prstTxWarp>
            <a:spAutoFit/>
          </a:bodyPr>
          <a:lstStyle/>
          <a:p>
            <a:pPr algn="ctr"/>
            <a:r>
              <a:rPr lang="en-US" sz="8000" b="1" spc="300" dirty="0">
                <a:solidFill>
                  <a:schemeClr val="accent5"/>
                </a:solidFill>
              </a:rPr>
              <a:t>FICTION?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B74C68-58FA-4DC0-AAFC-E74CE6570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26860"/>
            <a:ext cx="7151076" cy="629771"/>
          </a:xfrm>
        </p:spPr>
        <p:txBody>
          <a:bodyPr/>
          <a:lstStyle/>
          <a:p>
            <a:r>
              <a:rPr lang="en-US" dirty="0"/>
              <a:t>Let’s Play Fact or Fiction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DDB80-F1F6-DD9B-9D82-B3C47DB5ABA5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175506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4">
            <a:extLst>
              <a:ext uri="{FF2B5EF4-FFF2-40B4-BE49-F238E27FC236}">
                <a16:creationId xmlns:a16="http://schemas.microsoft.com/office/drawing/2014/main" id="{A15A3B50-3E97-4371-9255-C54CE6FB4F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72" t="-8745" r="22315" b="8745"/>
          <a:stretch/>
        </p:blipFill>
        <p:spPr>
          <a:xfrm>
            <a:off x="0" y="3687994"/>
            <a:ext cx="9144000" cy="3170006"/>
          </a:xfrm>
          <a:prstGeom prst="rect">
            <a:avLst/>
          </a:prstGeom>
        </p:spPr>
      </p:pic>
      <p:pic>
        <p:nvPicPr>
          <p:cNvPr id="3" name="Picture 2" descr="A group of people walking&#10;&#10;Description automatically generated with medium confidence">
            <a:extLst>
              <a:ext uri="{FF2B5EF4-FFF2-40B4-BE49-F238E27FC236}">
                <a16:creationId xmlns:a16="http://schemas.microsoft.com/office/drawing/2014/main" id="{6DE022C6-EE19-9542-9DE0-A7A37930BF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3760"/>
            <a:ext cx="9144000" cy="59842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9928AA-2121-B24D-A362-CCC772FF90AA}"/>
              </a:ext>
            </a:extLst>
          </p:cNvPr>
          <p:cNvSpPr/>
          <p:nvPr/>
        </p:nvSpPr>
        <p:spPr>
          <a:xfrm rot="21060775">
            <a:off x="824505" y="1228266"/>
            <a:ext cx="56925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/>
                <a:latin typeface="+mj-lt"/>
              </a:rPr>
              <a:t>Great job!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D34B9-B0BC-8B67-160C-A9CE7436F6C5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31801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5CB5576-B2EA-4DBC-B7CB-AFE2470685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72196"/>
            <a:ext cx="9144001" cy="598580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DCFA697-2651-4ECF-9609-430E36A60322}"/>
              </a:ext>
            </a:extLst>
          </p:cNvPr>
          <p:cNvSpPr/>
          <p:nvPr/>
        </p:nvSpPr>
        <p:spPr>
          <a:xfrm>
            <a:off x="-1" y="875758"/>
            <a:ext cx="9282223" cy="5982242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93000">
                <a:schemeClr val="bg1"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85">
            <a:extLst>
              <a:ext uri="{FF2B5EF4-FFF2-40B4-BE49-F238E27FC236}">
                <a16:creationId xmlns:a16="http://schemas.microsoft.com/office/drawing/2014/main" id="{C295B4F9-3E51-9E4B-8B40-18773B78D4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928"/>
          <a:stretch/>
        </p:blipFill>
        <p:spPr>
          <a:xfrm>
            <a:off x="-35530" y="4921313"/>
            <a:ext cx="8324286" cy="18858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71573-5CC7-CB4E-9F0D-EC48079158C3}"/>
              </a:ext>
            </a:extLst>
          </p:cNvPr>
          <p:cNvSpPr txBox="1"/>
          <p:nvPr/>
        </p:nvSpPr>
        <p:spPr>
          <a:xfrm>
            <a:off x="154241" y="5296876"/>
            <a:ext cx="6976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Are you starting to become more </a:t>
            </a:r>
            <a:r>
              <a:rPr lang="en-US" b="1" u="sng" dirty="0">
                <a:solidFill>
                  <a:schemeClr val="accent5"/>
                </a:solidFill>
              </a:rPr>
              <a:t>responsible</a:t>
            </a:r>
            <a:r>
              <a:rPr lang="en-US" dirty="0">
                <a:solidFill>
                  <a:schemeClr val="accent5"/>
                </a:solidFill>
              </a:rPr>
              <a:t> as you get older, meaning you are doing more things for yourself and are more accountable for your behavior and choices?</a:t>
            </a:r>
          </a:p>
        </p:txBody>
      </p:sp>
      <p:pic>
        <p:nvPicPr>
          <p:cNvPr id="11" name="Graphic 8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928"/>
          <a:stretch/>
        </p:blipFill>
        <p:spPr>
          <a:xfrm>
            <a:off x="-27519" y="2815268"/>
            <a:ext cx="5096933" cy="239713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CDD8DC0-47AF-4DDE-8CBD-03E6B7E6A487}"/>
              </a:ext>
            </a:extLst>
          </p:cNvPr>
          <p:cNvSpPr/>
          <p:nvPr/>
        </p:nvSpPr>
        <p:spPr>
          <a:xfrm>
            <a:off x="289840" y="3424331"/>
            <a:ext cx="421222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are you </a:t>
            </a:r>
            <a:r>
              <a:rPr lang="en-US" sz="3600" b="1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responsible</a:t>
            </a: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for?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CC8462-ACF0-4466-852A-20A811D8A6D4}"/>
              </a:ext>
            </a:extLst>
          </p:cNvPr>
          <p:cNvGrpSpPr/>
          <p:nvPr/>
        </p:nvGrpSpPr>
        <p:grpSpPr>
          <a:xfrm>
            <a:off x="1743244" y="1849781"/>
            <a:ext cx="1305419" cy="1305419"/>
            <a:chOff x="501650" y="1462816"/>
            <a:chExt cx="993663" cy="99366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BE8E45-5F48-421E-A4DD-E54AD5D62A6F}"/>
                </a:ext>
              </a:extLst>
            </p:cNvPr>
            <p:cNvSpPr/>
            <p:nvPr/>
          </p:nvSpPr>
          <p:spPr>
            <a:xfrm>
              <a:off x="501650" y="1462816"/>
              <a:ext cx="993663" cy="993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A7301D75-EE0E-4EF2-AF93-9E0C5B3EF9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024" y="1667674"/>
              <a:ext cx="348914" cy="583946"/>
            </a:xfrm>
            <a:custGeom>
              <a:avLst/>
              <a:gdLst>
                <a:gd name="T0" fmla="*/ 69 w 137"/>
                <a:gd name="T1" fmla="*/ 0 h 232"/>
                <a:gd name="T2" fmla="*/ 1 w 137"/>
                <a:gd name="T3" fmla="*/ 49 h 232"/>
                <a:gd name="T4" fmla="*/ 10 w 137"/>
                <a:gd name="T5" fmla="*/ 64 h 232"/>
                <a:gd name="T6" fmla="*/ 25 w 137"/>
                <a:gd name="T7" fmla="*/ 55 h 232"/>
                <a:gd name="T8" fmla="*/ 69 w 137"/>
                <a:gd name="T9" fmla="*/ 24 h 232"/>
                <a:gd name="T10" fmla="*/ 100 w 137"/>
                <a:gd name="T11" fmla="*/ 35 h 232"/>
                <a:gd name="T12" fmla="*/ 113 w 137"/>
                <a:gd name="T13" fmla="*/ 60 h 232"/>
                <a:gd name="T14" fmla="*/ 107 w 137"/>
                <a:gd name="T15" fmla="*/ 84 h 232"/>
                <a:gd name="T16" fmla="*/ 90 w 137"/>
                <a:gd name="T17" fmla="*/ 97 h 232"/>
                <a:gd name="T18" fmla="*/ 67 w 137"/>
                <a:gd name="T19" fmla="*/ 122 h 232"/>
                <a:gd name="T20" fmla="*/ 57 w 137"/>
                <a:gd name="T21" fmla="*/ 172 h 232"/>
                <a:gd name="T22" fmla="*/ 69 w 137"/>
                <a:gd name="T23" fmla="*/ 185 h 232"/>
                <a:gd name="T24" fmla="*/ 81 w 137"/>
                <a:gd name="T25" fmla="*/ 172 h 232"/>
                <a:gd name="T26" fmla="*/ 88 w 137"/>
                <a:gd name="T27" fmla="*/ 133 h 232"/>
                <a:gd name="T28" fmla="*/ 104 w 137"/>
                <a:gd name="T29" fmla="*/ 117 h 232"/>
                <a:gd name="T30" fmla="*/ 126 w 137"/>
                <a:gd name="T31" fmla="*/ 98 h 232"/>
                <a:gd name="T32" fmla="*/ 137 w 137"/>
                <a:gd name="T33" fmla="*/ 60 h 232"/>
                <a:gd name="T34" fmla="*/ 115 w 137"/>
                <a:gd name="T35" fmla="*/ 16 h 232"/>
                <a:gd name="T36" fmla="*/ 69 w 137"/>
                <a:gd name="T37" fmla="*/ 0 h 232"/>
                <a:gd name="T38" fmla="*/ 69 w 137"/>
                <a:gd name="T39" fmla="*/ 200 h 232"/>
                <a:gd name="T40" fmla="*/ 53 w 137"/>
                <a:gd name="T41" fmla="*/ 216 h 232"/>
                <a:gd name="T42" fmla="*/ 69 w 137"/>
                <a:gd name="T43" fmla="*/ 232 h 232"/>
                <a:gd name="T44" fmla="*/ 85 w 137"/>
                <a:gd name="T45" fmla="*/ 216 h 232"/>
                <a:gd name="T46" fmla="*/ 69 w 137"/>
                <a:gd name="T47" fmla="*/ 20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7" h="232">
                  <a:moveTo>
                    <a:pt x="69" y="0"/>
                  </a:moveTo>
                  <a:cubicBezTo>
                    <a:pt x="35" y="0"/>
                    <a:pt x="8" y="22"/>
                    <a:pt x="1" y="49"/>
                  </a:cubicBezTo>
                  <a:cubicBezTo>
                    <a:pt x="0" y="55"/>
                    <a:pt x="4" y="62"/>
                    <a:pt x="10" y="64"/>
                  </a:cubicBezTo>
                  <a:cubicBezTo>
                    <a:pt x="16" y="65"/>
                    <a:pt x="23" y="61"/>
                    <a:pt x="25" y="55"/>
                  </a:cubicBezTo>
                  <a:cubicBezTo>
                    <a:pt x="28" y="40"/>
                    <a:pt x="46" y="24"/>
                    <a:pt x="69" y="24"/>
                  </a:cubicBezTo>
                  <a:cubicBezTo>
                    <a:pt x="80" y="24"/>
                    <a:pt x="92" y="28"/>
                    <a:pt x="100" y="35"/>
                  </a:cubicBezTo>
                  <a:cubicBezTo>
                    <a:pt x="108" y="41"/>
                    <a:pt x="113" y="50"/>
                    <a:pt x="113" y="60"/>
                  </a:cubicBezTo>
                  <a:cubicBezTo>
                    <a:pt x="113" y="73"/>
                    <a:pt x="110" y="79"/>
                    <a:pt x="107" y="84"/>
                  </a:cubicBezTo>
                  <a:cubicBezTo>
                    <a:pt x="103" y="88"/>
                    <a:pt x="97" y="92"/>
                    <a:pt x="90" y="97"/>
                  </a:cubicBezTo>
                  <a:cubicBezTo>
                    <a:pt x="82" y="102"/>
                    <a:pt x="74" y="110"/>
                    <a:pt x="67" y="122"/>
                  </a:cubicBezTo>
                  <a:cubicBezTo>
                    <a:pt x="61" y="134"/>
                    <a:pt x="57" y="150"/>
                    <a:pt x="57" y="172"/>
                  </a:cubicBezTo>
                  <a:cubicBezTo>
                    <a:pt x="56" y="179"/>
                    <a:pt x="62" y="185"/>
                    <a:pt x="69" y="185"/>
                  </a:cubicBezTo>
                  <a:cubicBezTo>
                    <a:pt x="76" y="185"/>
                    <a:pt x="82" y="179"/>
                    <a:pt x="81" y="172"/>
                  </a:cubicBezTo>
                  <a:cubicBezTo>
                    <a:pt x="81" y="152"/>
                    <a:pt x="84" y="141"/>
                    <a:pt x="88" y="133"/>
                  </a:cubicBezTo>
                  <a:cubicBezTo>
                    <a:pt x="92" y="126"/>
                    <a:pt x="97" y="121"/>
                    <a:pt x="104" y="117"/>
                  </a:cubicBezTo>
                  <a:cubicBezTo>
                    <a:pt x="111" y="112"/>
                    <a:pt x="119" y="107"/>
                    <a:pt x="126" y="98"/>
                  </a:cubicBezTo>
                  <a:cubicBezTo>
                    <a:pt x="133" y="89"/>
                    <a:pt x="137" y="77"/>
                    <a:pt x="137" y="60"/>
                  </a:cubicBezTo>
                  <a:cubicBezTo>
                    <a:pt x="137" y="42"/>
                    <a:pt x="128" y="26"/>
                    <a:pt x="115" y="16"/>
                  </a:cubicBezTo>
                  <a:cubicBezTo>
                    <a:pt x="102" y="6"/>
                    <a:pt x="86" y="0"/>
                    <a:pt x="69" y="0"/>
                  </a:cubicBezTo>
                  <a:close/>
                  <a:moveTo>
                    <a:pt x="69" y="200"/>
                  </a:moveTo>
                  <a:cubicBezTo>
                    <a:pt x="60" y="200"/>
                    <a:pt x="53" y="207"/>
                    <a:pt x="53" y="216"/>
                  </a:cubicBezTo>
                  <a:cubicBezTo>
                    <a:pt x="53" y="225"/>
                    <a:pt x="60" y="232"/>
                    <a:pt x="69" y="232"/>
                  </a:cubicBezTo>
                  <a:cubicBezTo>
                    <a:pt x="78" y="232"/>
                    <a:pt x="85" y="225"/>
                    <a:pt x="85" y="216"/>
                  </a:cubicBezTo>
                  <a:cubicBezTo>
                    <a:pt x="85" y="207"/>
                    <a:pt x="78" y="200"/>
                    <a:pt x="69" y="2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8" name="Title 17">
            <a:extLst>
              <a:ext uri="{FF2B5EF4-FFF2-40B4-BE49-F238E27FC236}">
                <a16:creationId xmlns:a16="http://schemas.microsoft.com/office/drawing/2014/main" id="{6C78AFCB-A105-4C7F-A772-9A387DCA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6B9DF-DE32-9370-6DAF-09C3F9A61598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415189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repeatCount="2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91F60672-9442-804C-8D44-AD3BC27117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211" y="926903"/>
            <a:ext cx="4099751" cy="112309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59E35DA-2958-DF43-874D-1EB912CAE2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424" y="1883434"/>
            <a:ext cx="4155237" cy="1457501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8C70119-7C8F-484E-81C7-1F23833CAA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808" y="3067904"/>
            <a:ext cx="4131107" cy="1550369"/>
          </a:xfrm>
          <a:prstGeom prst="rect">
            <a:avLst/>
          </a:prstGeom>
        </p:spPr>
      </p:pic>
      <p:pic>
        <p:nvPicPr>
          <p:cNvPr id="15" name="Picture 14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9541A55C-B64D-E04F-9359-6B030DD355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877" y="4215846"/>
            <a:ext cx="3572589" cy="1550369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low confidence">
            <a:extLst>
              <a:ext uri="{FF2B5EF4-FFF2-40B4-BE49-F238E27FC236}">
                <a16:creationId xmlns:a16="http://schemas.microsoft.com/office/drawing/2014/main" id="{845B3AD1-2E06-4E4A-9376-81B1048081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571" y="5460821"/>
            <a:ext cx="5349225" cy="1490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6C78AFCB-A105-4C7F-A772-9A387DCA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B2D6F3-2C10-A70E-3F16-A703516C3C9B}"/>
              </a:ext>
            </a:extLst>
          </p:cNvPr>
          <p:cNvGrpSpPr/>
          <p:nvPr/>
        </p:nvGrpSpPr>
        <p:grpSpPr>
          <a:xfrm>
            <a:off x="-489649" y="926903"/>
            <a:ext cx="4509152" cy="5715944"/>
            <a:chOff x="-489649" y="926903"/>
            <a:chExt cx="4509152" cy="5715944"/>
          </a:xfrm>
        </p:grpSpPr>
        <p:pic>
          <p:nvPicPr>
            <p:cNvPr id="2" name="Picture 1" descr="A blue rectangular object with black background&#10;&#10;Description automatically generated">
              <a:extLst>
                <a:ext uri="{FF2B5EF4-FFF2-40B4-BE49-F238E27FC236}">
                  <a16:creationId xmlns:a16="http://schemas.microsoft.com/office/drawing/2014/main" id="{E5963B19-E2EA-4448-7BDE-75DB1F13EB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163" t="9715" b="6938"/>
            <a:stretch/>
          </p:blipFill>
          <p:spPr>
            <a:xfrm>
              <a:off x="-15500" y="926903"/>
              <a:ext cx="4035003" cy="57159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EFA70C-0347-2108-34FB-9561054B5524}"/>
                </a:ext>
              </a:extLst>
            </p:cNvPr>
            <p:cNvSpPr txBox="1"/>
            <p:nvPr/>
          </p:nvSpPr>
          <p:spPr>
            <a:xfrm>
              <a:off x="-489649" y="1797784"/>
              <a:ext cx="4212224" cy="326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Stone Sans Semi Bold" pitchFamily="2" charset="0"/>
                </a:rPr>
                <a:t> </a:t>
              </a:r>
            </a:p>
            <a:p>
              <a:pPr algn="ctr"/>
              <a:r>
                <a:rPr lang="en-US" sz="3600" dirty="0">
                  <a:solidFill>
                    <a:schemeClr val="bg1"/>
                  </a:solidFill>
                  <a:latin typeface="Stone Sans Semi Bold" pitchFamily="2" charset="0"/>
                </a:rPr>
                <a:t>MBF </a:t>
              </a:r>
            </a:p>
            <a:p>
              <a:pPr algn="ctr"/>
              <a:r>
                <a:rPr lang="en-US" sz="8000" dirty="0">
                  <a:solidFill>
                    <a:schemeClr val="bg1"/>
                  </a:solidFill>
                  <a:latin typeface="Stone Sans Semi Bold" pitchFamily="2" charset="0"/>
                </a:rPr>
                <a:t>5</a:t>
              </a:r>
              <a:endParaRPr lang="en-US" sz="19900" dirty="0">
                <a:solidFill>
                  <a:schemeClr val="bg1"/>
                </a:solidFill>
                <a:latin typeface="Stone Sans Semi Bold" pitchFamily="2" charset="0"/>
              </a:endParaRPr>
            </a:p>
            <a:p>
              <a:pPr algn="ctr"/>
              <a:r>
                <a:rPr lang="en-US" sz="3600" dirty="0">
                  <a:solidFill>
                    <a:schemeClr val="bg1"/>
                  </a:solidFill>
                  <a:latin typeface="Stone Sans Semi Bold" pitchFamily="2" charset="0"/>
                </a:rPr>
                <a:t>Safety Rules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260855C-EF3C-2E1E-828C-996A45815D68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193459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55D47C1-E266-9645-A0E9-C6B87C750A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230" y="882483"/>
            <a:ext cx="4682465" cy="30146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93249F-712E-4548-9137-36307641A1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3041" y="882183"/>
            <a:ext cx="4550957" cy="30146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A5CDBD-B914-1240-B74D-18E9D0102D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230" y="3883548"/>
            <a:ext cx="4654848" cy="30146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0D8CE6-76A3-45DC-84F9-25B92C80AC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9617" y="3896800"/>
            <a:ext cx="4550957" cy="30146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8479E7-8177-4AA0-9B10-0D939AF77072}"/>
              </a:ext>
            </a:extLst>
          </p:cNvPr>
          <p:cNvSpPr/>
          <p:nvPr/>
        </p:nvSpPr>
        <p:spPr>
          <a:xfrm>
            <a:off x="1357162" y="5417373"/>
            <a:ext cx="6899815" cy="1174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88720" rIns="182880" rtlCol="0" anchor="ctr"/>
          <a:lstStyle/>
          <a:p>
            <a:r>
              <a:rPr lang="en-US" sz="2000" dirty="0">
                <a:solidFill>
                  <a:schemeClr val="bg1"/>
                </a:solidFill>
              </a:rPr>
              <a:t>A </a:t>
            </a:r>
            <a:r>
              <a:rPr lang="en-US" sz="2000" b="1" u="sng" dirty="0">
                <a:solidFill>
                  <a:schemeClr val="bg1"/>
                </a:solidFill>
              </a:rPr>
              <a:t>Safe Adult</a:t>
            </a:r>
            <a:r>
              <a:rPr lang="en-US" sz="2000" dirty="0">
                <a:solidFill>
                  <a:schemeClr val="bg1"/>
                </a:solidFill>
              </a:rPr>
              <a:t> is someone you can go to if you ever feel unsafe, if you’ve ever been hurt, or if you’re not sure if a situation is unsafe. </a:t>
            </a:r>
          </a:p>
        </p:txBody>
      </p:sp>
      <p:pic>
        <p:nvPicPr>
          <p:cNvPr id="15" name="Graphic 8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928"/>
          <a:stretch/>
        </p:blipFill>
        <p:spPr>
          <a:xfrm>
            <a:off x="-58776" y="5247861"/>
            <a:ext cx="2106784" cy="15254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4AB545D-E013-48D9-A59F-AD10975F4260}"/>
              </a:ext>
            </a:extLst>
          </p:cNvPr>
          <p:cNvGrpSpPr/>
          <p:nvPr/>
        </p:nvGrpSpPr>
        <p:grpSpPr>
          <a:xfrm>
            <a:off x="304801" y="5440871"/>
            <a:ext cx="897232" cy="1048025"/>
            <a:chOff x="7276767" y="1461614"/>
            <a:chExt cx="866775" cy="97155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2406FD2-05A9-465A-9926-8C42BB71C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76767" y="1461614"/>
              <a:ext cx="866775" cy="97155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29782BD-A7B4-4338-B265-6111EAC78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70584" y="1709754"/>
              <a:ext cx="361950" cy="381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B00BF7-4353-42ED-9480-9DF4B78C2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Adults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1FF4F-8414-8CE0-708D-7363E545A596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3403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ccel="44000" decel="4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D1DF6B0-9818-417F-8788-8309C95C62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4495"/>
            <a:ext cx="9144000" cy="5989376"/>
          </a:xfrm>
          <a:prstGeom prst="rect">
            <a:avLst/>
          </a:prstGeom>
        </p:spPr>
      </p:pic>
      <p:pic>
        <p:nvPicPr>
          <p:cNvPr id="22" name="Graphic 85">
            <a:extLst>
              <a:ext uri="{FF2B5EF4-FFF2-40B4-BE49-F238E27FC236}">
                <a16:creationId xmlns:a16="http://schemas.microsoft.com/office/drawing/2014/main" id="{F519427F-BAF1-904D-8157-5AB45DFE51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928"/>
          <a:stretch/>
        </p:blipFill>
        <p:spPr>
          <a:xfrm>
            <a:off x="0" y="4998617"/>
            <a:ext cx="8324286" cy="18858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EF270A-B2E7-EB42-9C62-1A4FCCC50BD7}"/>
              </a:ext>
            </a:extLst>
          </p:cNvPr>
          <p:cNvSpPr txBox="1"/>
          <p:nvPr/>
        </p:nvSpPr>
        <p:spPr>
          <a:xfrm>
            <a:off x="1228412" y="5664259"/>
            <a:ext cx="6976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Who are your </a:t>
            </a:r>
            <a:r>
              <a:rPr lang="en-US" sz="2800" b="1" u="sng" dirty="0">
                <a:solidFill>
                  <a:schemeClr val="accent5">
                    <a:lumMod val="75000"/>
                  </a:schemeClr>
                </a:solidFill>
              </a:rPr>
              <a:t>Safe Adults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00BF7-4353-42ED-9480-9DF4B78C2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Adults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640AC2-AED5-7F2A-7D73-D21B7E49EF03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2019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25EAE-FAEA-47CA-B4E9-D643AAAC04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879567"/>
            <a:ext cx="4572000" cy="2898056"/>
          </a:xfrm>
          <a:prstGeom prst="rect">
            <a:avLst/>
          </a:prstGeom>
        </p:spPr>
      </p:pic>
      <p:pic>
        <p:nvPicPr>
          <p:cNvPr id="4" name="Picture 3" descr="A picture containing person&#10;&#10;Description generated with high confidence">
            <a:extLst>
              <a:ext uri="{FF2B5EF4-FFF2-40B4-BE49-F238E27FC236}">
                <a16:creationId xmlns:a16="http://schemas.microsoft.com/office/drawing/2014/main" id="{6596B99C-CF60-4C1F-B744-419465528D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529" y="878718"/>
            <a:ext cx="4607529" cy="2898905"/>
          </a:xfrm>
          <a:prstGeom prst="rect">
            <a:avLst/>
          </a:pr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0423CDCC-1EF4-4365-8A5E-986D5145CF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777624"/>
            <a:ext cx="4572000" cy="3080375"/>
          </a:xfrm>
          <a:prstGeom prst="rect">
            <a:avLst/>
          </a:prstGeom>
        </p:spPr>
      </p:pic>
      <p:pic>
        <p:nvPicPr>
          <p:cNvPr id="7" name="Picture 6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90B81A46-6E36-4121-8742-210AC3FB7D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530" y="3777625"/>
            <a:ext cx="4607530" cy="30803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23BAC94-1C2D-4C41-BF21-B1AAB18E5DE7}"/>
              </a:ext>
            </a:extLst>
          </p:cNvPr>
          <p:cNvGrpSpPr/>
          <p:nvPr/>
        </p:nvGrpSpPr>
        <p:grpSpPr>
          <a:xfrm rot="20864892">
            <a:off x="3540251" y="2872627"/>
            <a:ext cx="1614795" cy="1809990"/>
            <a:chOff x="3755965" y="3505092"/>
            <a:chExt cx="1614795" cy="1809990"/>
          </a:xfrm>
          <a:solidFill>
            <a:schemeClr val="accent3"/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8A6563F-2FE7-4C88-9F2D-ED3BDF4BF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55965" y="3505092"/>
              <a:ext cx="1614795" cy="180999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E0C4F9-976E-44D7-A651-245C4458EE28}"/>
                </a:ext>
              </a:extLst>
            </p:cNvPr>
            <p:cNvSpPr/>
            <p:nvPr/>
          </p:nvSpPr>
          <p:spPr>
            <a:xfrm rot="923598">
              <a:off x="4459267" y="3997467"/>
              <a:ext cx="692834" cy="707886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E01E1E-F68D-4BAA-B850-00E5064E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 Stranger?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D3CE08-B70D-0058-72B5-9E19A65A1EC6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39464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ccel="44000" decel="4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EEC38-5E15-4290-AA1A-C070027C3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Neglect</a:t>
            </a:r>
          </a:p>
        </p:txBody>
      </p:sp>
      <p:pic>
        <p:nvPicPr>
          <p:cNvPr id="16" name="Picture 15" descr="A young boy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E2F14D6F-3F7A-4FFE-9417-D0B18BCE70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256"/>
            <a:ext cx="9133938" cy="5979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C20E65-17BE-485B-A22E-02953261D1F2}"/>
              </a:ext>
            </a:extLst>
          </p:cNvPr>
          <p:cNvSpPr/>
          <p:nvPr/>
        </p:nvSpPr>
        <p:spPr>
          <a:xfrm>
            <a:off x="1999223" y="5059137"/>
            <a:ext cx="6899815" cy="11745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8720" rIns="365760" rtlCol="0" anchor="ctr"/>
          <a:lstStyle/>
          <a:p>
            <a:r>
              <a:rPr lang="en-US" sz="1600" b="1" u="sng" dirty="0">
                <a:solidFill>
                  <a:schemeClr val="accent5">
                    <a:lumMod val="75000"/>
                  </a:schemeClr>
                </a:solidFill>
              </a:rPr>
              <a:t>Neglect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is when a child is not getting what they need to be healthy and safe.</a:t>
            </a:r>
          </a:p>
        </p:txBody>
      </p:sp>
      <p:pic>
        <p:nvPicPr>
          <p:cNvPr id="25" name="Graphic 8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928"/>
          <a:stretch/>
        </p:blipFill>
        <p:spPr>
          <a:xfrm>
            <a:off x="123" y="4526778"/>
            <a:ext cx="3048000" cy="220698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041900" y="930777"/>
            <a:ext cx="4102100" cy="887205"/>
            <a:chOff x="5041900" y="1073017"/>
            <a:chExt cx="4102100" cy="887205"/>
          </a:xfrm>
        </p:grpSpPr>
        <p:pic>
          <p:nvPicPr>
            <p:cNvPr id="17" name="Graphic 7">
              <a:extLst>
                <a:ext uri="{FF2B5EF4-FFF2-40B4-BE49-F238E27FC236}">
                  <a16:creationId xmlns:a16="http://schemas.microsoft.com/office/drawing/2014/main" id="{DF158F01-7091-441B-844B-7C2C36FCA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26209" b="26209"/>
            <a:stretch/>
          </p:blipFill>
          <p:spPr>
            <a:xfrm flipH="1" flipV="1">
              <a:off x="5041900" y="1073017"/>
              <a:ext cx="4102100" cy="88720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024999" y="1353836"/>
              <a:ext cx="2339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 safe place to live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43500" y="1896056"/>
            <a:ext cx="4102100" cy="887205"/>
            <a:chOff x="5041900" y="2282136"/>
            <a:chExt cx="4102100" cy="887205"/>
          </a:xfrm>
        </p:grpSpPr>
        <p:pic>
          <p:nvPicPr>
            <p:cNvPr id="20" name="Graphic 6">
              <a:extLst>
                <a:ext uri="{FF2B5EF4-FFF2-40B4-BE49-F238E27FC236}">
                  <a16:creationId xmlns:a16="http://schemas.microsoft.com/office/drawing/2014/main" id="{6F0BFB0F-FE48-4746-A1C8-9F654884B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26209" b="26209"/>
            <a:stretch/>
          </p:blipFill>
          <p:spPr>
            <a:xfrm>
              <a:off x="5041900" y="2282136"/>
              <a:ext cx="4102100" cy="88720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993080" y="2548802"/>
              <a:ext cx="21194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Food and clothes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82540" y="2846522"/>
            <a:ext cx="4102100" cy="887205"/>
            <a:chOff x="5041900" y="3598362"/>
            <a:chExt cx="4102100" cy="887205"/>
          </a:xfrm>
        </p:grpSpPr>
        <p:pic>
          <p:nvPicPr>
            <p:cNvPr id="23" name="Graphic 7">
              <a:extLst>
                <a:ext uri="{FF2B5EF4-FFF2-40B4-BE49-F238E27FC236}">
                  <a16:creationId xmlns:a16="http://schemas.microsoft.com/office/drawing/2014/main" id="{DF158F01-7091-441B-844B-7C2C36FCA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26209" b="26209"/>
            <a:stretch/>
          </p:blipFill>
          <p:spPr>
            <a:xfrm flipH="1" flipV="1">
              <a:off x="5041900" y="3598362"/>
              <a:ext cx="4102100" cy="88720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463183" y="3882574"/>
              <a:ext cx="3441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Someone to take care of you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24C591-3A2B-4D50-8D48-1643F69AE8A5}"/>
              </a:ext>
            </a:extLst>
          </p:cNvPr>
          <p:cNvGrpSpPr/>
          <p:nvPr/>
        </p:nvGrpSpPr>
        <p:grpSpPr>
          <a:xfrm rot="17879684">
            <a:off x="685878" y="4915255"/>
            <a:ext cx="1352720" cy="1516236"/>
            <a:chOff x="7276767" y="1461614"/>
            <a:chExt cx="866775" cy="97155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159D664-EAD0-4678-B654-F62B6F545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276767" y="1461614"/>
              <a:ext cx="866775" cy="97155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D290749-374C-4947-B236-F7BDB39DB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4520316">
              <a:off x="7653492" y="1755851"/>
              <a:ext cx="361950" cy="3810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FB7297A-7EE7-5247-A9F4-5AE9417F5112}"/>
              </a:ext>
            </a:extLst>
          </p:cNvPr>
          <p:cNvGrpSpPr/>
          <p:nvPr/>
        </p:nvGrpSpPr>
        <p:grpSpPr>
          <a:xfrm>
            <a:off x="5173757" y="3795917"/>
            <a:ext cx="4102100" cy="887205"/>
            <a:chOff x="5041900" y="2282136"/>
            <a:chExt cx="4102100" cy="887205"/>
          </a:xfrm>
        </p:grpSpPr>
        <p:pic>
          <p:nvPicPr>
            <p:cNvPr id="30" name="Graphic 6">
              <a:extLst>
                <a:ext uri="{FF2B5EF4-FFF2-40B4-BE49-F238E27FC236}">
                  <a16:creationId xmlns:a16="http://schemas.microsoft.com/office/drawing/2014/main" id="{B2C2A424-8F5E-E34A-AD0C-282E540D5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26209" b="26209"/>
            <a:stretch/>
          </p:blipFill>
          <p:spPr>
            <a:xfrm>
              <a:off x="5041900" y="2282136"/>
              <a:ext cx="4102100" cy="88720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230EF0-307C-484D-AADC-2114C2D8B1CE}"/>
                </a:ext>
              </a:extLst>
            </p:cNvPr>
            <p:cNvSpPr txBox="1"/>
            <p:nvPr/>
          </p:nvSpPr>
          <p:spPr>
            <a:xfrm>
              <a:off x="6116150" y="2515295"/>
              <a:ext cx="1689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Medical care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959A789-D6E9-4D3D-9877-72740F3B5AEE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94088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ccel="44000" decel="44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900000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are Perfect</a:t>
            </a:r>
            <a:br>
              <a:rPr lang="en-US" dirty="0"/>
            </a:br>
            <a:r>
              <a:rPr lang="en-US" sz="1500" b="0" dirty="0"/>
              <a:t>By Monique Burr Foundation for Children</a:t>
            </a:r>
            <a:endParaRPr lang="en-US" sz="1500" dirty="0"/>
          </a:p>
        </p:txBody>
      </p:sp>
      <p:sp>
        <p:nvSpPr>
          <p:cNvPr id="4" name="Rectangle 3"/>
          <p:cNvSpPr/>
          <p:nvPr/>
        </p:nvSpPr>
        <p:spPr>
          <a:xfrm>
            <a:off x="689811" y="6224337"/>
            <a:ext cx="224589" cy="320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E11999-7CF6-2B43-B968-656D0A82B7FD}"/>
              </a:ext>
            </a:extLst>
          </p:cNvPr>
          <p:cNvSpPr/>
          <p:nvPr/>
        </p:nvSpPr>
        <p:spPr>
          <a:xfrm>
            <a:off x="0" y="4863917"/>
            <a:ext cx="9144000" cy="13604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274320"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What was the message of the video?</a:t>
            </a:r>
          </a:p>
        </p:txBody>
      </p:sp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5739D7A-86D9-AD4C-94DF-4771534AD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300" y="1364711"/>
            <a:ext cx="5613400" cy="317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EB0A2-860A-A956-7F0D-36528E6AD16F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111407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638" y="2930462"/>
            <a:ext cx="2619668" cy="3927538"/>
          </a:xfrm>
          <a:prstGeom prst="rect">
            <a:avLst/>
          </a:prstGeom>
        </p:spPr>
      </p:pic>
      <p:pic>
        <p:nvPicPr>
          <p:cNvPr id="3" name="Graphic 6">
            <a:extLst>
              <a:ext uri="{FF2B5EF4-FFF2-40B4-BE49-F238E27FC236}">
                <a16:creationId xmlns:a16="http://schemas.microsoft.com/office/drawing/2014/main" id="{DE5CE80B-7752-4CF3-9943-72E7B8749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92760" y="1238250"/>
            <a:ext cx="3086100" cy="2190750"/>
          </a:xfrm>
          <a:prstGeom prst="rect">
            <a:avLst/>
          </a:prstGeom>
        </p:spPr>
      </p:pic>
      <p:pic>
        <p:nvPicPr>
          <p:cNvPr id="4" name="Graphic 10">
            <a:extLst>
              <a:ext uri="{FF2B5EF4-FFF2-40B4-BE49-F238E27FC236}">
                <a16:creationId xmlns:a16="http://schemas.microsoft.com/office/drawing/2014/main" id="{A865309A-80E7-4579-9A2C-72F578351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3694" y="1274941"/>
            <a:ext cx="2286000" cy="2562225"/>
          </a:xfrm>
          <a:prstGeom prst="rect">
            <a:avLst/>
          </a:prstGeom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28C32ACA-A278-4432-ABAB-545B4A75C702}"/>
              </a:ext>
            </a:extLst>
          </p:cNvPr>
          <p:cNvGrpSpPr/>
          <p:nvPr/>
        </p:nvGrpSpPr>
        <p:grpSpPr>
          <a:xfrm>
            <a:off x="7276767" y="1461614"/>
            <a:ext cx="866775" cy="971550"/>
            <a:chOff x="7276767" y="1461614"/>
            <a:chExt cx="866775" cy="97155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E76D48B-B4B7-46E0-9C14-77991B703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76767" y="1461614"/>
              <a:ext cx="866775" cy="97155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180CAF6-6EA9-43AB-A3EA-80E1A2C51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7670584" y="1782284"/>
              <a:ext cx="361950" cy="421090"/>
            </a:xfrm>
            <a:prstGeom prst="rect">
              <a:avLst/>
            </a:prstGeom>
          </p:spPr>
        </p:pic>
      </p:grpSp>
      <p:grpSp>
        <p:nvGrpSpPr>
          <p:cNvPr id="8" name="Group 16">
            <a:extLst>
              <a:ext uri="{FF2B5EF4-FFF2-40B4-BE49-F238E27FC236}">
                <a16:creationId xmlns:a16="http://schemas.microsoft.com/office/drawing/2014/main" id="{7681F0B0-910D-4ECE-96B2-815D9EDF1B65}"/>
              </a:ext>
            </a:extLst>
          </p:cNvPr>
          <p:cNvGrpSpPr/>
          <p:nvPr/>
        </p:nvGrpSpPr>
        <p:grpSpPr>
          <a:xfrm>
            <a:off x="558883" y="1815472"/>
            <a:ext cx="971550" cy="866775"/>
            <a:chOff x="558883" y="1815472"/>
            <a:chExt cx="971550" cy="86677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8FEE37F-8150-457A-B952-19F67383B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7050084" flipV="1">
              <a:off x="611270" y="1763085"/>
              <a:ext cx="866775" cy="97155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656173A-986C-43C2-943D-2CF2AD78A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1752" y="1927952"/>
              <a:ext cx="361950" cy="382994"/>
            </a:xfrm>
            <a:prstGeom prst="rect">
              <a:avLst/>
            </a:prstGeom>
          </p:spPr>
        </p:pic>
      </p:grpSp>
      <p:sp>
        <p:nvSpPr>
          <p:cNvPr id="11" name="TextBox 17">
            <a:extLst>
              <a:ext uri="{FF2B5EF4-FFF2-40B4-BE49-F238E27FC236}">
                <a16:creationId xmlns:a16="http://schemas.microsoft.com/office/drawing/2014/main" id="{3E582B3A-AF27-4949-8726-41E7663D4C74}"/>
              </a:ext>
            </a:extLst>
          </p:cNvPr>
          <p:cNvSpPr txBox="1"/>
          <p:nvPr/>
        </p:nvSpPr>
        <p:spPr>
          <a:xfrm>
            <a:off x="1637519" y="1808024"/>
            <a:ext cx="1866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TRUE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166F47F5-C643-473B-A231-0973754BA608}"/>
              </a:ext>
            </a:extLst>
          </p:cNvPr>
          <p:cNvSpPr txBox="1"/>
          <p:nvPr/>
        </p:nvSpPr>
        <p:spPr>
          <a:xfrm>
            <a:off x="5773440" y="1984296"/>
            <a:ext cx="1866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3CE3D2-957D-E54F-84B6-40270DA2911A}"/>
              </a:ext>
            </a:extLst>
          </p:cNvPr>
          <p:cNvSpPr txBox="1"/>
          <p:nvPr/>
        </p:nvSpPr>
        <p:spPr>
          <a:xfrm>
            <a:off x="0" y="951316"/>
            <a:ext cx="9144000" cy="5897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Freeform: Shape 3">
            <a:extLst>
              <a:ext uri="{FF2B5EF4-FFF2-40B4-BE49-F238E27FC236}">
                <a16:creationId xmlns:a16="http://schemas.microsoft.com/office/drawing/2014/main" id="{375307F0-FAE3-144C-AFA5-8DA3740A6823}"/>
              </a:ext>
            </a:extLst>
          </p:cNvPr>
          <p:cNvSpPr/>
          <p:nvPr/>
        </p:nvSpPr>
        <p:spPr>
          <a:xfrm>
            <a:off x="857352" y="1344439"/>
            <a:ext cx="7799016" cy="6417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bIns="0" rtlCol="0" anchor="ctr"/>
          <a:lstStyle/>
          <a:p>
            <a:r>
              <a:rPr lang="en-US" dirty="0"/>
              <a:t>Strangers are most often the people likely to hurt children.</a:t>
            </a:r>
          </a:p>
        </p:txBody>
      </p:sp>
      <p:sp>
        <p:nvSpPr>
          <p:cNvPr id="26" name="Freeform: Shape 5">
            <a:extLst>
              <a:ext uri="{FF2B5EF4-FFF2-40B4-BE49-F238E27FC236}">
                <a16:creationId xmlns:a16="http://schemas.microsoft.com/office/drawing/2014/main" id="{02C8B481-0131-AF4E-B617-373D460DE89A}"/>
              </a:ext>
            </a:extLst>
          </p:cNvPr>
          <p:cNvSpPr/>
          <p:nvPr/>
        </p:nvSpPr>
        <p:spPr>
          <a:xfrm>
            <a:off x="865608" y="2421573"/>
            <a:ext cx="7799016" cy="63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bIns="0" rtlCol="0" anchor="t"/>
          <a:lstStyle/>
          <a:p>
            <a:r>
              <a:rPr lang="en-US" dirty="0"/>
              <a:t>An example of neglect would be when a child needs medical care and their parent/caregiver doesn’t take them to the doctor.</a:t>
            </a:r>
          </a:p>
          <a:p>
            <a:endParaRPr lang="en-US" sz="2000" b="1" dirty="0"/>
          </a:p>
        </p:txBody>
      </p:sp>
      <p:sp>
        <p:nvSpPr>
          <p:cNvPr id="28" name="Freeform: Shape 7">
            <a:extLst>
              <a:ext uri="{FF2B5EF4-FFF2-40B4-BE49-F238E27FC236}">
                <a16:creationId xmlns:a16="http://schemas.microsoft.com/office/drawing/2014/main" id="{C3E7AB10-408D-C644-8408-01D5E79731D7}"/>
              </a:ext>
            </a:extLst>
          </p:cNvPr>
          <p:cNvSpPr/>
          <p:nvPr/>
        </p:nvSpPr>
        <p:spPr>
          <a:xfrm>
            <a:off x="882850" y="3508156"/>
            <a:ext cx="7796062" cy="6417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0" tIns="0" bIns="0" rtlCol="0" anchor="ctr"/>
          <a:lstStyle/>
          <a:p>
            <a:r>
              <a:rPr lang="en-US" dirty="0"/>
              <a:t>If someone seems unsafe to you, it is important to be polite and not hurt their feelings by running away or saying anything to them.</a:t>
            </a:r>
          </a:p>
        </p:txBody>
      </p:sp>
      <p:sp>
        <p:nvSpPr>
          <p:cNvPr id="30" name="Freeform: Shape 7">
            <a:extLst>
              <a:ext uri="{FF2B5EF4-FFF2-40B4-BE49-F238E27FC236}">
                <a16:creationId xmlns:a16="http://schemas.microsoft.com/office/drawing/2014/main" id="{7BEA2938-5134-D24A-9968-016B94B93CB6}"/>
              </a:ext>
            </a:extLst>
          </p:cNvPr>
          <p:cNvSpPr/>
          <p:nvPr/>
        </p:nvSpPr>
        <p:spPr>
          <a:xfrm>
            <a:off x="857352" y="4626377"/>
            <a:ext cx="7807272" cy="6417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0" tIns="0" bIns="0" rtlCol="0" anchor="ctr"/>
          <a:lstStyle/>
          <a:p>
            <a:r>
              <a:rPr lang="en-US" dirty="0"/>
              <a:t>Emotional abuse leaves a mark on your body.</a:t>
            </a:r>
          </a:p>
        </p:txBody>
      </p:sp>
      <p:sp>
        <p:nvSpPr>
          <p:cNvPr id="32" name="Freeform: Shape 7">
            <a:extLst>
              <a:ext uri="{FF2B5EF4-FFF2-40B4-BE49-F238E27FC236}">
                <a16:creationId xmlns:a16="http://schemas.microsoft.com/office/drawing/2014/main" id="{688B2EB5-7FA6-A443-980E-767263387C65}"/>
              </a:ext>
            </a:extLst>
          </p:cNvPr>
          <p:cNvSpPr/>
          <p:nvPr/>
        </p:nvSpPr>
        <p:spPr>
          <a:xfrm>
            <a:off x="879896" y="5743019"/>
            <a:ext cx="7799016" cy="6417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0" tIns="0" bIns="0" rtlCol="0" anchor="ctr"/>
          <a:lstStyle/>
          <a:p>
            <a:r>
              <a:rPr lang="en-US" dirty="0"/>
              <a:t>Physical abuse can be from an older child, as well as an adult. 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DFA674-8474-3D44-AADD-A42E428ABAC1}"/>
              </a:ext>
            </a:extLst>
          </p:cNvPr>
          <p:cNvSpPr/>
          <p:nvPr/>
        </p:nvSpPr>
        <p:spPr>
          <a:xfrm flipH="1">
            <a:off x="304801" y="1294500"/>
            <a:ext cx="737847" cy="7378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FDFA679-2520-1249-AC0D-3595CAE0ED62}"/>
              </a:ext>
            </a:extLst>
          </p:cNvPr>
          <p:cNvSpPr/>
          <p:nvPr/>
        </p:nvSpPr>
        <p:spPr>
          <a:xfrm flipH="1">
            <a:off x="304801" y="2362960"/>
            <a:ext cx="737847" cy="7378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C777328-893F-0E46-AC1F-A7B32881A3B5}"/>
              </a:ext>
            </a:extLst>
          </p:cNvPr>
          <p:cNvSpPr/>
          <p:nvPr/>
        </p:nvSpPr>
        <p:spPr>
          <a:xfrm flipH="1">
            <a:off x="304801" y="3468242"/>
            <a:ext cx="737847" cy="7378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F8F09F7-1249-DC4D-811A-77CDE7F87851}"/>
              </a:ext>
            </a:extLst>
          </p:cNvPr>
          <p:cNvSpPr/>
          <p:nvPr/>
        </p:nvSpPr>
        <p:spPr>
          <a:xfrm flipH="1">
            <a:off x="304801" y="4578327"/>
            <a:ext cx="737847" cy="7378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3758B97-E00E-D741-9F4B-93A1A35A8B03}"/>
              </a:ext>
            </a:extLst>
          </p:cNvPr>
          <p:cNvSpPr/>
          <p:nvPr/>
        </p:nvSpPr>
        <p:spPr>
          <a:xfrm flipH="1">
            <a:off x="304801" y="5694969"/>
            <a:ext cx="737847" cy="7378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E63E24-6237-43F7-ACAD-1F065B8C1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Check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D9F1D0-8E2F-5029-83EF-6CF85C68D5DA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tx1">
                    <a:lumMod val="50000"/>
                    <a:lumOff val="50000"/>
                    <a:alpha val="71484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148426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2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2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repeatCount="2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2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8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mph" presetSubtype="0" repeatCount="2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01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Custom 135">
      <a:dk1>
        <a:sysClr val="windowText" lastClr="000000"/>
      </a:dk1>
      <a:lt1>
        <a:sysClr val="window" lastClr="FFFFFF"/>
      </a:lt1>
      <a:dk2>
        <a:srgbClr val="3E3B43"/>
      </a:dk2>
      <a:lt2>
        <a:srgbClr val="E7E6E6"/>
      </a:lt2>
      <a:accent1>
        <a:srgbClr val="1A4A89"/>
      </a:accent1>
      <a:accent2>
        <a:srgbClr val="D72B27"/>
      </a:accent2>
      <a:accent3>
        <a:srgbClr val="FFC428"/>
      </a:accent3>
      <a:accent4>
        <a:srgbClr val="3DB111"/>
      </a:accent4>
      <a:accent5>
        <a:srgbClr val="0178DC"/>
      </a:accent5>
      <a:accent6>
        <a:srgbClr val="8D4AFF"/>
      </a:accent6>
      <a:hlink>
        <a:srgbClr val="0563C1"/>
      </a:hlink>
      <a:folHlink>
        <a:srgbClr val="954F72"/>
      </a:folHlink>
    </a:clrScheme>
    <a:fontScheme name="Custom 116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62b6ecb-acff-4b24-a527-ff2b271ebe71">23CEHAA2X2SM-2102554853-350189</_dlc_DocId>
    <_dlc_DocIdUrl xmlns="d62b6ecb-acff-4b24-a527-ff2b271ebe71">
      <Url>https://slidegenius365.sharepoint.com/_layouts/15/DocIdRedir.aspx?ID=23CEHAA2X2SM-2102554853-350189</Url>
      <Description>23CEHAA2X2SM-2102554853-350189</Description>
    </_dlc_DocIdUrl>
    <_Flow_SignoffStatus xmlns="06fa9243-f6f6-4c83-8c18-4e880acd4ff6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689C359221F84CA6C8A700AD48302A" ma:contentTypeVersion="88" ma:contentTypeDescription="Create a new document." ma:contentTypeScope="" ma:versionID="3db5214e9d1f1687af05b4d60a242362">
  <xsd:schema xmlns:xsd="http://www.w3.org/2001/XMLSchema" xmlns:xs="http://www.w3.org/2001/XMLSchema" xmlns:p="http://schemas.microsoft.com/office/2006/metadata/properties" xmlns:ns2="d62b6ecb-acff-4b24-a527-ff2b271ebe71" xmlns:ns3="06fa9243-f6f6-4c83-8c18-4e880acd4ff6" targetNamespace="http://schemas.microsoft.com/office/2006/metadata/properties" ma:root="true" ma:fieldsID="379c045f003df985c88b9848db9b1ba1" ns2:_="" ns3:_="">
    <xsd:import namespace="d62b6ecb-acff-4b24-a527-ff2b271ebe71"/>
    <xsd:import namespace="06fa9243-f6f6-4c83-8c18-4e880acd4f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_dlc_DocId" minOccurs="0"/>
                <xsd:element ref="ns2:_dlc_DocIdUrl" minOccurs="0"/>
                <xsd:element ref="ns2:_dlc_DocIdPersistId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2b6ecb-acff-4b24-a527-ff2b271ebe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fa9243-f6f6-4c83-8c18-4e880acd4f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EB5529-0CF2-4489-868C-13A062FE08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D6C37B-60E4-4DB7-A78D-2CBC9EE6C954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DE92B32-EDE0-46BB-9DE8-996A150561E3}">
  <ds:schemaRefs>
    <ds:schemaRef ds:uri="http://schemas.microsoft.com/office/2006/documentManagement/types"/>
    <ds:schemaRef ds:uri="http://www.w3.org/XML/1998/namespace"/>
    <ds:schemaRef ds:uri="d62b6ecb-acff-4b24-a527-ff2b271ebe71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6fa9243-f6f6-4c83-8c18-4e880acd4ff6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3DF39FF7-2669-42B6-829A-62A95AAE20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2b6ecb-acff-4b24-a527-ff2b271ebe71"/>
    <ds:schemaRef ds:uri="06fa9243-f6f6-4c83-8c18-4e880acd4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12447</TotalTime>
  <Words>477</Words>
  <Application>Microsoft Macintosh PowerPoint</Application>
  <PresentationFormat>On-screen Show (4:3)</PresentationFormat>
  <Paragraphs>95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Chalkduster</vt:lpstr>
      <vt:lpstr>Stone Sans Semi Bold</vt:lpstr>
      <vt:lpstr>Office Theme</vt:lpstr>
      <vt:lpstr>PowerPoint Presentation</vt:lpstr>
      <vt:lpstr>Safety</vt:lpstr>
      <vt:lpstr>Safety</vt:lpstr>
      <vt:lpstr>Safe Adults</vt:lpstr>
      <vt:lpstr>Safe Adults</vt:lpstr>
      <vt:lpstr>Who is a Stranger? </vt:lpstr>
      <vt:lpstr>Neglect</vt:lpstr>
      <vt:lpstr>You are Perfect By Monique Burr Foundation for Children</vt:lpstr>
      <vt:lpstr>Safety Check </vt:lpstr>
      <vt:lpstr>Private Body Parts</vt:lpstr>
      <vt:lpstr>Inappropriate Images</vt:lpstr>
      <vt:lpstr>Red Flags – Tricks</vt:lpstr>
      <vt:lpstr>Red Flags – Safe vs. Unsafe Secrets</vt:lpstr>
      <vt:lpstr>Healthy Relationships</vt:lpstr>
      <vt:lpstr>Let’s Play Fact or Fiction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SGDeveloper 3</dc:creator>
  <cp:lastModifiedBy>Ashle Fike</cp:lastModifiedBy>
  <cp:revision>911</cp:revision>
  <cp:lastPrinted>2017-07-21T20:11:16Z</cp:lastPrinted>
  <dcterms:created xsi:type="dcterms:W3CDTF">2017-05-30T18:56:18Z</dcterms:created>
  <dcterms:modified xsi:type="dcterms:W3CDTF">2025-05-20T20:50:34Z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0x010100C4689C359221F84CA6C8A700AD48302A</vt:lpwstr>
  </property>
  <property fmtid="{D5CDD505-2E9C-101B-9397-08002B2CF9AE}" pid="3" name="_dlc_DocIdItemGuid">
    <vt:lpwstr>740bed99-70e7-4221-951c-5b4d428069af</vt:lpwstr>
  </property>
</Properties>
</file>