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  <p:embeddedFont>
      <p:font typeface="KG Red Hands" panose="02000505000000020004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1260" y="-12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E74C37-FE53-4CED-ADCB-73299B2E6CB6}"/>
              </a:ext>
            </a:extLst>
          </p:cNvPr>
          <p:cNvSpPr/>
          <p:nvPr/>
        </p:nvSpPr>
        <p:spPr>
          <a:xfrm>
            <a:off x="444814" y="18574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10A645-1BDF-4930-9D6D-EFB9C24D5F5E}"/>
              </a:ext>
            </a:extLst>
          </p:cNvPr>
          <p:cNvSpPr/>
          <p:nvPr/>
        </p:nvSpPr>
        <p:spPr>
          <a:xfrm>
            <a:off x="3986774" y="18574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ACF8D-F9C0-4B86-9869-E85C588FF7F1}"/>
              </a:ext>
            </a:extLst>
          </p:cNvPr>
          <p:cNvSpPr/>
          <p:nvPr/>
        </p:nvSpPr>
        <p:spPr>
          <a:xfrm>
            <a:off x="444814" y="49958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916E3E-7A91-428D-AFB1-3BE897A88A81}"/>
              </a:ext>
            </a:extLst>
          </p:cNvPr>
          <p:cNvSpPr/>
          <p:nvPr/>
        </p:nvSpPr>
        <p:spPr>
          <a:xfrm>
            <a:off x="444814" y="85193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8010D-361B-4E47-A4DE-F1D2E005DB97}"/>
              </a:ext>
            </a:extLst>
          </p:cNvPr>
          <p:cNvSpPr txBox="1"/>
          <p:nvPr/>
        </p:nvSpPr>
        <p:spPr>
          <a:xfrm>
            <a:off x="158765" y="85699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76157-C01B-4399-83BE-5F2EB46DE535}"/>
              </a:ext>
            </a:extLst>
          </p:cNvPr>
          <p:cNvSpPr txBox="1"/>
          <p:nvPr/>
        </p:nvSpPr>
        <p:spPr>
          <a:xfrm>
            <a:off x="442863" y="2346330"/>
            <a:ext cx="3288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This is Book Fair week in the Library. Money must be in a </a:t>
            </a:r>
            <a:r>
              <a:rPr lang="en-US" sz="1200">
                <a:latin typeface="KG Miss Kindergarten" panose="02000000000000000000" pitchFamily="2" charset="0"/>
                <a:ea typeface="HelloAnnie" panose="02000603000000000000" pitchFamily="2" charset="0"/>
              </a:rPr>
              <a:t>labeled envelope.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 Folders will be sent home Tuesday.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18: Impact Aid forms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19: Hearing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22: PPS Spirit Day: Wear camo.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send in a dark gray short or long sleeve t-shirt for our Christmas Program by Dec. 2</a:t>
            </a:r>
            <a:r>
              <a:rPr lang="en-US" sz="12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nd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7E82D-7D04-4B7F-8878-DB81F9F609F5}"/>
              </a:ext>
            </a:extLst>
          </p:cNvPr>
          <p:cNvSpPr txBox="1"/>
          <p:nvPr/>
        </p:nvSpPr>
        <p:spPr>
          <a:xfrm>
            <a:off x="2087356" y="463391"/>
            <a:ext cx="321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Dec. 12:Christmas Program at 8:30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25-29: Thanksgiving Holidays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47130-4098-409C-87E5-DFA07D17889A}"/>
              </a:ext>
            </a:extLst>
          </p:cNvPr>
          <p:cNvSpPr txBox="1"/>
          <p:nvPr/>
        </p:nvSpPr>
        <p:spPr>
          <a:xfrm>
            <a:off x="1848732" y="8824953"/>
            <a:ext cx="3625223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 Spelling Test will be given until Unit 7.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4985F5A-DB13-4528-AB88-BFB170C2D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737"/>
              </p:ext>
            </p:extLst>
          </p:nvPr>
        </p:nvGraphicFramePr>
        <p:xfrm>
          <a:off x="417463" y="5354665"/>
          <a:ext cx="6784829" cy="299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38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356444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7725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ink,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ank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onk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unk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. Qu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Review v,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ve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open &amp; closed syllables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5192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Imperative Sentences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11/18 Dictation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5192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Topic 4: Subtraction Facts to 20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11/21 Fact Families Minor Grade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51923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NA (We alternate weeks for SS/Science).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52424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The First Thanksgiving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B9AD6F4-62FB-4AC4-AA75-968C7D88884B}"/>
              </a:ext>
            </a:extLst>
          </p:cNvPr>
          <p:cNvSpPr txBox="1"/>
          <p:nvPr/>
        </p:nvSpPr>
        <p:spPr>
          <a:xfrm>
            <a:off x="417463" y="1887926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6A329-5C65-41B8-A7B5-3F412F2F4A27}"/>
              </a:ext>
            </a:extLst>
          </p:cNvPr>
          <p:cNvSpPr txBox="1"/>
          <p:nvPr/>
        </p:nvSpPr>
        <p:spPr>
          <a:xfrm>
            <a:off x="1848732" y="49873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5BF43-3AEE-46E2-AC91-D18EEA6DB8B6}"/>
              </a:ext>
            </a:extLst>
          </p:cNvPr>
          <p:cNvSpPr txBox="1"/>
          <p:nvPr/>
        </p:nvSpPr>
        <p:spPr>
          <a:xfrm>
            <a:off x="4037574" y="1889736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92B26E-0A6A-4141-9D9B-994ACCB6DB1E}"/>
              </a:ext>
            </a:extLst>
          </p:cNvPr>
          <p:cNvSpPr txBox="1"/>
          <p:nvPr/>
        </p:nvSpPr>
        <p:spPr bwMode="white">
          <a:xfrm>
            <a:off x="149477" y="212723"/>
            <a:ext cx="750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G Red Hands" panose="02000505000000020004" pitchFamily="2" charset="0"/>
                <a:ea typeface="HelloBoomerang" panose="02000603000000000000" pitchFamily="2" charset="0"/>
              </a:rPr>
              <a:t>Branning’s Buzz</a:t>
            </a:r>
            <a:endParaRPr lang="en-US" sz="4000" dirty="0">
              <a:solidFill>
                <a:schemeClr val="bg1"/>
              </a:solidFill>
              <a:latin typeface="KG Red Hands" panose="02000505000000020004" pitchFamily="2" charset="0"/>
              <a:ea typeface="HelloEtchASketch" panose="02000603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539C27-80BC-4A39-817B-67D93EECF5F8}"/>
              </a:ext>
            </a:extLst>
          </p:cNvPr>
          <p:cNvSpPr txBox="1"/>
          <p:nvPr/>
        </p:nvSpPr>
        <p:spPr>
          <a:xfrm>
            <a:off x="155818" y="1304035"/>
            <a:ext cx="4356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November 18-22,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922A13-B1CA-4FF7-8B2F-8383DD1D4651}"/>
              </a:ext>
            </a:extLst>
          </p:cNvPr>
          <p:cNvSpPr txBox="1"/>
          <p:nvPr/>
        </p:nvSpPr>
        <p:spPr>
          <a:xfrm>
            <a:off x="3974373" y="2226985"/>
            <a:ext cx="3288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Nov. 25-29: Thanksgiving Holidays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Dec. 12: Christmas Program at 8:30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Christmas Holidays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review test papers &amp; return them to school. Sign the page in the folder. Please don’t keep pages at home as I keep them on file for the entire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If you have questions or concerns, you may email me at 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Wendy.branning@acboe.net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or message through Parent Square.</a:t>
            </a:r>
          </a:p>
        </p:txBody>
      </p:sp>
    </p:spTree>
    <p:extLst>
      <p:ext uri="{BB962C8B-B14F-4D97-AF65-F5344CB8AC3E}">
        <p14:creationId xmlns:p14="http://schemas.microsoft.com/office/powerpoint/2010/main" val="39945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248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KG Miss Kindy Chunky</vt:lpstr>
      <vt:lpstr>Calibri Light</vt:lpstr>
      <vt:lpstr>HelloAnnie</vt:lpstr>
      <vt:lpstr>HelloEtchASketch</vt:lpstr>
      <vt:lpstr>HelloBoomerang</vt:lpstr>
      <vt:lpstr>Calibri</vt:lpstr>
      <vt:lpstr>Arial</vt:lpstr>
      <vt:lpstr>HelloButtons</vt:lpstr>
      <vt:lpstr>KG Miss Kindergarten</vt:lpstr>
      <vt:lpstr>KG Red Hands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26</cp:revision>
  <cp:lastPrinted>2018-11-01T16:30:51Z</cp:lastPrinted>
  <dcterms:created xsi:type="dcterms:W3CDTF">2016-10-11T18:59:43Z</dcterms:created>
  <dcterms:modified xsi:type="dcterms:W3CDTF">2024-11-18T13:07:18Z</dcterms:modified>
</cp:coreProperties>
</file>