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2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1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9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5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2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3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4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6776C-7013-47D8-A858-B802954D8FA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DA4A9-A4B7-43C8-9107-BB2AA161A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PROCEDURES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2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CONTROLLED STOP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PRETEND THAT THERE IS GLASS OF WATER ON YOUR DASH.  WE WILL TELL YOU TO STOP, BRAKE AS IF TRYING TO NOT SPILL THE WATER.</a:t>
            </a:r>
          </a:p>
          <a:p>
            <a:r>
              <a:rPr lang="en-US" dirty="0"/>
              <a:t>WHEN YOU BRAKE, YOUR EYES SHOULD CHECK THE REARVIEW MIRROR. (A QUICK LOOK, DO NOT STARE AT THE REARVIEW MIRROR)</a:t>
            </a:r>
          </a:p>
        </p:txBody>
      </p:sp>
    </p:spTree>
    <p:extLst>
      <p:ext uri="{BB962C8B-B14F-4D97-AF65-F5344CB8AC3E}">
        <p14:creationId xmlns:p14="http://schemas.microsoft.com/office/powerpoint/2010/main" val="361404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BACKING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YOUR CAR IN REVERSE.</a:t>
            </a:r>
          </a:p>
          <a:p>
            <a:r>
              <a:rPr lang="en-US" dirty="0"/>
              <a:t>PLACE YOUR LEFT HAND AT 12 O’CLOCK ON THE STEERING WHEEL.</a:t>
            </a:r>
          </a:p>
          <a:p>
            <a:r>
              <a:rPr lang="en-US" dirty="0"/>
              <a:t>PLACE YOUR RIGHT HAND BEHIND THE PASSENGER SEAT. LOOK OVER RIGHT SHOULDER.</a:t>
            </a:r>
          </a:p>
          <a:p>
            <a:r>
              <a:rPr lang="en-US" dirty="0"/>
              <a:t>I WILL TELL YOU TO STOP.  REMEMBER YOUR GLASS OF WATER ON THE DASH.</a:t>
            </a:r>
          </a:p>
          <a:p>
            <a:r>
              <a:rPr lang="en-US" dirty="0"/>
              <a:t>DO NOT LOOK FORWARD UNTIL YOU COME TO A COMPLETE STOP. (FEEL THE CAR STOP AND COUNT ONE THOUSAND ONE, THEN LOOK </a:t>
            </a:r>
            <a:r>
              <a:rPr lang="en-US"/>
              <a:t>FORWARD.)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POINT TURN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LET YOUR INTENTIONS BE KNOWN, LEFT TURN SIGNAL.</a:t>
            </a:r>
          </a:p>
          <a:p>
            <a:r>
              <a:rPr lang="en-US" dirty="0"/>
              <a:t>2.  TURN YOUR STEERING WHEEL ALL THE WAY TO THE LEFT.</a:t>
            </a:r>
          </a:p>
          <a:p>
            <a:r>
              <a:rPr lang="en-US" dirty="0"/>
              <a:t>3.  CHECK TRAFFIC. </a:t>
            </a:r>
            <a:r>
              <a:rPr lang="en-US"/>
              <a:t>(AHEAD OF YOU, REARVIEW </a:t>
            </a:r>
            <a:r>
              <a:rPr lang="en-US" dirty="0"/>
              <a:t>MIRROR- SIDE MIRROR- LEFT SHOULDER)</a:t>
            </a:r>
          </a:p>
        </p:txBody>
      </p:sp>
    </p:spTree>
    <p:extLst>
      <p:ext uri="{BB962C8B-B14F-4D97-AF65-F5344CB8AC3E}">
        <p14:creationId xmlns:p14="http://schemas.microsoft.com/office/powerpoint/2010/main" val="35848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POINT TURN (PART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R’S</a:t>
            </a:r>
          </a:p>
          <a:p>
            <a:r>
              <a:rPr lang="en-US" dirty="0"/>
              <a:t>1.  TURN YOUR STEERING WHEEL ALL THE WAY TO THE </a:t>
            </a:r>
            <a:r>
              <a:rPr lang="en-US" u="sng" dirty="0"/>
              <a:t>R</a:t>
            </a:r>
            <a:r>
              <a:rPr lang="en-US" dirty="0"/>
              <a:t>IGHT.</a:t>
            </a:r>
          </a:p>
          <a:p>
            <a:r>
              <a:rPr lang="en-US" dirty="0"/>
              <a:t>2.  PLACE YOUR CAR IN </a:t>
            </a:r>
            <a:r>
              <a:rPr lang="en-US" u="sng" dirty="0"/>
              <a:t>R</a:t>
            </a:r>
            <a:r>
              <a:rPr lang="en-US" dirty="0"/>
              <a:t>EVERSE.</a:t>
            </a:r>
          </a:p>
          <a:p>
            <a:r>
              <a:rPr lang="en-US" dirty="0"/>
              <a:t>3.  LOOK OVER YOUR </a:t>
            </a:r>
            <a:r>
              <a:rPr lang="en-US" u="sng" dirty="0"/>
              <a:t>R</a:t>
            </a:r>
            <a:r>
              <a:rPr lang="en-US" dirty="0"/>
              <a:t>IGHT SHOULDER FOR AN OBSTRUCTION.  AS YOUR REVERSE YOUR CAR GET YOUR EYES TO THE LEFT AN LOCATE THE BACKSIDE DRIVER TIRE.  MAKE SURE IT DOESN’T HIT THE CURB.</a:t>
            </a:r>
          </a:p>
        </p:txBody>
      </p:sp>
    </p:spTree>
    <p:extLst>
      <p:ext uri="{BB962C8B-B14F-4D97-AF65-F5344CB8AC3E}">
        <p14:creationId xmlns:p14="http://schemas.microsoft.com/office/powerpoint/2010/main" val="400141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POINT TURN (PART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YOUR CAR IN DRIVE.</a:t>
            </a:r>
          </a:p>
          <a:p>
            <a:r>
              <a:rPr lang="en-US" dirty="0"/>
              <a:t>TURN YOUR STEERING WHEEL ALL THE WAY TO THE LEFT.</a:t>
            </a:r>
          </a:p>
          <a:p>
            <a:r>
              <a:rPr lang="en-US" dirty="0"/>
              <a:t>AS YOU TURN YOUR STEERING WHEEL CHECK RIGHT AND LEFT FOR TRAFFIC AND PROCEED.</a:t>
            </a:r>
          </a:p>
        </p:txBody>
      </p:sp>
    </p:spTree>
    <p:extLst>
      <p:ext uri="{BB962C8B-B14F-4D97-AF65-F5344CB8AC3E}">
        <p14:creationId xmlns:p14="http://schemas.microsoft.com/office/powerpoint/2010/main" val="60791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ON A HILL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ANYTIME I TELL PULL OVER, PLACE YOUR RIGHT TURN SIGNAL ON </a:t>
            </a:r>
          </a:p>
          <a:p>
            <a:r>
              <a:rPr lang="en-US" dirty="0"/>
              <a:t>1. PLACE YOUR CAR IN PARK</a:t>
            </a:r>
          </a:p>
          <a:p>
            <a:r>
              <a:rPr lang="en-US" dirty="0"/>
              <a:t>2.  SINCE PARKING BRAKE HAS THE WORD PARK IN IT, BUT YOUR PARKING BRAKE ON.</a:t>
            </a:r>
          </a:p>
          <a:p>
            <a:r>
              <a:rPr lang="en-US" dirty="0"/>
              <a:t>3. SINCE PARKING BRAKE HAS THE WORD BRAKE IN IT, REMOVE YOUR FOOT FROM THE BRAKE.</a:t>
            </a:r>
          </a:p>
          <a:p>
            <a:r>
              <a:rPr lang="en-US" dirty="0"/>
              <a:t>TURN YOUR WHEEL: DOWNHILL WITHOUT A CURB- TO THE SIDE OF THE ROAD (RIGHT), DOWNHILL AND A CURB- TO THE SIDE OF THE ROAD (RIGHT), UPHILL WITHOUT A CURB- TO THE SIDE OF THE ROAD (RIGHT), OR UPHILL AND A CURB- TURN IT AWAY FROM THE CURB (LEFT).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78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LEAVING THE PARKING SPOT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YOUR STEERING WHEEL IS TURN TO THE RIGHT, TURN IT LEFT 1 ½ REVOLUTIONS.</a:t>
            </a:r>
          </a:p>
          <a:p>
            <a:r>
              <a:rPr lang="en-US" dirty="0"/>
              <a:t>LET YOUR INTENTIONS BE KNOWN (LEFT TURN SIGNAL)</a:t>
            </a:r>
          </a:p>
          <a:p>
            <a:r>
              <a:rPr lang="en-US" dirty="0"/>
              <a:t>PLACE YOUR FOOT ON THE BRAKE.</a:t>
            </a:r>
          </a:p>
          <a:p>
            <a:r>
              <a:rPr lang="en-US" dirty="0"/>
              <a:t>SINCE PARKING BRAKE HAS THE WORD BRAKE IN IT, REMOVE THE PARKING BRAKE.</a:t>
            </a:r>
          </a:p>
          <a:p>
            <a:r>
              <a:rPr lang="en-US" dirty="0"/>
              <a:t>SINCE YOUR REMOVED THE PARKING BRAKE, REMOVE YOUR CAR FROM PARK TO DRIVE.</a:t>
            </a:r>
          </a:p>
          <a:p>
            <a:r>
              <a:rPr lang="en-US" dirty="0"/>
              <a:t>LAST THING EVER DO IS CHECK TRAFFIC: AHEAD OF YOU, REARVIEW MIRROR, SIDE MIRROR, LEFT SHOULDER (BLINDSPOT) PROCEED TO LEAVE.</a:t>
            </a:r>
          </a:p>
        </p:txBody>
      </p:sp>
    </p:spTree>
    <p:extLst>
      <p:ext uri="{BB962C8B-B14F-4D97-AF65-F5344CB8AC3E}">
        <p14:creationId xmlns:p14="http://schemas.microsoft.com/office/powerpoint/2010/main" val="198749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503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TESTING PROCEDURES</vt:lpstr>
      <vt:lpstr>CONTROLLED STOP</vt:lpstr>
      <vt:lpstr>STRAIGHT LINE BACKING </vt:lpstr>
      <vt:lpstr>3 POINT TURN (PART 1)</vt:lpstr>
      <vt:lpstr>3 POINT TURN (PART 2)</vt:lpstr>
      <vt:lpstr>3 POINT TURN (PART 3)</vt:lpstr>
      <vt:lpstr>PARKING ON A HILL</vt:lpstr>
      <vt:lpstr>LEAVING THE PARKING SPOT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PROCEDURES</dc:title>
  <dc:creator>Wendell Jackson</dc:creator>
  <cp:lastModifiedBy>Doug Price</cp:lastModifiedBy>
  <cp:revision>9</cp:revision>
  <dcterms:created xsi:type="dcterms:W3CDTF">2018-02-01T18:21:15Z</dcterms:created>
  <dcterms:modified xsi:type="dcterms:W3CDTF">2024-10-01T18:41:51Z</dcterms:modified>
</cp:coreProperties>
</file>