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5" r:id="rId18"/>
    <p:sldId id="274" r:id="rId19"/>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47C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FC41C3-AA58-4544-B073-B3780FB627FC}" v="5" dt="2024-08-27T17:23:38.3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714" y="72"/>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EEF62979-9B89-4804-859D-0DBBF12E518A}" type="datetimeFigureOut">
              <a:rPr lang="en-US" smtClean="0"/>
              <a:t>8/28/2024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9AB4F5F2-6128-4C34-9B2E-30F83D483400}" type="slidenum">
              <a:rPr lang="en-US" smtClean="0"/>
              <a:t>‹#›</a:t>
            </a:fld>
            <a:endParaRPr lang="en-US"/>
          </a:p>
        </p:txBody>
      </p:sp>
    </p:spTree>
    <p:extLst>
      <p:ext uri="{BB962C8B-B14F-4D97-AF65-F5344CB8AC3E}">
        <p14:creationId xmlns:p14="http://schemas.microsoft.com/office/powerpoint/2010/main" val="738216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4F5F2-6128-4C34-9B2E-30F83D483400}" type="slidenum">
              <a:rPr lang="en-US" smtClean="0"/>
              <a:t>13</a:t>
            </a:fld>
            <a:endParaRPr lang="en-US"/>
          </a:p>
        </p:txBody>
      </p:sp>
    </p:spTree>
    <p:extLst>
      <p:ext uri="{BB962C8B-B14F-4D97-AF65-F5344CB8AC3E}">
        <p14:creationId xmlns:p14="http://schemas.microsoft.com/office/powerpoint/2010/main" val="388875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F5F2-6128-4C34-9B2E-30F83D483400}" type="slidenum">
              <a:rPr lang="en-US" smtClean="0"/>
              <a:t>17</a:t>
            </a:fld>
            <a:endParaRPr lang="en-US"/>
          </a:p>
        </p:txBody>
      </p:sp>
    </p:spTree>
    <p:extLst>
      <p:ext uri="{BB962C8B-B14F-4D97-AF65-F5344CB8AC3E}">
        <p14:creationId xmlns:p14="http://schemas.microsoft.com/office/powerpoint/2010/main" val="3693719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B4D995"/>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619391"/>
            <a:ext cx="12703139" cy="8810624"/>
          </a:xfrm>
          <a:prstGeom prst="rect">
            <a:avLst/>
          </a:prstGeom>
        </p:spPr>
      </p:pic>
      <p:pic>
        <p:nvPicPr>
          <p:cNvPr id="18" name="bg object 18"/>
          <p:cNvPicPr/>
          <p:nvPr/>
        </p:nvPicPr>
        <p:blipFill>
          <a:blip r:embed="rId3" cstate="print"/>
          <a:stretch>
            <a:fillRect/>
          </a:stretch>
        </p:blipFill>
        <p:spPr>
          <a:xfrm>
            <a:off x="10756257" y="1506868"/>
            <a:ext cx="6925532" cy="8080087"/>
          </a:xfrm>
          <a:prstGeom prst="rect">
            <a:avLst/>
          </a:prstGeom>
        </p:spPr>
      </p:pic>
      <p:pic>
        <p:nvPicPr>
          <p:cNvPr id="19" name="bg object 19"/>
          <p:cNvPicPr/>
          <p:nvPr/>
        </p:nvPicPr>
        <p:blipFill>
          <a:blip r:embed="rId4" cstate="print"/>
          <a:stretch>
            <a:fillRect/>
          </a:stretch>
        </p:blipFill>
        <p:spPr>
          <a:xfrm>
            <a:off x="12953003" y="1451296"/>
            <a:ext cx="2942902" cy="946073"/>
          </a:xfrm>
          <a:prstGeom prst="rect">
            <a:avLst/>
          </a:prstGeom>
        </p:spPr>
      </p:pic>
      <p:pic>
        <p:nvPicPr>
          <p:cNvPr id="20" name="bg object 20"/>
          <p:cNvPicPr/>
          <p:nvPr/>
        </p:nvPicPr>
        <p:blipFill>
          <a:blip r:embed="rId5" cstate="print"/>
          <a:stretch>
            <a:fillRect/>
          </a:stretch>
        </p:blipFill>
        <p:spPr>
          <a:xfrm>
            <a:off x="5177748" y="6645501"/>
            <a:ext cx="2445970" cy="2441943"/>
          </a:xfrm>
          <a:prstGeom prst="rect">
            <a:avLst/>
          </a:prstGeom>
        </p:spPr>
      </p:pic>
      <p:sp>
        <p:nvSpPr>
          <p:cNvPr id="21" name="bg object 21"/>
          <p:cNvSpPr/>
          <p:nvPr/>
        </p:nvSpPr>
        <p:spPr>
          <a:xfrm>
            <a:off x="12072722" y="7891039"/>
            <a:ext cx="3451860" cy="1132840"/>
          </a:xfrm>
          <a:custGeom>
            <a:avLst/>
            <a:gdLst/>
            <a:ahLst/>
            <a:cxnLst/>
            <a:rect l="l" t="t" r="r" b="b"/>
            <a:pathLst>
              <a:path w="3451859" h="1132840">
                <a:moveTo>
                  <a:pt x="387122" y="838951"/>
                </a:moveTo>
                <a:lnTo>
                  <a:pt x="340748" y="832348"/>
                </a:lnTo>
                <a:lnTo>
                  <a:pt x="295412" y="820499"/>
                </a:lnTo>
                <a:lnTo>
                  <a:pt x="251589" y="803714"/>
                </a:lnTo>
                <a:lnTo>
                  <a:pt x="209758" y="782305"/>
                </a:lnTo>
                <a:lnTo>
                  <a:pt x="170397" y="756587"/>
                </a:lnTo>
                <a:lnTo>
                  <a:pt x="133983" y="726869"/>
                </a:lnTo>
                <a:lnTo>
                  <a:pt x="100995" y="693465"/>
                </a:lnTo>
                <a:lnTo>
                  <a:pt x="71909" y="656687"/>
                </a:lnTo>
                <a:lnTo>
                  <a:pt x="47204" y="616847"/>
                </a:lnTo>
                <a:lnTo>
                  <a:pt x="27358" y="574257"/>
                </a:lnTo>
                <a:lnTo>
                  <a:pt x="12859" y="529557"/>
                </a:lnTo>
                <a:lnTo>
                  <a:pt x="3785" y="483547"/>
                </a:lnTo>
                <a:lnTo>
                  <a:pt x="0" y="436783"/>
                </a:lnTo>
                <a:lnTo>
                  <a:pt x="1366" y="389819"/>
                </a:lnTo>
                <a:lnTo>
                  <a:pt x="7749" y="343210"/>
                </a:lnTo>
                <a:lnTo>
                  <a:pt x="19010" y="297511"/>
                </a:lnTo>
                <a:lnTo>
                  <a:pt x="35013" y="253276"/>
                </a:lnTo>
                <a:lnTo>
                  <a:pt x="55621" y="211060"/>
                </a:lnTo>
                <a:lnTo>
                  <a:pt x="80698" y="171418"/>
                </a:lnTo>
                <a:lnTo>
                  <a:pt x="110107" y="134904"/>
                </a:lnTo>
                <a:lnTo>
                  <a:pt x="143711" y="102074"/>
                </a:lnTo>
                <a:lnTo>
                  <a:pt x="181129" y="73960"/>
                </a:lnTo>
                <a:lnTo>
                  <a:pt x="223050" y="50003"/>
                </a:lnTo>
                <a:lnTo>
                  <a:pt x="268576" y="30417"/>
                </a:lnTo>
                <a:lnTo>
                  <a:pt x="316809" y="15413"/>
                </a:lnTo>
                <a:lnTo>
                  <a:pt x="366852" y="5203"/>
                </a:lnTo>
                <a:lnTo>
                  <a:pt x="417808" y="0"/>
                </a:lnTo>
                <a:lnTo>
                  <a:pt x="468778" y="15"/>
                </a:lnTo>
                <a:lnTo>
                  <a:pt x="518865" y="5461"/>
                </a:lnTo>
                <a:lnTo>
                  <a:pt x="567173" y="16549"/>
                </a:lnTo>
                <a:lnTo>
                  <a:pt x="612802" y="33493"/>
                </a:lnTo>
                <a:lnTo>
                  <a:pt x="654857" y="56504"/>
                </a:lnTo>
                <a:lnTo>
                  <a:pt x="692828" y="85784"/>
                </a:lnTo>
                <a:lnTo>
                  <a:pt x="726689" y="120784"/>
                </a:lnTo>
                <a:lnTo>
                  <a:pt x="756274" y="160596"/>
                </a:lnTo>
                <a:lnTo>
                  <a:pt x="781415" y="204312"/>
                </a:lnTo>
                <a:lnTo>
                  <a:pt x="801945" y="251022"/>
                </a:lnTo>
                <a:lnTo>
                  <a:pt x="817698" y="299818"/>
                </a:lnTo>
                <a:lnTo>
                  <a:pt x="828507" y="349792"/>
                </a:lnTo>
                <a:lnTo>
                  <a:pt x="834203" y="400033"/>
                </a:lnTo>
                <a:lnTo>
                  <a:pt x="834622" y="449635"/>
                </a:lnTo>
                <a:lnTo>
                  <a:pt x="829594" y="497688"/>
                </a:lnTo>
                <a:lnTo>
                  <a:pt x="818955" y="543283"/>
                </a:lnTo>
                <a:lnTo>
                  <a:pt x="802464" y="587295"/>
                </a:lnTo>
                <a:lnTo>
                  <a:pt x="780916" y="628945"/>
                </a:lnTo>
                <a:lnTo>
                  <a:pt x="754764" y="667884"/>
                </a:lnTo>
                <a:lnTo>
                  <a:pt x="724460" y="703764"/>
                </a:lnTo>
                <a:lnTo>
                  <a:pt x="690456" y="736237"/>
                </a:lnTo>
                <a:lnTo>
                  <a:pt x="653204" y="764954"/>
                </a:lnTo>
                <a:lnTo>
                  <a:pt x="613156" y="789565"/>
                </a:lnTo>
                <a:lnTo>
                  <a:pt x="570765" y="809724"/>
                </a:lnTo>
                <a:lnTo>
                  <a:pt x="526483" y="825080"/>
                </a:lnTo>
                <a:lnTo>
                  <a:pt x="480761" y="835286"/>
                </a:lnTo>
                <a:lnTo>
                  <a:pt x="434053" y="839993"/>
                </a:lnTo>
                <a:lnTo>
                  <a:pt x="387122" y="838951"/>
                </a:lnTo>
                <a:close/>
              </a:path>
              <a:path w="3451859" h="1132840">
                <a:moveTo>
                  <a:pt x="1231853" y="932138"/>
                </a:moveTo>
                <a:lnTo>
                  <a:pt x="1185952" y="922393"/>
                </a:lnTo>
                <a:lnTo>
                  <a:pt x="1141299" y="907772"/>
                </a:lnTo>
                <a:lnTo>
                  <a:pt x="1098415" y="888507"/>
                </a:lnTo>
                <a:lnTo>
                  <a:pt x="1057821" y="864832"/>
                </a:lnTo>
                <a:lnTo>
                  <a:pt x="1020037" y="836983"/>
                </a:lnTo>
                <a:lnTo>
                  <a:pt x="985583" y="805192"/>
                </a:lnTo>
                <a:lnTo>
                  <a:pt x="954981" y="769693"/>
                </a:lnTo>
                <a:lnTo>
                  <a:pt x="928751" y="730720"/>
                </a:lnTo>
                <a:lnTo>
                  <a:pt x="907474" y="688829"/>
                </a:lnTo>
                <a:lnTo>
                  <a:pt x="891353" y="644798"/>
                </a:lnTo>
                <a:lnTo>
                  <a:pt x="880339" y="599197"/>
                </a:lnTo>
                <a:lnTo>
                  <a:pt x="874384" y="552595"/>
                </a:lnTo>
                <a:lnTo>
                  <a:pt x="873437" y="505562"/>
                </a:lnTo>
                <a:lnTo>
                  <a:pt x="877452" y="458666"/>
                </a:lnTo>
                <a:lnTo>
                  <a:pt x="886379" y="412477"/>
                </a:lnTo>
                <a:lnTo>
                  <a:pt x="900169" y="367564"/>
                </a:lnTo>
                <a:lnTo>
                  <a:pt x="918774" y="324497"/>
                </a:lnTo>
                <a:lnTo>
                  <a:pt x="942145" y="283844"/>
                </a:lnTo>
                <a:lnTo>
                  <a:pt x="970233" y="246175"/>
                </a:lnTo>
                <a:lnTo>
                  <a:pt x="1002823" y="212569"/>
                </a:lnTo>
                <a:lnTo>
                  <a:pt x="1040507" y="182368"/>
                </a:lnTo>
                <a:lnTo>
                  <a:pt x="1082432" y="155922"/>
                </a:lnTo>
                <a:lnTo>
                  <a:pt x="1127745" y="133579"/>
                </a:lnTo>
                <a:lnTo>
                  <a:pt x="1175591" y="115689"/>
                </a:lnTo>
                <a:lnTo>
                  <a:pt x="1225117" y="102603"/>
                </a:lnTo>
                <a:lnTo>
                  <a:pt x="1275470" y="94668"/>
                </a:lnTo>
                <a:lnTo>
                  <a:pt x="1325795" y="92236"/>
                </a:lnTo>
                <a:lnTo>
                  <a:pt x="1375241" y="95655"/>
                </a:lnTo>
                <a:lnTo>
                  <a:pt x="1422952" y="105274"/>
                </a:lnTo>
                <a:lnTo>
                  <a:pt x="1468075" y="121444"/>
                </a:lnTo>
                <a:lnTo>
                  <a:pt x="1510139" y="144443"/>
                </a:lnTo>
                <a:lnTo>
                  <a:pt x="1549033" y="173734"/>
                </a:lnTo>
                <a:lnTo>
                  <a:pt x="1584451" y="208444"/>
                </a:lnTo>
                <a:lnTo>
                  <a:pt x="1616087" y="247703"/>
                </a:lnTo>
                <a:lnTo>
                  <a:pt x="1643634" y="290639"/>
                </a:lnTo>
                <a:lnTo>
                  <a:pt x="1666787" y="336380"/>
                </a:lnTo>
                <a:lnTo>
                  <a:pt x="1685238" y="384056"/>
                </a:lnTo>
                <a:lnTo>
                  <a:pt x="1698681" y="432793"/>
                </a:lnTo>
                <a:lnTo>
                  <a:pt x="1706811" y="481722"/>
                </a:lnTo>
                <a:lnTo>
                  <a:pt x="1709321" y="529971"/>
                </a:lnTo>
                <a:lnTo>
                  <a:pt x="1705904" y="576667"/>
                </a:lnTo>
                <a:lnTo>
                  <a:pt x="1696461" y="622712"/>
                </a:lnTo>
                <a:lnTo>
                  <a:pt x="1681655" y="667212"/>
                </a:lnTo>
                <a:lnTo>
                  <a:pt x="1661879" y="709753"/>
                </a:lnTo>
                <a:lnTo>
                  <a:pt x="1637525" y="749920"/>
                </a:lnTo>
                <a:lnTo>
                  <a:pt x="1608986" y="787298"/>
                </a:lnTo>
                <a:lnTo>
                  <a:pt x="1576655" y="821473"/>
                </a:lnTo>
                <a:lnTo>
                  <a:pt x="1540923" y="852029"/>
                </a:lnTo>
                <a:lnTo>
                  <a:pt x="1502183" y="878552"/>
                </a:lnTo>
                <a:lnTo>
                  <a:pt x="1460828" y="900626"/>
                </a:lnTo>
                <a:lnTo>
                  <a:pt x="1417250" y="917838"/>
                </a:lnTo>
                <a:lnTo>
                  <a:pt x="1371841" y="929772"/>
                </a:lnTo>
                <a:lnTo>
                  <a:pt x="1325318" y="936061"/>
                </a:lnTo>
                <a:lnTo>
                  <a:pt x="1278482" y="936772"/>
                </a:lnTo>
                <a:lnTo>
                  <a:pt x="1231853" y="932138"/>
                </a:lnTo>
                <a:close/>
              </a:path>
              <a:path w="3451859" h="1132840">
                <a:moveTo>
                  <a:pt x="2118387" y="1032468"/>
                </a:moveTo>
                <a:lnTo>
                  <a:pt x="2072249" y="1024384"/>
                </a:lnTo>
                <a:lnTo>
                  <a:pt x="2027314" y="1011088"/>
                </a:lnTo>
                <a:lnTo>
                  <a:pt x="1984050" y="992908"/>
                </a:lnTo>
                <a:lnTo>
                  <a:pt x="1942925" y="970172"/>
                </a:lnTo>
                <a:lnTo>
                  <a:pt x="1904406" y="943205"/>
                </a:lnTo>
                <a:lnTo>
                  <a:pt x="1868960" y="912337"/>
                </a:lnTo>
                <a:lnTo>
                  <a:pt x="1837056" y="877893"/>
                </a:lnTo>
                <a:lnTo>
                  <a:pt x="1809160" y="840202"/>
                </a:lnTo>
                <a:lnTo>
                  <a:pt x="1785741" y="799591"/>
                </a:lnTo>
                <a:lnTo>
                  <a:pt x="1767265" y="756387"/>
                </a:lnTo>
                <a:lnTo>
                  <a:pt x="1754202" y="711244"/>
                </a:lnTo>
                <a:lnTo>
                  <a:pt x="1746603" y="664967"/>
                </a:lnTo>
                <a:lnTo>
                  <a:pt x="1744314" y="618106"/>
                </a:lnTo>
                <a:lnTo>
                  <a:pt x="1747180" y="571209"/>
                </a:lnTo>
                <a:lnTo>
                  <a:pt x="1755048" y="524828"/>
                </a:lnTo>
                <a:lnTo>
                  <a:pt x="1767763" y="479513"/>
                </a:lnTo>
                <a:lnTo>
                  <a:pt x="1785171" y="435812"/>
                </a:lnTo>
                <a:lnTo>
                  <a:pt x="1807117" y="394278"/>
                </a:lnTo>
                <a:lnTo>
                  <a:pt x="1833447" y="355459"/>
                </a:lnTo>
                <a:lnTo>
                  <a:pt x="1864006" y="319906"/>
                </a:lnTo>
                <a:lnTo>
                  <a:pt x="1898642" y="288168"/>
                </a:lnTo>
                <a:lnTo>
                  <a:pt x="1936939" y="261266"/>
                </a:lnTo>
                <a:lnTo>
                  <a:pt x="1979603" y="238664"/>
                </a:lnTo>
                <a:lnTo>
                  <a:pt x="2025730" y="220545"/>
                </a:lnTo>
                <a:lnTo>
                  <a:pt x="2074417" y="207093"/>
                </a:lnTo>
                <a:lnTo>
                  <a:pt x="2124760" y="198491"/>
                </a:lnTo>
                <a:lnTo>
                  <a:pt x="2175855" y="194922"/>
                </a:lnTo>
                <a:lnTo>
                  <a:pt x="2226798" y="196569"/>
                </a:lnTo>
                <a:lnTo>
                  <a:pt x="2276686" y="203616"/>
                </a:lnTo>
                <a:lnTo>
                  <a:pt x="2324614" y="216246"/>
                </a:lnTo>
                <a:lnTo>
                  <a:pt x="2369679" y="234642"/>
                </a:lnTo>
                <a:lnTo>
                  <a:pt x="2410976" y="258987"/>
                </a:lnTo>
                <a:lnTo>
                  <a:pt x="2447992" y="289468"/>
                </a:lnTo>
                <a:lnTo>
                  <a:pt x="2480718" y="325536"/>
                </a:lnTo>
                <a:lnTo>
                  <a:pt x="2509016" y="366275"/>
                </a:lnTo>
                <a:lnTo>
                  <a:pt x="2532747" y="410774"/>
                </a:lnTo>
                <a:lnTo>
                  <a:pt x="2551775" y="458119"/>
                </a:lnTo>
                <a:lnTo>
                  <a:pt x="2565961" y="507395"/>
                </a:lnTo>
                <a:lnTo>
                  <a:pt x="2575168" y="557689"/>
                </a:lnTo>
                <a:lnTo>
                  <a:pt x="2579257" y="608088"/>
                </a:lnTo>
                <a:lnTo>
                  <a:pt x="2578091" y="657678"/>
                </a:lnTo>
                <a:lnTo>
                  <a:pt x="2571531" y="705546"/>
                </a:lnTo>
                <a:lnTo>
                  <a:pt x="2559440" y="750777"/>
                </a:lnTo>
                <a:lnTo>
                  <a:pt x="2541552" y="794239"/>
                </a:lnTo>
                <a:lnTo>
                  <a:pt x="2518686" y="835178"/>
                </a:lnTo>
                <a:lnTo>
                  <a:pt x="2491303" y="873260"/>
                </a:lnTo>
                <a:lnTo>
                  <a:pt x="2459869" y="908152"/>
                </a:lnTo>
                <a:lnTo>
                  <a:pt x="2424845" y="939520"/>
                </a:lnTo>
                <a:lnTo>
                  <a:pt x="2386695" y="967029"/>
                </a:lnTo>
                <a:lnTo>
                  <a:pt x="2345882" y="990346"/>
                </a:lnTo>
                <a:lnTo>
                  <a:pt x="2302869" y="1009137"/>
                </a:lnTo>
                <a:lnTo>
                  <a:pt x="2258119" y="1023067"/>
                </a:lnTo>
                <a:lnTo>
                  <a:pt x="2212095" y="1031804"/>
                </a:lnTo>
                <a:lnTo>
                  <a:pt x="2165261" y="1035013"/>
                </a:lnTo>
                <a:lnTo>
                  <a:pt x="2118387" y="1032468"/>
                </a:lnTo>
                <a:close/>
              </a:path>
              <a:path w="3451859" h="1132840">
                <a:moveTo>
                  <a:pt x="2984274" y="1129096"/>
                </a:moveTo>
                <a:lnTo>
                  <a:pt x="2938266" y="1120300"/>
                </a:lnTo>
                <a:lnTo>
                  <a:pt x="2893542" y="1106312"/>
                </a:lnTo>
                <a:lnTo>
                  <a:pt x="2850564" y="1087466"/>
                </a:lnTo>
                <a:lnTo>
                  <a:pt x="2809794" y="1064096"/>
                </a:lnTo>
                <a:lnTo>
                  <a:pt x="2771695" y="1036538"/>
                </a:lnTo>
                <a:lnTo>
                  <a:pt x="2736729" y="1005125"/>
                </a:lnTo>
                <a:lnTo>
                  <a:pt x="2705359" y="970193"/>
                </a:lnTo>
                <a:lnTo>
                  <a:pt x="2678048" y="932075"/>
                </a:lnTo>
                <a:lnTo>
                  <a:pt x="2655257" y="891107"/>
                </a:lnTo>
                <a:lnTo>
                  <a:pt x="2637449" y="847622"/>
                </a:lnTo>
                <a:lnTo>
                  <a:pt x="2625083" y="802284"/>
                </a:lnTo>
                <a:lnTo>
                  <a:pt x="2618197" y="755895"/>
                </a:lnTo>
                <a:lnTo>
                  <a:pt x="2616630" y="709003"/>
                </a:lnTo>
                <a:lnTo>
                  <a:pt x="2620218" y="662156"/>
                </a:lnTo>
                <a:lnTo>
                  <a:pt x="2628800" y="615902"/>
                </a:lnTo>
                <a:lnTo>
                  <a:pt x="2642211" y="570788"/>
                </a:lnTo>
                <a:lnTo>
                  <a:pt x="2660290" y="527361"/>
                </a:lnTo>
                <a:lnTo>
                  <a:pt x="2682873" y="486171"/>
                </a:lnTo>
                <a:lnTo>
                  <a:pt x="2709798" y="447763"/>
                </a:lnTo>
                <a:lnTo>
                  <a:pt x="2740902" y="412686"/>
                </a:lnTo>
                <a:lnTo>
                  <a:pt x="2776022" y="381487"/>
                </a:lnTo>
                <a:lnTo>
                  <a:pt x="2814729" y="355179"/>
                </a:lnTo>
                <a:lnTo>
                  <a:pt x="2857737" y="333239"/>
                </a:lnTo>
                <a:lnTo>
                  <a:pt x="2904138" y="315835"/>
                </a:lnTo>
                <a:lnTo>
                  <a:pt x="2953027" y="303136"/>
                </a:lnTo>
                <a:lnTo>
                  <a:pt x="3003496" y="295313"/>
                </a:lnTo>
                <a:lnTo>
                  <a:pt x="3054640" y="292533"/>
                </a:lnTo>
                <a:lnTo>
                  <a:pt x="3105551" y="294967"/>
                </a:lnTo>
                <a:lnTo>
                  <a:pt x="3155324" y="302785"/>
                </a:lnTo>
                <a:lnTo>
                  <a:pt x="3203052" y="316154"/>
                </a:lnTo>
                <a:lnTo>
                  <a:pt x="3247827" y="335245"/>
                </a:lnTo>
                <a:lnTo>
                  <a:pt x="3288745" y="360226"/>
                </a:lnTo>
                <a:lnTo>
                  <a:pt x="3325287" y="391276"/>
                </a:lnTo>
                <a:lnTo>
                  <a:pt x="3357453" y="427844"/>
                </a:lnTo>
                <a:lnTo>
                  <a:pt x="3385119" y="469017"/>
                </a:lnTo>
                <a:lnTo>
                  <a:pt x="3408163" y="513877"/>
                </a:lnTo>
                <a:lnTo>
                  <a:pt x="3426459" y="561509"/>
                </a:lnTo>
                <a:lnTo>
                  <a:pt x="3439884" y="610999"/>
                </a:lnTo>
                <a:lnTo>
                  <a:pt x="3448314" y="661429"/>
                </a:lnTo>
                <a:lnTo>
                  <a:pt x="3451626" y="711886"/>
                </a:lnTo>
                <a:lnTo>
                  <a:pt x="3449696" y="761452"/>
                </a:lnTo>
                <a:lnTo>
                  <a:pt x="3442400" y="809213"/>
                </a:lnTo>
                <a:lnTo>
                  <a:pt x="3429613" y="854253"/>
                </a:lnTo>
                <a:lnTo>
                  <a:pt x="3411058" y="897433"/>
                </a:lnTo>
                <a:lnTo>
                  <a:pt x="3387564" y="938014"/>
                </a:lnTo>
                <a:lnTo>
                  <a:pt x="3359599" y="975669"/>
                </a:lnTo>
                <a:lnTo>
                  <a:pt x="3327630" y="1010071"/>
                </a:lnTo>
                <a:lnTo>
                  <a:pt x="3292128" y="1040894"/>
                </a:lnTo>
                <a:lnTo>
                  <a:pt x="3253559" y="1067810"/>
                </a:lnTo>
                <a:lnTo>
                  <a:pt x="3212391" y="1090494"/>
                </a:lnTo>
                <a:lnTo>
                  <a:pt x="3169094" y="1108618"/>
                </a:lnTo>
                <a:lnTo>
                  <a:pt x="3124135" y="1121856"/>
                </a:lnTo>
                <a:lnTo>
                  <a:pt x="3077982" y="1129881"/>
                </a:lnTo>
                <a:lnTo>
                  <a:pt x="3031103" y="1132366"/>
                </a:lnTo>
                <a:lnTo>
                  <a:pt x="2984274" y="1129096"/>
                </a:lnTo>
                <a:close/>
              </a:path>
            </a:pathLst>
          </a:custGeom>
          <a:solidFill>
            <a:srgbClr val="000000">
              <a:alpha val="59999"/>
            </a:srgbClr>
          </a:solidFill>
        </p:spPr>
        <p:txBody>
          <a:bodyPr wrap="square" lIns="0" tIns="0" rIns="0" bIns="0" rtlCol="0"/>
          <a:lstStyle/>
          <a:p>
            <a:endParaRPr/>
          </a:p>
        </p:txBody>
      </p:sp>
      <p:sp>
        <p:nvSpPr>
          <p:cNvPr id="22" name="bg object 22"/>
          <p:cNvSpPr/>
          <p:nvPr/>
        </p:nvSpPr>
        <p:spPr>
          <a:xfrm>
            <a:off x="12131700" y="7843843"/>
            <a:ext cx="3451860" cy="1132840"/>
          </a:xfrm>
          <a:custGeom>
            <a:avLst/>
            <a:gdLst/>
            <a:ahLst/>
            <a:cxnLst/>
            <a:rect l="l" t="t" r="r" b="b"/>
            <a:pathLst>
              <a:path w="3451859" h="1132840">
                <a:moveTo>
                  <a:pt x="387121" y="838952"/>
                </a:moveTo>
                <a:lnTo>
                  <a:pt x="340747" y="832349"/>
                </a:lnTo>
                <a:lnTo>
                  <a:pt x="295411" y="820499"/>
                </a:lnTo>
                <a:lnTo>
                  <a:pt x="251588" y="803714"/>
                </a:lnTo>
                <a:lnTo>
                  <a:pt x="209757" y="782305"/>
                </a:lnTo>
                <a:lnTo>
                  <a:pt x="170395" y="756586"/>
                </a:lnTo>
                <a:lnTo>
                  <a:pt x="133982" y="726869"/>
                </a:lnTo>
                <a:lnTo>
                  <a:pt x="100993" y="693465"/>
                </a:lnTo>
                <a:lnTo>
                  <a:pt x="71908" y="656687"/>
                </a:lnTo>
                <a:lnTo>
                  <a:pt x="47203" y="616847"/>
                </a:lnTo>
                <a:lnTo>
                  <a:pt x="27357" y="574257"/>
                </a:lnTo>
                <a:lnTo>
                  <a:pt x="12858" y="529557"/>
                </a:lnTo>
                <a:lnTo>
                  <a:pt x="3785" y="483547"/>
                </a:lnTo>
                <a:lnTo>
                  <a:pt x="0" y="436783"/>
                </a:lnTo>
                <a:lnTo>
                  <a:pt x="1366" y="389819"/>
                </a:lnTo>
                <a:lnTo>
                  <a:pt x="7749" y="343210"/>
                </a:lnTo>
                <a:lnTo>
                  <a:pt x="19010" y="297511"/>
                </a:lnTo>
                <a:lnTo>
                  <a:pt x="35013" y="253275"/>
                </a:lnTo>
                <a:lnTo>
                  <a:pt x="55621" y="211060"/>
                </a:lnTo>
                <a:lnTo>
                  <a:pt x="80697" y="171417"/>
                </a:lnTo>
                <a:lnTo>
                  <a:pt x="110106" y="134904"/>
                </a:lnTo>
                <a:lnTo>
                  <a:pt x="143710" y="102074"/>
                </a:lnTo>
                <a:lnTo>
                  <a:pt x="181128" y="73959"/>
                </a:lnTo>
                <a:lnTo>
                  <a:pt x="223050" y="50003"/>
                </a:lnTo>
                <a:lnTo>
                  <a:pt x="268575" y="30417"/>
                </a:lnTo>
                <a:lnTo>
                  <a:pt x="316809" y="15412"/>
                </a:lnTo>
                <a:lnTo>
                  <a:pt x="366852" y="5203"/>
                </a:lnTo>
                <a:lnTo>
                  <a:pt x="417807" y="0"/>
                </a:lnTo>
                <a:lnTo>
                  <a:pt x="468777" y="15"/>
                </a:lnTo>
                <a:lnTo>
                  <a:pt x="518865" y="5461"/>
                </a:lnTo>
                <a:lnTo>
                  <a:pt x="567172" y="16550"/>
                </a:lnTo>
                <a:lnTo>
                  <a:pt x="612802" y="33494"/>
                </a:lnTo>
                <a:lnTo>
                  <a:pt x="654856" y="56505"/>
                </a:lnTo>
                <a:lnTo>
                  <a:pt x="692827" y="85785"/>
                </a:lnTo>
                <a:lnTo>
                  <a:pt x="726688" y="120786"/>
                </a:lnTo>
                <a:lnTo>
                  <a:pt x="756273" y="160598"/>
                </a:lnTo>
                <a:lnTo>
                  <a:pt x="781414" y="204314"/>
                </a:lnTo>
                <a:lnTo>
                  <a:pt x="801944" y="251024"/>
                </a:lnTo>
                <a:lnTo>
                  <a:pt x="817697" y="299820"/>
                </a:lnTo>
                <a:lnTo>
                  <a:pt x="828506" y="349793"/>
                </a:lnTo>
                <a:lnTo>
                  <a:pt x="834202" y="400035"/>
                </a:lnTo>
                <a:lnTo>
                  <a:pt x="834621" y="449637"/>
                </a:lnTo>
                <a:lnTo>
                  <a:pt x="829593" y="497690"/>
                </a:lnTo>
                <a:lnTo>
                  <a:pt x="818954" y="543285"/>
                </a:lnTo>
                <a:lnTo>
                  <a:pt x="802463" y="587297"/>
                </a:lnTo>
                <a:lnTo>
                  <a:pt x="780915" y="628946"/>
                </a:lnTo>
                <a:lnTo>
                  <a:pt x="754763" y="667886"/>
                </a:lnTo>
                <a:lnTo>
                  <a:pt x="724459" y="703766"/>
                </a:lnTo>
                <a:lnTo>
                  <a:pt x="690455" y="736239"/>
                </a:lnTo>
                <a:lnTo>
                  <a:pt x="653203" y="764955"/>
                </a:lnTo>
                <a:lnTo>
                  <a:pt x="613155" y="789567"/>
                </a:lnTo>
                <a:lnTo>
                  <a:pt x="570764" y="809725"/>
                </a:lnTo>
                <a:lnTo>
                  <a:pt x="526482" y="825082"/>
                </a:lnTo>
                <a:lnTo>
                  <a:pt x="480760" y="835288"/>
                </a:lnTo>
                <a:lnTo>
                  <a:pt x="434052" y="839995"/>
                </a:lnTo>
                <a:lnTo>
                  <a:pt x="387121" y="838952"/>
                </a:lnTo>
                <a:close/>
              </a:path>
              <a:path w="3451859" h="1132840">
                <a:moveTo>
                  <a:pt x="1231850" y="932140"/>
                </a:moveTo>
                <a:lnTo>
                  <a:pt x="1185949" y="922395"/>
                </a:lnTo>
                <a:lnTo>
                  <a:pt x="1141296" y="907773"/>
                </a:lnTo>
                <a:lnTo>
                  <a:pt x="1098412" y="888508"/>
                </a:lnTo>
                <a:lnTo>
                  <a:pt x="1057818" y="864834"/>
                </a:lnTo>
                <a:lnTo>
                  <a:pt x="1020034" y="836984"/>
                </a:lnTo>
                <a:lnTo>
                  <a:pt x="985580" y="805193"/>
                </a:lnTo>
                <a:lnTo>
                  <a:pt x="954978" y="769694"/>
                </a:lnTo>
                <a:lnTo>
                  <a:pt x="928748" y="730721"/>
                </a:lnTo>
                <a:lnTo>
                  <a:pt x="907471" y="688830"/>
                </a:lnTo>
                <a:lnTo>
                  <a:pt x="891350" y="644799"/>
                </a:lnTo>
                <a:lnTo>
                  <a:pt x="880336" y="599198"/>
                </a:lnTo>
                <a:lnTo>
                  <a:pt x="874381" y="552597"/>
                </a:lnTo>
                <a:lnTo>
                  <a:pt x="873435" y="505563"/>
                </a:lnTo>
                <a:lnTo>
                  <a:pt x="877449" y="458667"/>
                </a:lnTo>
                <a:lnTo>
                  <a:pt x="886376" y="412478"/>
                </a:lnTo>
                <a:lnTo>
                  <a:pt x="900167" y="367566"/>
                </a:lnTo>
                <a:lnTo>
                  <a:pt x="918772" y="324498"/>
                </a:lnTo>
                <a:lnTo>
                  <a:pt x="942143" y="283845"/>
                </a:lnTo>
                <a:lnTo>
                  <a:pt x="970231" y="246177"/>
                </a:lnTo>
                <a:lnTo>
                  <a:pt x="1002821" y="212570"/>
                </a:lnTo>
                <a:lnTo>
                  <a:pt x="1040505" y="182369"/>
                </a:lnTo>
                <a:lnTo>
                  <a:pt x="1082431" y="155922"/>
                </a:lnTo>
                <a:lnTo>
                  <a:pt x="1127743" y="133579"/>
                </a:lnTo>
                <a:lnTo>
                  <a:pt x="1175589" y="115690"/>
                </a:lnTo>
                <a:lnTo>
                  <a:pt x="1225116" y="102603"/>
                </a:lnTo>
                <a:lnTo>
                  <a:pt x="1275468" y="94669"/>
                </a:lnTo>
                <a:lnTo>
                  <a:pt x="1325794" y="92236"/>
                </a:lnTo>
                <a:lnTo>
                  <a:pt x="1375239" y="95655"/>
                </a:lnTo>
                <a:lnTo>
                  <a:pt x="1422949" y="105275"/>
                </a:lnTo>
                <a:lnTo>
                  <a:pt x="1468072" y="121445"/>
                </a:lnTo>
                <a:lnTo>
                  <a:pt x="1510136" y="144445"/>
                </a:lnTo>
                <a:lnTo>
                  <a:pt x="1549030" y="173735"/>
                </a:lnTo>
                <a:lnTo>
                  <a:pt x="1584448" y="208446"/>
                </a:lnTo>
                <a:lnTo>
                  <a:pt x="1616084" y="247704"/>
                </a:lnTo>
                <a:lnTo>
                  <a:pt x="1643631" y="290640"/>
                </a:lnTo>
                <a:lnTo>
                  <a:pt x="1666784" y="336382"/>
                </a:lnTo>
                <a:lnTo>
                  <a:pt x="1685235" y="384057"/>
                </a:lnTo>
                <a:lnTo>
                  <a:pt x="1698679" y="432795"/>
                </a:lnTo>
                <a:lnTo>
                  <a:pt x="1706808" y="481724"/>
                </a:lnTo>
                <a:lnTo>
                  <a:pt x="1709318" y="529972"/>
                </a:lnTo>
                <a:lnTo>
                  <a:pt x="1705901" y="576668"/>
                </a:lnTo>
                <a:lnTo>
                  <a:pt x="1696458" y="622713"/>
                </a:lnTo>
                <a:lnTo>
                  <a:pt x="1681652" y="667213"/>
                </a:lnTo>
                <a:lnTo>
                  <a:pt x="1661876" y="709754"/>
                </a:lnTo>
                <a:lnTo>
                  <a:pt x="1637522" y="749921"/>
                </a:lnTo>
                <a:lnTo>
                  <a:pt x="1608984" y="787300"/>
                </a:lnTo>
                <a:lnTo>
                  <a:pt x="1576652" y="821474"/>
                </a:lnTo>
                <a:lnTo>
                  <a:pt x="1540920" y="852030"/>
                </a:lnTo>
                <a:lnTo>
                  <a:pt x="1502180" y="878553"/>
                </a:lnTo>
                <a:lnTo>
                  <a:pt x="1460825" y="900628"/>
                </a:lnTo>
                <a:lnTo>
                  <a:pt x="1417247" y="917839"/>
                </a:lnTo>
                <a:lnTo>
                  <a:pt x="1371839" y="929773"/>
                </a:lnTo>
                <a:lnTo>
                  <a:pt x="1325315" y="936063"/>
                </a:lnTo>
                <a:lnTo>
                  <a:pt x="1278479" y="936773"/>
                </a:lnTo>
                <a:lnTo>
                  <a:pt x="1231850" y="932140"/>
                </a:lnTo>
                <a:close/>
              </a:path>
              <a:path w="3451859" h="1132840">
                <a:moveTo>
                  <a:pt x="2118384" y="1032469"/>
                </a:moveTo>
                <a:lnTo>
                  <a:pt x="2072246" y="1024384"/>
                </a:lnTo>
                <a:lnTo>
                  <a:pt x="2027311" y="1011089"/>
                </a:lnTo>
                <a:lnTo>
                  <a:pt x="1984047" y="992908"/>
                </a:lnTo>
                <a:lnTo>
                  <a:pt x="1942922" y="970171"/>
                </a:lnTo>
                <a:lnTo>
                  <a:pt x="1904402" y="943205"/>
                </a:lnTo>
                <a:lnTo>
                  <a:pt x="1868957" y="912336"/>
                </a:lnTo>
                <a:lnTo>
                  <a:pt x="1837052" y="877893"/>
                </a:lnTo>
                <a:lnTo>
                  <a:pt x="1809157" y="840202"/>
                </a:lnTo>
                <a:lnTo>
                  <a:pt x="1785738" y="799590"/>
                </a:lnTo>
                <a:lnTo>
                  <a:pt x="1767263" y="756386"/>
                </a:lnTo>
                <a:lnTo>
                  <a:pt x="1754199" y="711244"/>
                </a:lnTo>
                <a:lnTo>
                  <a:pt x="1746600" y="664967"/>
                </a:lnTo>
                <a:lnTo>
                  <a:pt x="1744311" y="618105"/>
                </a:lnTo>
                <a:lnTo>
                  <a:pt x="1747177" y="571209"/>
                </a:lnTo>
                <a:lnTo>
                  <a:pt x="1755045" y="524828"/>
                </a:lnTo>
                <a:lnTo>
                  <a:pt x="1767760" y="479512"/>
                </a:lnTo>
                <a:lnTo>
                  <a:pt x="1785168" y="435812"/>
                </a:lnTo>
                <a:lnTo>
                  <a:pt x="1807114" y="394277"/>
                </a:lnTo>
                <a:lnTo>
                  <a:pt x="1833444" y="355459"/>
                </a:lnTo>
                <a:lnTo>
                  <a:pt x="1864004" y="319905"/>
                </a:lnTo>
                <a:lnTo>
                  <a:pt x="1898639" y="288168"/>
                </a:lnTo>
                <a:lnTo>
                  <a:pt x="1936936" y="261266"/>
                </a:lnTo>
                <a:lnTo>
                  <a:pt x="1979601" y="238663"/>
                </a:lnTo>
                <a:lnTo>
                  <a:pt x="2025729" y="220545"/>
                </a:lnTo>
                <a:lnTo>
                  <a:pt x="2074416" y="207093"/>
                </a:lnTo>
                <a:lnTo>
                  <a:pt x="2124759" y="198491"/>
                </a:lnTo>
                <a:lnTo>
                  <a:pt x="2175854" y="194922"/>
                </a:lnTo>
                <a:lnTo>
                  <a:pt x="2226797" y="196569"/>
                </a:lnTo>
                <a:lnTo>
                  <a:pt x="2276684" y="203616"/>
                </a:lnTo>
                <a:lnTo>
                  <a:pt x="2324612" y="216246"/>
                </a:lnTo>
                <a:lnTo>
                  <a:pt x="2369676" y="234643"/>
                </a:lnTo>
                <a:lnTo>
                  <a:pt x="2410974" y="258989"/>
                </a:lnTo>
                <a:lnTo>
                  <a:pt x="2447990" y="289470"/>
                </a:lnTo>
                <a:lnTo>
                  <a:pt x="2480715" y="325537"/>
                </a:lnTo>
                <a:lnTo>
                  <a:pt x="2509013" y="366277"/>
                </a:lnTo>
                <a:lnTo>
                  <a:pt x="2532745" y="410776"/>
                </a:lnTo>
                <a:lnTo>
                  <a:pt x="2551773" y="458120"/>
                </a:lnTo>
                <a:lnTo>
                  <a:pt x="2565959" y="507396"/>
                </a:lnTo>
                <a:lnTo>
                  <a:pt x="2575165" y="557690"/>
                </a:lnTo>
                <a:lnTo>
                  <a:pt x="2579254" y="608089"/>
                </a:lnTo>
                <a:lnTo>
                  <a:pt x="2578088" y="657680"/>
                </a:lnTo>
                <a:lnTo>
                  <a:pt x="2571528" y="705547"/>
                </a:lnTo>
                <a:lnTo>
                  <a:pt x="2559438" y="750779"/>
                </a:lnTo>
                <a:lnTo>
                  <a:pt x="2541550" y="794240"/>
                </a:lnTo>
                <a:lnTo>
                  <a:pt x="2518683" y="835179"/>
                </a:lnTo>
                <a:lnTo>
                  <a:pt x="2491301" y="873262"/>
                </a:lnTo>
                <a:lnTo>
                  <a:pt x="2459866" y="908154"/>
                </a:lnTo>
                <a:lnTo>
                  <a:pt x="2424843" y="939521"/>
                </a:lnTo>
                <a:lnTo>
                  <a:pt x="2386693" y="967030"/>
                </a:lnTo>
                <a:lnTo>
                  <a:pt x="2345880" y="990347"/>
                </a:lnTo>
                <a:lnTo>
                  <a:pt x="2302866" y="1009138"/>
                </a:lnTo>
                <a:lnTo>
                  <a:pt x="2258117" y="1023069"/>
                </a:lnTo>
                <a:lnTo>
                  <a:pt x="2212093" y="1031805"/>
                </a:lnTo>
                <a:lnTo>
                  <a:pt x="2165258" y="1035014"/>
                </a:lnTo>
                <a:lnTo>
                  <a:pt x="2118384" y="1032469"/>
                </a:lnTo>
                <a:close/>
              </a:path>
              <a:path w="3451859" h="1132840">
                <a:moveTo>
                  <a:pt x="2984274" y="1129096"/>
                </a:moveTo>
                <a:lnTo>
                  <a:pt x="2938266" y="1120300"/>
                </a:lnTo>
                <a:lnTo>
                  <a:pt x="2893541" y="1106312"/>
                </a:lnTo>
                <a:lnTo>
                  <a:pt x="2850563" y="1087465"/>
                </a:lnTo>
                <a:lnTo>
                  <a:pt x="2809793" y="1064096"/>
                </a:lnTo>
                <a:lnTo>
                  <a:pt x="2771694" y="1036537"/>
                </a:lnTo>
                <a:lnTo>
                  <a:pt x="2736728" y="1005125"/>
                </a:lnTo>
                <a:lnTo>
                  <a:pt x="2705359" y="970192"/>
                </a:lnTo>
                <a:lnTo>
                  <a:pt x="2678047" y="932075"/>
                </a:lnTo>
                <a:lnTo>
                  <a:pt x="2655256" y="891107"/>
                </a:lnTo>
                <a:lnTo>
                  <a:pt x="2637449" y="847622"/>
                </a:lnTo>
                <a:lnTo>
                  <a:pt x="2625082" y="802283"/>
                </a:lnTo>
                <a:lnTo>
                  <a:pt x="2618196" y="755894"/>
                </a:lnTo>
                <a:lnTo>
                  <a:pt x="2616629" y="709003"/>
                </a:lnTo>
                <a:lnTo>
                  <a:pt x="2620218" y="662156"/>
                </a:lnTo>
                <a:lnTo>
                  <a:pt x="2628799" y="615902"/>
                </a:lnTo>
                <a:lnTo>
                  <a:pt x="2642211" y="570787"/>
                </a:lnTo>
                <a:lnTo>
                  <a:pt x="2660289" y="527361"/>
                </a:lnTo>
                <a:lnTo>
                  <a:pt x="2682873" y="486170"/>
                </a:lnTo>
                <a:lnTo>
                  <a:pt x="2709798" y="447762"/>
                </a:lnTo>
                <a:lnTo>
                  <a:pt x="2740902" y="412685"/>
                </a:lnTo>
                <a:lnTo>
                  <a:pt x="2776022" y="381486"/>
                </a:lnTo>
                <a:lnTo>
                  <a:pt x="2814728" y="355179"/>
                </a:lnTo>
                <a:lnTo>
                  <a:pt x="2857735" y="333239"/>
                </a:lnTo>
                <a:lnTo>
                  <a:pt x="2904136" y="315835"/>
                </a:lnTo>
                <a:lnTo>
                  <a:pt x="2953025" y="303136"/>
                </a:lnTo>
                <a:lnTo>
                  <a:pt x="3003494" y="295313"/>
                </a:lnTo>
                <a:lnTo>
                  <a:pt x="3054638" y="292534"/>
                </a:lnTo>
                <a:lnTo>
                  <a:pt x="3105549" y="294968"/>
                </a:lnTo>
                <a:lnTo>
                  <a:pt x="3155322" y="302785"/>
                </a:lnTo>
                <a:lnTo>
                  <a:pt x="3203050" y="316154"/>
                </a:lnTo>
                <a:lnTo>
                  <a:pt x="3247826" y="335245"/>
                </a:lnTo>
                <a:lnTo>
                  <a:pt x="3288744" y="360226"/>
                </a:lnTo>
                <a:lnTo>
                  <a:pt x="3325286" y="391275"/>
                </a:lnTo>
                <a:lnTo>
                  <a:pt x="3357452" y="427844"/>
                </a:lnTo>
                <a:lnTo>
                  <a:pt x="3385119" y="469016"/>
                </a:lnTo>
                <a:lnTo>
                  <a:pt x="3408162" y="513876"/>
                </a:lnTo>
                <a:lnTo>
                  <a:pt x="3426458" y="561509"/>
                </a:lnTo>
                <a:lnTo>
                  <a:pt x="3439883" y="610998"/>
                </a:lnTo>
                <a:lnTo>
                  <a:pt x="3448314" y="661429"/>
                </a:lnTo>
                <a:lnTo>
                  <a:pt x="3451625" y="711885"/>
                </a:lnTo>
                <a:lnTo>
                  <a:pt x="3449695" y="761452"/>
                </a:lnTo>
                <a:lnTo>
                  <a:pt x="3442399" y="809213"/>
                </a:lnTo>
                <a:lnTo>
                  <a:pt x="3429613" y="854253"/>
                </a:lnTo>
                <a:lnTo>
                  <a:pt x="3411058" y="897433"/>
                </a:lnTo>
                <a:lnTo>
                  <a:pt x="3387563" y="938014"/>
                </a:lnTo>
                <a:lnTo>
                  <a:pt x="3359598" y="975669"/>
                </a:lnTo>
                <a:lnTo>
                  <a:pt x="3327630" y="1010071"/>
                </a:lnTo>
                <a:lnTo>
                  <a:pt x="3292127" y="1040894"/>
                </a:lnTo>
                <a:lnTo>
                  <a:pt x="3253558" y="1067811"/>
                </a:lnTo>
                <a:lnTo>
                  <a:pt x="3212390" y="1090494"/>
                </a:lnTo>
                <a:lnTo>
                  <a:pt x="3169093" y="1108619"/>
                </a:lnTo>
                <a:lnTo>
                  <a:pt x="3124134" y="1121856"/>
                </a:lnTo>
                <a:lnTo>
                  <a:pt x="3077981" y="1129881"/>
                </a:lnTo>
                <a:lnTo>
                  <a:pt x="3031103" y="1132365"/>
                </a:lnTo>
                <a:lnTo>
                  <a:pt x="2984274" y="1129096"/>
                </a:lnTo>
                <a:close/>
              </a:path>
            </a:pathLst>
          </a:custGeom>
          <a:solidFill>
            <a:srgbClr val="FFFFFF"/>
          </a:solidFill>
        </p:spPr>
        <p:txBody>
          <a:bodyPr wrap="square" lIns="0" tIns="0" rIns="0" bIns="0" rtlCol="0"/>
          <a:lstStyle/>
          <a:p>
            <a:endParaRPr/>
          </a:p>
        </p:txBody>
      </p:sp>
      <p:sp>
        <p:nvSpPr>
          <p:cNvPr id="23" name="bg object 23"/>
          <p:cNvSpPr/>
          <p:nvPr/>
        </p:nvSpPr>
        <p:spPr>
          <a:xfrm>
            <a:off x="14092856" y="8180764"/>
            <a:ext cx="402590" cy="535305"/>
          </a:xfrm>
          <a:custGeom>
            <a:avLst/>
            <a:gdLst/>
            <a:ahLst/>
            <a:cxnLst/>
            <a:rect l="l" t="t" r="r" b="b"/>
            <a:pathLst>
              <a:path w="402590" h="535304">
                <a:moveTo>
                  <a:pt x="286973" y="13491"/>
                </a:moveTo>
                <a:lnTo>
                  <a:pt x="183093" y="1896"/>
                </a:lnTo>
                <a:lnTo>
                  <a:pt x="198752" y="491"/>
                </a:lnTo>
                <a:lnTo>
                  <a:pt x="206455" y="0"/>
                </a:lnTo>
                <a:lnTo>
                  <a:pt x="245515" y="2960"/>
                </a:lnTo>
                <a:lnTo>
                  <a:pt x="286973" y="13491"/>
                </a:lnTo>
                <a:close/>
              </a:path>
              <a:path w="402590" h="535304">
                <a:moveTo>
                  <a:pt x="170627" y="534398"/>
                </a:moveTo>
                <a:lnTo>
                  <a:pt x="132060" y="526522"/>
                </a:lnTo>
                <a:lnTo>
                  <a:pt x="110182" y="517671"/>
                </a:lnTo>
                <a:lnTo>
                  <a:pt x="102703" y="514837"/>
                </a:lnTo>
                <a:lnTo>
                  <a:pt x="89254" y="506539"/>
                </a:lnTo>
                <a:lnTo>
                  <a:pt x="83037" y="501561"/>
                </a:lnTo>
                <a:lnTo>
                  <a:pt x="70863" y="491476"/>
                </a:lnTo>
                <a:lnTo>
                  <a:pt x="64426" y="486695"/>
                </a:lnTo>
                <a:lnTo>
                  <a:pt x="53709" y="475039"/>
                </a:lnTo>
                <a:lnTo>
                  <a:pt x="48854" y="468630"/>
                </a:lnTo>
                <a:lnTo>
                  <a:pt x="39736" y="455666"/>
                </a:lnTo>
                <a:lnTo>
                  <a:pt x="28707" y="434898"/>
                </a:lnTo>
                <a:lnTo>
                  <a:pt x="25086" y="428297"/>
                </a:lnTo>
                <a:lnTo>
                  <a:pt x="19381" y="414476"/>
                </a:lnTo>
                <a:lnTo>
                  <a:pt x="17304" y="407207"/>
                </a:lnTo>
                <a:lnTo>
                  <a:pt x="12793" y="392937"/>
                </a:lnTo>
                <a:lnTo>
                  <a:pt x="10505" y="385804"/>
                </a:lnTo>
                <a:lnTo>
                  <a:pt x="7030" y="371237"/>
                </a:lnTo>
                <a:lnTo>
                  <a:pt x="6906" y="363640"/>
                </a:lnTo>
                <a:lnTo>
                  <a:pt x="4434" y="348874"/>
                </a:lnTo>
                <a:lnTo>
                  <a:pt x="1520" y="341688"/>
                </a:lnTo>
                <a:lnTo>
                  <a:pt x="0" y="326422"/>
                </a:lnTo>
                <a:lnTo>
                  <a:pt x="1564" y="318382"/>
                </a:lnTo>
                <a:lnTo>
                  <a:pt x="975" y="302464"/>
                </a:lnTo>
                <a:lnTo>
                  <a:pt x="487" y="294662"/>
                </a:lnTo>
                <a:lnTo>
                  <a:pt x="812" y="278825"/>
                </a:lnTo>
                <a:lnTo>
                  <a:pt x="1376" y="275039"/>
                </a:lnTo>
                <a:lnTo>
                  <a:pt x="2278" y="267269"/>
                </a:lnTo>
                <a:lnTo>
                  <a:pt x="3250" y="255206"/>
                </a:lnTo>
                <a:lnTo>
                  <a:pt x="3310" y="249629"/>
                </a:lnTo>
                <a:lnTo>
                  <a:pt x="4023" y="242235"/>
                </a:lnTo>
                <a:lnTo>
                  <a:pt x="6562" y="223760"/>
                </a:lnTo>
                <a:lnTo>
                  <a:pt x="9562" y="208220"/>
                </a:lnTo>
                <a:lnTo>
                  <a:pt x="12059" y="200669"/>
                </a:lnTo>
                <a:lnTo>
                  <a:pt x="15836" y="185305"/>
                </a:lnTo>
                <a:lnTo>
                  <a:pt x="17529" y="177602"/>
                </a:lnTo>
                <a:lnTo>
                  <a:pt x="22034" y="162392"/>
                </a:lnTo>
                <a:lnTo>
                  <a:pt x="22416" y="154182"/>
                </a:lnTo>
                <a:lnTo>
                  <a:pt x="27640" y="139195"/>
                </a:lnTo>
                <a:lnTo>
                  <a:pt x="31737" y="132240"/>
                </a:lnTo>
                <a:lnTo>
                  <a:pt x="37551" y="117536"/>
                </a:lnTo>
                <a:lnTo>
                  <a:pt x="41481" y="110625"/>
                </a:lnTo>
                <a:lnTo>
                  <a:pt x="47983" y="95920"/>
                </a:lnTo>
                <a:lnTo>
                  <a:pt x="51407" y="88896"/>
                </a:lnTo>
                <a:lnTo>
                  <a:pt x="59484" y="75422"/>
                </a:lnTo>
                <a:lnTo>
                  <a:pt x="62805" y="68144"/>
                </a:lnTo>
                <a:lnTo>
                  <a:pt x="72653" y="55867"/>
                </a:lnTo>
                <a:lnTo>
                  <a:pt x="78260" y="50189"/>
                </a:lnTo>
                <a:lnTo>
                  <a:pt x="89788" y="39479"/>
                </a:lnTo>
                <a:lnTo>
                  <a:pt x="95444" y="33707"/>
                </a:lnTo>
                <a:lnTo>
                  <a:pt x="101829" y="29247"/>
                </a:lnTo>
                <a:lnTo>
                  <a:pt x="108373" y="24734"/>
                </a:lnTo>
                <a:lnTo>
                  <a:pt x="116584" y="23096"/>
                </a:lnTo>
                <a:lnTo>
                  <a:pt x="130619" y="16039"/>
                </a:lnTo>
                <a:lnTo>
                  <a:pt x="137597" y="12747"/>
                </a:lnTo>
                <a:lnTo>
                  <a:pt x="152482" y="7631"/>
                </a:lnTo>
                <a:lnTo>
                  <a:pt x="159629" y="3867"/>
                </a:lnTo>
                <a:lnTo>
                  <a:pt x="175014" y="669"/>
                </a:lnTo>
                <a:lnTo>
                  <a:pt x="183093" y="1896"/>
                </a:lnTo>
                <a:lnTo>
                  <a:pt x="286973" y="13491"/>
                </a:lnTo>
                <a:lnTo>
                  <a:pt x="290896" y="14854"/>
                </a:lnTo>
                <a:lnTo>
                  <a:pt x="298005" y="18055"/>
                </a:lnTo>
                <a:lnTo>
                  <a:pt x="312172" y="24892"/>
                </a:lnTo>
                <a:lnTo>
                  <a:pt x="319754" y="27360"/>
                </a:lnTo>
                <a:lnTo>
                  <a:pt x="333023" y="35846"/>
                </a:lnTo>
                <a:lnTo>
                  <a:pt x="338783" y="41280"/>
                </a:lnTo>
                <a:lnTo>
                  <a:pt x="350838" y="51668"/>
                </a:lnTo>
                <a:lnTo>
                  <a:pt x="357856" y="55946"/>
                </a:lnTo>
                <a:lnTo>
                  <a:pt x="367660" y="68195"/>
                </a:lnTo>
                <a:lnTo>
                  <a:pt x="370961" y="75691"/>
                </a:lnTo>
                <a:lnTo>
                  <a:pt x="378424" y="89485"/>
                </a:lnTo>
                <a:lnTo>
                  <a:pt x="381431" y="96811"/>
                </a:lnTo>
                <a:lnTo>
                  <a:pt x="383584" y="102735"/>
                </a:lnTo>
                <a:lnTo>
                  <a:pt x="217345" y="84180"/>
                </a:lnTo>
                <a:lnTo>
                  <a:pt x="209474" y="83453"/>
                </a:lnTo>
                <a:lnTo>
                  <a:pt x="194286" y="85283"/>
                </a:lnTo>
                <a:lnTo>
                  <a:pt x="172344" y="92929"/>
                </a:lnTo>
                <a:lnTo>
                  <a:pt x="165365" y="96399"/>
                </a:lnTo>
                <a:lnTo>
                  <a:pt x="152230" y="104271"/>
                </a:lnTo>
                <a:lnTo>
                  <a:pt x="145441" y="108278"/>
                </a:lnTo>
                <a:lnTo>
                  <a:pt x="134171" y="118619"/>
                </a:lnTo>
                <a:lnTo>
                  <a:pt x="129203" y="124796"/>
                </a:lnTo>
                <a:lnTo>
                  <a:pt x="124792" y="131091"/>
                </a:lnTo>
                <a:lnTo>
                  <a:pt x="120420" y="137277"/>
                </a:lnTo>
                <a:lnTo>
                  <a:pt x="118661" y="144984"/>
                </a:lnTo>
                <a:lnTo>
                  <a:pt x="115783" y="152188"/>
                </a:lnTo>
                <a:lnTo>
                  <a:pt x="113158" y="158676"/>
                </a:lnTo>
                <a:lnTo>
                  <a:pt x="109559" y="164797"/>
                </a:lnTo>
                <a:lnTo>
                  <a:pt x="105333" y="178164"/>
                </a:lnTo>
                <a:lnTo>
                  <a:pt x="102553" y="184681"/>
                </a:lnTo>
                <a:lnTo>
                  <a:pt x="99012" y="198236"/>
                </a:lnTo>
                <a:lnTo>
                  <a:pt x="97549" y="205044"/>
                </a:lnTo>
                <a:lnTo>
                  <a:pt x="95902" y="211979"/>
                </a:lnTo>
                <a:lnTo>
                  <a:pt x="94274" y="218701"/>
                </a:lnTo>
                <a:lnTo>
                  <a:pt x="94085" y="225909"/>
                </a:lnTo>
                <a:lnTo>
                  <a:pt x="90739" y="239626"/>
                </a:lnTo>
                <a:lnTo>
                  <a:pt x="88981" y="246367"/>
                </a:lnTo>
                <a:lnTo>
                  <a:pt x="87085" y="253375"/>
                </a:lnTo>
                <a:lnTo>
                  <a:pt x="87469" y="260470"/>
                </a:lnTo>
                <a:lnTo>
                  <a:pt x="87393" y="267785"/>
                </a:lnTo>
                <a:lnTo>
                  <a:pt x="87752" y="282653"/>
                </a:lnTo>
                <a:lnTo>
                  <a:pt x="88629" y="290052"/>
                </a:lnTo>
                <a:lnTo>
                  <a:pt x="89147" y="304880"/>
                </a:lnTo>
                <a:lnTo>
                  <a:pt x="89111" y="312364"/>
                </a:lnTo>
                <a:lnTo>
                  <a:pt x="90327" y="327101"/>
                </a:lnTo>
                <a:lnTo>
                  <a:pt x="91890" y="334322"/>
                </a:lnTo>
                <a:lnTo>
                  <a:pt x="94242" y="349195"/>
                </a:lnTo>
                <a:lnTo>
                  <a:pt x="95330" y="356461"/>
                </a:lnTo>
                <a:lnTo>
                  <a:pt x="99359" y="370803"/>
                </a:lnTo>
                <a:lnTo>
                  <a:pt x="100668" y="378190"/>
                </a:lnTo>
                <a:lnTo>
                  <a:pt x="125136" y="414744"/>
                </a:lnTo>
                <a:lnTo>
                  <a:pt x="163350" y="436010"/>
                </a:lnTo>
                <a:lnTo>
                  <a:pt x="331618" y="456335"/>
                </a:lnTo>
                <a:lnTo>
                  <a:pt x="322573" y="467717"/>
                </a:lnTo>
                <a:lnTo>
                  <a:pt x="317708" y="473272"/>
                </a:lnTo>
                <a:lnTo>
                  <a:pt x="307224" y="484770"/>
                </a:lnTo>
                <a:lnTo>
                  <a:pt x="302431" y="491341"/>
                </a:lnTo>
                <a:lnTo>
                  <a:pt x="290314" y="501561"/>
                </a:lnTo>
                <a:lnTo>
                  <a:pt x="282728" y="504765"/>
                </a:lnTo>
                <a:lnTo>
                  <a:pt x="269361" y="513266"/>
                </a:lnTo>
                <a:lnTo>
                  <a:pt x="262043" y="516104"/>
                </a:lnTo>
                <a:lnTo>
                  <a:pt x="247611" y="522658"/>
                </a:lnTo>
                <a:lnTo>
                  <a:pt x="240411" y="525638"/>
                </a:lnTo>
                <a:lnTo>
                  <a:pt x="202017" y="534358"/>
                </a:lnTo>
                <a:lnTo>
                  <a:pt x="178409" y="534961"/>
                </a:lnTo>
                <a:lnTo>
                  <a:pt x="170627" y="534398"/>
                </a:lnTo>
                <a:close/>
              </a:path>
              <a:path w="402590" h="535304">
                <a:moveTo>
                  <a:pt x="333955" y="453221"/>
                </a:moveTo>
                <a:lnTo>
                  <a:pt x="207146" y="439067"/>
                </a:lnTo>
                <a:lnTo>
                  <a:pt x="220922" y="435129"/>
                </a:lnTo>
                <a:lnTo>
                  <a:pt x="228144" y="433143"/>
                </a:lnTo>
                <a:lnTo>
                  <a:pt x="240584" y="425867"/>
                </a:lnTo>
                <a:lnTo>
                  <a:pt x="270617" y="394170"/>
                </a:lnTo>
                <a:lnTo>
                  <a:pt x="292316" y="353499"/>
                </a:lnTo>
                <a:lnTo>
                  <a:pt x="306774" y="309126"/>
                </a:lnTo>
                <a:lnTo>
                  <a:pt x="307591" y="301347"/>
                </a:lnTo>
                <a:lnTo>
                  <a:pt x="310618" y="285377"/>
                </a:lnTo>
                <a:lnTo>
                  <a:pt x="312014" y="278481"/>
                </a:lnTo>
                <a:lnTo>
                  <a:pt x="313674" y="262488"/>
                </a:lnTo>
                <a:lnTo>
                  <a:pt x="313289" y="255265"/>
                </a:lnTo>
                <a:lnTo>
                  <a:pt x="313809" y="239761"/>
                </a:lnTo>
                <a:lnTo>
                  <a:pt x="314005" y="232057"/>
                </a:lnTo>
                <a:lnTo>
                  <a:pt x="313435" y="216524"/>
                </a:lnTo>
                <a:lnTo>
                  <a:pt x="313382" y="208783"/>
                </a:lnTo>
                <a:lnTo>
                  <a:pt x="311722" y="193321"/>
                </a:lnTo>
                <a:lnTo>
                  <a:pt x="310138" y="185717"/>
                </a:lnTo>
                <a:lnTo>
                  <a:pt x="307513" y="170434"/>
                </a:lnTo>
                <a:lnTo>
                  <a:pt x="306124" y="163149"/>
                </a:lnTo>
                <a:lnTo>
                  <a:pt x="301152" y="149092"/>
                </a:lnTo>
                <a:lnTo>
                  <a:pt x="297746" y="142496"/>
                </a:lnTo>
                <a:lnTo>
                  <a:pt x="290349" y="129577"/>
                </a:lnTo>
                <a:lnTo>
                  <a:pt x="287107" y="122724"/>
                </a:lnTo>
                <a:lnTo>
                  <a:pt x="277377" y="111454"/>
                </a:lnTo>
                <a:lnTo>
                  <a:pt x="270606" y="107846"/>
                </a:lnTo>
                <a:lnTo>
                  <a:pt x="258717" y="98947"/>
                </a:lnTo>
                <a:lnTo>
                  <a:pt x="253314" y="93436"/>
                </a:lnTo>
                <a:lnTo>
                  <a:pt x="239668" y="87653"/>
                </a:lnTo>
                <a:lnTo>
                  <a:pt x="232186" y="86066"/>
                </a:lnTo>
                <a:lnTo>
                  <a:pt x="217345" y="84180"/>
                </a:lnTo>
                <a:lnTo>
                  <a:pt x="383584" y="102735"/>
                </a:lnTo>
                <a:lnTo>
                  <a:pt x="386780" y="111610"/>
                </a:lnTo>
                <a:lnTo>
                  <a:pt x="388000" y="119442"/>
                </a:lnTo>
                <a:lnTo>
                  <a:pt x="391646" y="134782"/>
                </a:lnTo>
                <a:lnTo>
                  <a:pt x="392515" y="142589"/>
                </a:lnTo>
                <a:lnTo>
                  <a:pt x="395027" y="158212"/>
                </a:lnTo>
                <a:lnTo>
                  <a:pt x="396095" y="165971"/>
                </a:lnTo>
                <a:lnTo>
                  <a:pt x="398000" y="181657"/>
                </a:lnTo>
                <a:lnTo>
                  <a:pt x="400840" y="189278"/>
                </a:lnTo>
                <a:lnTo>
                  <a:pt x="402562" y="203847"/>
                </a:lnTo>
                <a:lnTo>
                  <a:pt x="400875" y="210712"/>
                </a:lnTo>
                <a:lnTo>
                  <a:pt x="400737" y="224351"/>
                </a:lnTo>
                <a:lnTo>
                  <a:pt x="400759" y="231081"/>
                </a:lnTo>
                <a:lnTo>
                  <a:pt x="399675" y="244685"/>
                </a:lnTo>
                <a:lnTo>
                  <a:pt x="401357" y="251693"/>
                </a:lnTo>
                <a:lnTo>
                  <a:pt x="400725" y="258469"/>
                </a:lnTo>
                <a:lnTo>
                  <a:pt x="400167" y="265288"/>
                </a:lnTo>
                <a:lnTo>
                  <a:pt x="398959" y="272007"/>
                </a:lnTo>
                <a:lnTo>
                  <a:pt x="398604" y="278786"/>
                </a:lnTo>
                <a:lnTo>
                  <a:pt x="397479" y="288020"/>
                </a:lnTo>
                <a:lnTo>
                  <a:pt x="396545" y="293520"/>
                </a:lnTo>
                <a:lnTo>
                  <a:pt x="394248" y="308132"/>
                </a:lnTo>
                <a:lnTo>
                  <a:pt x="393992" y="310991"/>
                </a:lnTo>
                <a:lnTo>
                  <a:pt x="393331" y="316760"/>
                </a:lnTo>
                <a:lnTo>
                  <a:pt x="390537" y="330006"/>
                </a:lnTo>
                <a:lnTo>
                  <a:pt x="388382" y="337122"/>
                </a:lnTo>
                <a:lnTo>
                  <a:pt x="384521" y="351318"/>
                </a:lnTo>
                <a:lnTo>
                  <a:pt x="383069" y="358662"/>
                </a:lnTo>
                <a:lnTo>
                  <a:pt x="380720" y="365623"/>
                </a:lnTo>
                <a:lnTo>
                  <a:pt x="378331" y="372605"/>
                </a:lnTo>
                <a:lnTo>
                  <a:pt x="375312" y="379443"/>
                </a:lnTo>
                <a:lnTo>
                  <a:pt x="372479" y="386233"/>
                </a:lnTo>
                <a:lnTo>
                  <a:pt x="369669" y="393039"/>
                </a:lnTo>
                <a:lnTo>
                  <a:pt x="365484" y="399264"/>
                </a:lnTo>
                <a:lnTo>
                  <a:pt x="358922" y="412447"/>
                </a:lnTo>
                <a:lnTo>
                  <a:pt x="355901" y="419222"/>
                </a:lnTo>
                <a:lnTo>
                  <a:pt x="348469" y="431937"/>
                </a:lnTo>
                <a:lnTo>
                  <a:pt x="344452" y="438124"/>
                </a:lnTo>
                <a:lnTo>
                  <a:pt x="336163" y="450269"/>
                </a:lnTo>
                <a:lnTo>
                  <a:pt x="333955" y="453221"/>
                </a:lnTo>
                <a:close/>
              </a:path>
              <a:path w="402590" h="535304">
                <a:moveTo>
                  <a:pt x="331618" y="456335"/>
                </a:moveTo>
                <a:lnTo>
                  <a:pt x="178355" y="439229"/>
                </a:lnTo>
                <a:lnTo>
                  <a:pt x="185483" y="438514"/>
                </a:lnTo>
                <a:lnTo>
                  <a:pt x="199849" y="438231"/>
                </a:lnTo>
                <a:lnTo>
                  <a:pt x="333955" y="453221"/>
                </a:lnTo>
                <a:lnTo>
                  <a:pt x="331618" y="456335"/>
                </a:lnTo>
                <a:close/>
              </a:path>
            </a:pathLst>
          </a:custGeom>
          <a:solidFill>
            <a:srgbClr val="F6BE66"/>
          </a:solidFill>
        </p:spPr>
        <p:txBody>
          <a:bodyPr wrap="square" lIns="0" tIns="0" rIns="0" bIns="0" rtlCol="0"/>
          <a:lstStyle/>
          <a:p>
            <a:endParaRPr/>
          </a:p>
        </p:txBody>
      </p:sp>
      <p:pic>
        <p:nvPicPr>
          <p:cNvPr id="24" name="bg object 24"/>
          <p:cNvPicPr/>
          <p:nvPr/>
        </p:nvPicPr>
        <p:blipFill>
          <a:blip r:embed="rId6" cstate="print"/>
          <a:stretch>
            <a:fillRect/>
          </a:stretch>
        </p:blipFill>
        <p:spPr>
          <a:xfrm>
            <a:off x="12114014" y="7825064"/>
            <a:ext cx="3487714" cy="1168955"/>
          </a:xfrm>
          <a:prstGeom prst="rect">
            <a:avLst/>
          </a:prstGeom>
        </p:spPr>
      </p:pic>
      <p:pic>
        <p:nvPicPr>
          <p:cNvPr id="25" name="bg object 25"/>
          <p:cNvPicPr/>
          <p:nvPr/>
        </p:nvPicPr>
        <p:blipFill>
          <a:blip r:embed="rId7" cstate="print"/>
          <a:stretch>
            <a:fillRect/>
          </a:stretch>
        </p:blipFill>
        <p:spPr>
          <a:xfrm>
            <a:off x="11229594" y="1903401"/>
            <a:ext cx="6316821" cy="6243483"/>
          </a:xfrm>
          <a:prstGeom prst="rect">
            <a:avLst/>
          </a:prstGeom>
        </p:spPr>
      </p:pic>
      <p:sp>
        <p:nvSpPr>
          <p:cNvPr id="2" name="Holder 2"/>
          <p:cNvSpPr>
            <a:spLocks noGrp="1"/>
          </p:cNvSpPr>
          <p:nvPr>
            <p:ph type="ctrTitle"/>
          </p:nvPr>
        </p:nvSpPr>
        <p:spPr>
          <a:xfrm>
            <a:off x="770497" y="1859384"/>
            <a:ext cx="16747004" cy="7797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400" b="1" i="0">
                <a:solidFill>
                  <a:srgbClr val="FAC2C4"/>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3400" b="1" i="0">
                <a:solidFill>
                  <a:srgbClr val="03989D"/>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400" b="1" i="0">
                <a:solidFill>
                  <a:srgbClr val="FAC2C4"/>
                </a:solidFill>
                <a:latin typeface="Tahoma"/>
                <a:cs typeface="Tahom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AD0DA"/>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7926674" y="1479464"/>
            <a:ext cx="9772649" cy="7324723"/>
          </a:xfrm>
          <a:prstGeom prst="rect">
            <a:avLst/>
          </a:prstGeom>
        </p:spPr>
      </p:pic>
      <p:sp>
        <p:nvSpPr>
          <p:cNvPr id="2" name="Holder 2"/>
          <p:cNvSpPr>
            <a:spLocks noGrp="1"/>
          </p:cNvSpPr>
          <p:nvPr>
            <p:ph type="title"/>
          </p:nvPr>
        </p:nvSpPr>
        <p:spPr/>
        <p:txBody>
          <a:bodyPr lIns="0" tIns="0" rIns="0" bIns="0"/>
          <a:lstStyle>
            <a:lvl1pPr>
              <a:defRPr sz="6400" b="1" i="0">
                <a:solidFill>
                  <a:srgbClr val="FAC2C4"/>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32157" y="2591878"/>
            <a:ext cx="2821304" cy="1006475"/>
          </a:xfrm>
          <a:prstGeom prst="rect">
            <a:avLst/>
          </a:prstGeom>
        </p:spPr>
        <p:txBody>
          <a:bodyPr wrap="square" lIns="0" tIns="0" rIns="0" bIns="0">
            <a:spAutoFit/>
          </a:bodyPr>
          <a:lstStyle>
            <a:lvl1pPr>
              <a:defRPr sz="6400" b="1" i="0">
                <a:solidFill>
                  <a:srgbClr val="FAC2C4"/>
                </a:solidFill>
                <a:latin typeface="Tahoma"/>
                <a:cs typeface="Tahoma"/>
              </a:defRPr>
            </a:lvl1pPr>
          </a:lstStyle>
          <a:p>
            <a:endParaRPr/>
          </a:p>
        </p:txBody>
      </p:sp>
      <p:sp>
        <p:nvSpPr>
          <p:cNvPr id="3" name="Holder 3"/>
          <p:cNvSpPr>
            <a:spLocks noGrp="1"/>
          </p:cNvSpPr>
          <p:nvPr>
            <p:ph type="body" idx="1"/>
          </p:nvPr>
        </p:nvSpPr>
        <p:spPr>
          <a:xfrm>
            <a:off x="6858837" y="4483487"/>
            <a:ext cx="9789794" cy="2089784"/>
          </a:xfrm>
          <a:prstGeom prst="rect">
            <a:avLst/>
          </a:prstGeom>
        </p:spPr>
        <p:txBody>
          <a:bodyPr wrap="square" lIns="0" tIns="0" rIns="0" bIns="0">
            <a:spAutoFit/>
          </a:bodyPr>
          <a:lstStyle>
            <a:lvl1pPr>
              <a:defRPr sz="3400" b="1" i="0">
                <a:solidFill>
                  <a:srgbClr val="03989D"/>
                </a:solidFill>
                <a:latin typeface="Times New Roman"/>
                <a:cs typeface="Times New Roman"/>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1.png"/><Relationship Id="rId7" Type="http://schemas.openxmlformats.org/officeDocument/2006/relationships/hyperlink" Target="mailto:heather.bowen@hcbe.net"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parliament.nz/en/visit-and-learn/how-parliament-works/fact-sheets/delving-deeper-supplementary-questio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63" y="0"/>
            <a:ext cx="18162162" cy="10286998"/>
            <a:chOff x="-1163" y="0"/>
            <a:chExt cx="18162162" cy="10286998"/>
          </a:xfrm>
        </p:grpSpPr>
        <p:pic>
          <p:nvPicPr>
            <p:cNvPr id="3" name="object 3"/>
            <p:cNvPicPr/>
            <p:nvPr/>
          </p:nvPicPr>
          <p:blipFill>
            <a:blip r:embed="rId2" cstate="print"/>
            <a:stretch>
              <a:fillRect/>
            </a:stretch>
          </p:blipFill>
          <p:spPr>
            <a:xfrm>
              <a:off x="0" y="0"/>
              <a:ext cx="18160999" cy="10286998"/>
            </a:xfrm>
            <a:prstGeom prst="rect">
              <a:avLst/>
            </a:prstGeom>
          </p:spPr>
        </p:pic>
        <p:sp>
          <p:nvSpPr>
            <p:cNvPr id="4" name="object 4"/>
            <p:cNvSpPr/>
            <p:nvPr/>
          </p:nvSpPr>
          <p:spPr>
            <a:xfrm>
              <a:off x="10991439" y="516263"/>
              <a:ext cx="4153535" cy="1946910"/>
            </a:xfrm>
            <a:custGeom>
              <a:avLst/>
              <a:gdLst/>
              <a:ahLst/>
              <a:cxnLst/>
              <a:rect l="l" t="t" r="r" b="b"/>
              <a:pathLst>
                <a:path w="4153534" h="1946910">
                  <a:moveTo>
                    <a:pt x="243853" y="898559"/>
                  </a:moveTo>
                  <a:lnTo>
                    <a:pt x="205024" y="887121"/>
                  </a:lnTo>
                  <a:lnTo>
                    <a:pt x="225087" y="873715"/>
                  </a:lnTo>
                  <a:lnTo>
                    <a:pt x="243853" y="898559"/>
                  </a:lnTo>
                  <a:close/>
                </a:path>
                <a:path w="4153534" h="1946910">
                  <a:moveTo>
                    <a:pt x="248813" y="896080"/>
                  </a:moveTo>
                  <a:lnTo>
                    <a:pt x="248126" y="891893"/>
                  </a:lnTo>
                  <a:lnTo>
                    <a:pt x="249369" y="891778"/>
                  </a:lnTo>
                  <a:lnTo>
                    <a:pt x="250666" y="891425"/>
                  </a:lnTo>
                  <a:lnTo>
                    <a:pt x="252275" y="891769"/>
                  </a:lnTo>
                  <a:lnTo>
                    <a:pt x="252891" y="893744"/>
                  </a:lnTo>
                  <a:lnTo>
                    <a:pt x="251772" y="894822"/>
                  </a:lnTo>
                  <a:lnTo>
                    <a:pt x="250524" y="895211"/>
                  </a:lnTo>
                  <a:lnTo>
                    <a:pt x="248813" y="896080"/>
                  </a:lnTo>
                  <a:close/>
                </a:path>
                <a:path w="4153534" h="1946910">
                  <a:moveTo>
                    <a:pt x="216522" y="895802"/>
                  </a:moveTo>
                  <a:lnTo>
                    <a:pt x="208449" y="892941"/>
                  </a:lnTo>
                  <a:lnTo>
                    <a:pt x="205484" y="890354"/>
                  </a:lnTo>
                  <a:lnTo>
                    <a:pt x="202302" y="888375"/>
                  </a:lnTo>
                  <a:lnTo>
                    <a:pt x="199228" y="882614"/>
                  </a:lnTo>
                  <a:lnTo>
                    <a:pt x="202664" y="880983"/>
                  </a:lnTo>
                  <a:lnTo>
                    <a:pt x="205024" y="887121"/>
                  </a:lnTo>
                  <a:lnTo>
                    <a:pt x="243853" y="898559"/>
                  </a:lnTo>
                  <a:lnTo>
                    <a:pt x="245857" y="901212"/>
                  </a:lnTo>
                  <a:lnTo>
                    <a:pt x="224339" y="894874"/>
                  </a:lnTo>
                  <a:lnTo>
                    <a:pt x="216522" y="895802"/>
                  </a:lnTo>
                  <a:close/>
                </a:path>
                <a:path w="4153534" h="1946910">
                  <a:moveTo>
                    <a:pt x="236992" y="906094"/>
                  </a:moveTo>
                  <a:lnTo>
                    <a:pt x="230823" y="903454"/>
                  </a:lnTo>
                  <a:lnTo>
                    <a:pt x="225858" y="897688"/>
                  </a:lnTo>
                  <a:lnTo>
                    <a:pt x="224339" y="894874"/>
                  </a:lnTo>
                  <a:lnTo>
                    <a:pt x="245857" y="901212"/>
                  </a:lnTo>
                  <a:lnTo>
                    <a:pt x="251894" y="909205"/>
                  </a:lnTo>
                  <a:lnTo>
                    <a:pt x="244103" y="907410"/>
                  </a:lnTo>
                  <a:lnTo>
                    <a:pt x="236992" y="906094"/>
                  </a:lnTo>
                  <a:close/>
                </a:path>
                <a:path w="4153534" h="1946910">
                  <a:moveTo>
                    <a:pt x="312254" y="639874"/>
                  </a:moveTo>
                  <a:lnTo>
                    <a:pt x="310878" y="634793"/>
                  </a:lnTo>
                  <a:lnTo>
                    <a:pt x="338358" y="627445"/>
                  </a:lnTo>
                  <a:lnTo>
                    <a:pt x="344352" y="637045"/>
                  </a:lnTo>
                  <a:lnTo>
                    <a:pt x="353906" y="641778"/>
                  </a:lnTo>
                  <a:lnTo>
                    <a:pt x="364579" y="645071"/>
                  </a:lnTo>
                  <a:lnTo>
                    <a:pt x="373930" y="650352"/>
                  </a:lnTo>
                  <a:lnTo>
                    <a:pt x="373192" y="653756"/>
                  </a:lnTo>
                  <a:lnTo>
                    <a:pt x="370431" y="653394"/>
                  </a:lnTo>
                  <a:lnTo>
                    <a:pt x="320226" y="638606"/>
                  </a:lnTo>
                  <a:lnTo>
                    <a:pt x="316044" y="639781"/>
                  </a:lnTo>
                  <a:lnTo>
                    <a:pt x="312254" y="639874"/>
                  </a:lnTo>
                  <a:close/>
                </a:path>
                <a:path w="4153534" h="1946910">
                  <a:moveTo>
                    <a:pt x="348428" y="659237"/>
                  </a:moveTo>
                  <a:lnTo>
                    <a:pt x="347581" y="656183"/>
                  </a:lnTo>
                  <a:lnTo>
                    <a:pt x="347691" y="651552"/>
                  </a:lnTo>
                  <a:lnTo>
                    <a:pt x="338735" y="646137"/>
                  </a:lnTo>
                  <a:lnTo>
                    <a:pt x="331213" y="642622"/>
                  </a:lnTo>
                  <a:lnTo>
                    <a:pt x="320226" y="638606"/>
                  </a:lnTo>
                  <a:lnTo>
                    <a:pt x="370431" y="653394"/>
                  </a:lnTo>
                  <a:lnTo>
                    <a:pt x="354764" y="651344"/>
                  </a:lnTo>
                  <a:lnTo>
                    <a:pt x="348428" y="659237"/>
                  </a:lnTo>
                  <a:close/>
                </a:path>
                <a:path w="4153534" h="1946910">
                  <a:moveTo>
                    <a:pt x="1645015" y="996427"/>
                  </a:moveTo>
                  <a:lnTo>
                    <a:pt x="1635395" y="990669"/>
                  </a:lnTo>
                  <a:lnTo>
                    <a:pt x="1629215" y="987167"/>
                  </a:lnTo>
                  <a:lnTo>
                    <a:pt x="1622911" y="983874"/>
                  </a:lnTo>
                  <a:lnTo>
                    <a:pt x="1610208" y="977442"/>
                  </a:lnTo>
                  <a:lnTo>
                    <a:pt x="1611928" y="975931"/>
                  </a:lnTo>
                  <a:lnTo>
                    <a:pt x="1649357" y="982141"/>
                  </a:lnTo>
                  <a:lnTo>
                    <a:pt x="1645552" y="996368"/>
                  </a:lnTo>
                  <a:lnTo>
                    <a:pt x="1645015" y="996427"/>
                  </a:lnTo>
                  <a:close/>
                </a:path>
                <a:path w="4153534" h="1946910">
                  <a:moveTo>
                    <a:pt x="944660" y="823884"/>
                  </a:moveTo>
                  <a:lnTo>
                    <a:pt x="940395" y="822397"/>
                  </a:lnTo>
                  <a:lnTo>
                    <a:pt x="936265" y="819500"/>
                  </a:lnTo>
                  <a:lnTo>
                    <a:pt x="932436" y="814071"/>
                  </a:lnTo>
                  <a:lnTo>
                    <a:pt x="938849" y="814987"/>
                  </a:lnTo>
                  <a:lnTo>
                    <a:pt x="944914" y="815141"/>
                  </a:lnTo>
                  <a:lnTo>
                    <a:pt x="950552" y="815796"/>
                  </a:lnTo>
                  <a:lnTo>
                    <a:pt x="948421" y="818780"/>
                  </a:lnTo>
                  <a:lnTo>
                    <a:pt x="946650" y="821208"/>
                  </a:lnTo>
                  <a:lnTo>
                    <a:pt x="944660" y="823884"/>
                  </a:lnTo>
                  <a:close/>
                </a:path>
                <a:path w="4153534" h="1946910">
                  <a:moveTo>
                    <a:pt x="1585467" y="981469"/>
                  </a:moveTo>
                  <a:lnTo>
                    <a:pt x="1579581" y="974756"/>
                  </a:lnTo>
                  <a:lnTo>
                    <a:pt x="1575893" y="969321"/>
                  </a:lnTo>
                  <a:lnTo>
                    <a:pt x="1571621" y="963642"/>
                  </a:lnTo>
                  <a:lnTo>
                    <a:pt x="1593974" y="977642"/>
                  </a:lnTo>
                  <a:lnTo>
                    <a:pt x="1591867" y="980469"/>
                  </a:lnTo>
                  <a:lnTo>
                    <a:pt x="1591006" y="982768"/>
                  </a:lnTo>
                  <a:lnTo>
                    <a:pt x="1588491" y="982027"/>
                  </a:lnTo>
                  <a:lnTo>
                    <a:pt x="1585467" y="981469"/>
                  </a:lnTo>
                  <a:close/>
                </a:path>
                <a:path w="4153534" h="1946910">
                  <a:moveTo>
                    <a:pt x="1590860" y="983158"/>
                  </a:moveTo>
                  <a:lnTo>
                    <a:pt x="1588491" y="982027"/>
                  </a:lnTo>
                  <a:lnTo>
                    <a:pt x="1591006" y="982768"/>
                  </a:lnTo>
                  <a:lnTo>
                    <a:pt x="1590860" y="983158"/>
                  </a:lnTo>
                  <a:close/>
                </a:path>
                <a:path w="4153534" h="1946910">
                  <a:moveTo>
                    <a:pt x="548917" y="711735"/>
                  </a:moveTo>
                  <a:lnTo>
                    <a:pt x="540931" y="708160"/>
                  </a:lnTo>
                  <a:lnTo>
                    <a:pt x="529564" y="700708"/>
                  </a:lnTo>
                  <a:lnTo>
                    <a:pt x="537020" y="697827"/>
                  </a:lnTo>
                  <a:lnTo>
                    <a:pt x="542955" y="697763"/>
                  </a:lnTo>
                  <a:lnTo>
                    <a:pt x="549826" y="701153"/>
                  </a:lnTo>
                  <a:lnTo>
                    <a:pt x="560092" y="708637"/>
                  </a:lnTo>
                  <a:lnTo>
                    <a:pt x="554859" y="711778"/>
                  </a:lnTo>
                  <a:lnTo>
                    <a:pt x="548917" y="711735"/>
                  </a:lnTo>
                  <a:close/>
                </a:path>
                <a:path w="4153534" h="1946910">
                  <a:moveTo>
                    <a:pt x="184832" y="586513"/>
                  </a:moveTo>
                  <a:lnTo>
                    <a:pt x="170184" y="582198"/>
                  </a:lnTo>
                  <a:lnTo>
                    <a:pt x="177998" y="582510"/>
                  </a:lnTo>
                  <a:lnTo>
                    <a:pt x="184574" y="585389"/>
                  </a:lnTo>
                  <a:lnTo>
                    <a:pt x="184832" y="586513"/>
                  </a:lnTo>
                  <a:close/>
                </a:path>
                <a:path w="4153534" h="1946910">
                  <a:moveTo>
                    <a:pt x="172135" y="591872"/>
                  </a:moveTo>
                  <a:lnTo>
                    <a:pt x="166435" y="588186"/>
                  </a:lnTo>
                  <a:lnTo>
                    <a:pt x="164075" y="579459"/>
                  </a:lnTo>
                  <a:lnTo>
                    <a:pt x="170184" y="582198"/>
                  </a:lnTo>
                  <a:lnTo>
                    <a:pt x="184832" y="586513"/>
                  </a:lnTo>
                  <a:lnTo>
                    <a:pt x="186925" y="595622"/>
                  </a:lnTo>
                  <a:lnTo>
                    <a:pt x="179530" y="593444"/>
                  </a:lnTo>
                  <a:lnTo>
                    <a:pt x="172135" y="591872"/>
                  </a:lnTo>
                  <a:close/>
                </a:path>
                <a:path w="4153534" h="1946910">
                  <a:moveTo>
                    <a:pt x="186972" y="595827"/>
                  </a:moveTo>
                  <a:lnTo>
                    <a:pt x="179530" y="593444"/>
                  </a:lnTo>
                  <a:lnTo>
                    <a:pt x="186925" y="595622"/>
                  </a:lnTo>
                  <a:lnTo>
                    <a:pt x="186972" y="595827"/>
                  </a:lnTo>
                  <a:close/>
                </a:path>
                <a:path w="4153534" h="1946910">
                  <a:moveTo>
                    <a:pt x="2661966" y="1257287"/>
                  </a:moveTo>
                  <a:lnTo>
                    <a:pt x="2657231" y="1251925"/>
                  </a:lnTo>
                  <a:lnTo>
                    <a:pt x="2652096" y="1246908"/>
                  </a:lnTo>
                  <a:lnTo>
                    <a:pt x="2648112" y="1241056"/>
                  </a:lnTo>
                  <a:lnTo>
                    <a:pt x="2646832" y="1233189"/>
                  </a:lnTo>
                  <a:lnTo>
                    <a:pt x="2656457" y="1239275"/>
                  </a:lnTo>
                  <a:lnTo>
                    <a:pt x="2661856" y="1244768"/>
                  </a:lnTo>
                  <a:lnTo>
                    <a:pt x="2663526" y="1250496"/>
                  </a:lnTo>
                  <a:lnTo>
                    <a:pt x="2661966" y="1257287"/>
                  </a:lnTo>
                  <a:close/>
                </a:path>
                <a:path w="4153534" h="1946910">
                  <a:moveTo>
                    <a:pt x="85161" y="565285"/>
                  </a:moveTo>
                  <a:lnTo>
                    <a:pt x="88154" y="561651"/>
                  </a:lnTo>
                  <a:lnTo>
                    <a:pt x="91743" y="555014"/>
                  </a:lnTo>
                  <a:lnTo>
                    <a:pt x="99591" y="556948"/>
                  </a:lnTo>
                  <a:lnTo>
                    <a:pt x="104960" y="561018"/>
                  </a:lnTo>
                  <a:lnTo>
                    <a:pt x="110576" y="564090"/>
                  </a:lnTo>
                  <a:lnTo>
                    <a:pt x="107962" y="568159"/>
                  </a:lnTo>
                  <a:lnTo>
                    <a:pt x="85161" y="565285"/>
                  </a:lnTo>
                  <a:close/>
                </a:path>
                <a:path w="4153534" h="1946910">
                  <a:moveTo>
                    <a:pt x="268417" y="687474"/>
                  </a:moveTo>
                  <a:lnTo>
                    <a:pt x="259903" y="684112"/>
                  </a:lnTo>
                  <a:lnTo>
                    <a:pt x="259938" y="680185"/>
                  </a:lnTo>
                  <a:lnTo>
                    <a:pt x="285539" y="678043"/>
                  </a:lnTo>
                  <a:lnTo>
                    <a:pt x="278832" y="685008"/>
                  </a:lnTo>
                  <a:lnTo>
                    <a:pt x="273926" y="687962"/>
                  </a:lnTo>
                  <a:lnTo>
                    <a:pt x="268417" y="687474"/>
                  </a:lnTo>
                  <a:close/>
                </a:path>
                <a:path w="4153534" h="1946910">
                  <a:moveTo>
                    <a:pt x="1211291" y="888685"/>
                  </a:moveTo>
                  <a:lnTo>
                    <a:pt x="1189924" y="880919"/>
                  </a:lnTo>
                  <a:lnTo>
                    <a:pt x="1191982" y="876605"/>
                  </a:lnTo>
                  <a:lnTo>
                    <a:pt x="1197983" y="876765"/>
                  </a:lnTo>
                  <a:lnTo>
                    <a:pt x="1204106" y="876634"/>
                  </a:lnTo>
                  <a:lnTo>
                    <a:pt x="1209483" y="878269"/>
                  </a:lnTo>
                  <a:lnTo>
                    <a:pt x="1213242" y="883724"/>
                  </a:lnTo>
                  <a:lnTo>
                    <a:pt x="1211291" y="888685"/>
                  </a:lnTo>
                  <a:close/>
                </a:path>
                <a:path w="4153534" h="1946910">
                  <a:moveTo>
                    <a:pt x="39915" y="644914"/>
                  </a:moveTo>
                  <a:lnTo>
                    <a:pt x="50454" y="639409"/>
                  </a:lnTo>
                  <a:lnTo>
                    <a:pt x="57326" y="638451"/>
                  </a:lnTo>
                  <a:lnTo>
                    <a:pt x="63520" y="642820"/>
                  </a:lnTo>
                  <a:lnTo>
                    <a:pt x="70829" y="651820"/>
                  </a:lnTo>
                  <a:lnTo>
                    <a:pt x="60724" y="648843"/>
                  </a:lnTo>
                  <a:lnTo>
                    <a:pt x="51817" y="646455"/>
                  </a:lnTo>
                  <a:lnTo>
                    <a:pt x="47380" y="646107"/>
                  </a:lnTo>
                  <a:lnTo>
                    <a:pt x="39915" y="644914"/>
                  </a:lnTo>
                  <a:close/>
                </a:path>
                <a:path w="4153534" h="1946910">
                  <a:moveTo>
                    <a:pt x="72028" y="653296"/>
                  </a:moveTo>
                  <a:lnTo>
                    <a:pt x="65209" y="650819"/>
                  </a:lnTo>
                  <a:lnTo>
                    <a:pt x="60724" y="648843"/>
                  </a:lnTo>
                  <a:lnTo>
                    <a:pt x="70829" y="651820"/>
                  </a:lnTo>
                  <a:lnTo>
                    <a:pt x="72028" y="653296"/>
                  </a:lnTo>
                  <a:close/>
                </a:path>
                <a:path w="4153534" h="1946910">
                  <a:moveTo>
                    <a:pt x="680877" y="573696"/>
                  </a:moveTo>
                  <a:lnTo>
                    <a:pt x="675623" y="571235"/>
                  </a:lnTo>
                  <a:lnTo>
                    <a:pt x="671268" y="567515"/>
                  </a:lnTo>
                  <a:lnTo>
                    <a:pt x="667225" y="563687"/>
                  </a:lnTo>
                  <a:lnTo>
                    <a:pt x="666391" y="562973"/>
                  </a:lnTo>
                  <a:lnTo>
                    <a:pt x="670033" y="557048"/>
                  </a:lnTo>
                  <a:lnTo>
                    <a:pt x="672045" y="552557"/>
                  </a:lnTo>
                  <a:lnTo>
                    <a:pt x="687621" y="573749"/>
                  </a:lnTo>
                  <a:lnTo>
                    <a:pt x="680877" y="573696"/>
                  </a:lnTo>
                  <a:close/>
                </a:path>
                <a:path w="4153534" h="1946910">
                  <a:moveTo>
                    <a:pt x="1356962" y="925931"/>
                  </a:moveTo>
                  <a:lnTo>
                    <a:pt x="1354377" y="922945"/>
                  </a:lnTo>
                  <a:lnTo>
                    <a:pt x="1354163" y="919661"/>
                  </a:lnTo>
                  <a:lnTo>
                    <a:pt x="1356790" y="916947"/>
                  </a:lnTo>
                  <a:lnTo>
                    <a:pt x="1358606" y="916551"/>
                  </a:lnTo>
                  <a:lnTo>
                    <a:pt x="1363715" y="915741"/>
                  </a:lnTo>
                  <a:lnTo>
                    <a:pt x="1368771" y="916211"/>
                  </a:lnTo>
                  <a:lnTo>
                    <a:pt x="1373654" y="918991"/>
                  </a:lnTo>
                  <a:lnTo>
                    <a:pt x="1378242" y="925109"/>
                  </a:lnTo>
                  <a:lnTo>
                    <a:pt x="1370172" y="925580"/>
                  </a:lnTo>
                  <a:lnTo>
                    <a:pt x="1364359" y="926306"/>
                  </a:lnTo>
                  <a:lnTo>
                    <a:pt x="1356962" y="925931"/>
                  </a:lnTo>
                  <a:close/>
                </a:path>
                <a:path w="4153534" h="1946910">
                  <a:moveTo>
                    <a:pt x="2685717" y="1503684"/>
                  </a:moveTo>
                  <a:lnTo>
                    <a:pt x="2670923" y="1497123"/>
                  </a:lnTo>
                  <a:lnTo>
                    <a:pt x="2671250" y="1493267"/>
                  </a:lnTo>
                  <a:lnTo>
                    <a:pt x="2692977" y="1492925"/>
                  </a:lnTo>
                  <a:lnTo>
                    <a:pt x="2685717" y="1503684"/>
                  </a:lnTo>
                  <a:close/>
                </a:path>
                <a:path w="4153534" h="1946910">
                  <a:moveTo>
                    <a:pt x="288025" y="627576"/>
                  </a:moveTo>
                  <a:lnTo>
                    <a:pt x="282713" y="625645"/>
                  </a:lnTo>
                  <a:lnTo>
                    <a:pt x="277300" y="623927"/>
                  </a:lnTo>
                  <a:lnTo>
                    <a:pt x="271546" y="621211"/>
                  </a:lnTo>
                  <a:lnTo>
                    <a:pt x="272542" y="617393"/>
                  </a:lnTo>
                  <a:lnTo>
                    <a:pt x="272768" y="615200"/>
                  </a:lnTo>
                  <a:lnTo>
                    <a:pt x="290127" y="621510"/>
                  </a:lnTo>
                  <a:lnTo>
                    <a:pt x="288025" y="627576"/>
                  </a:lnTo>
                  <a:close/>
                </a:path>
                <a:path w="4153534" h="1946910">
                  <a:moveTo>
                    <a:pt x="467451" y="1031875"/>
                  </a:moveTo>
                  <a:lnTo>
                    <a:pt x="456159" y="1015204"/>
                  </a:lnTo>
                  <a:lnTo>
                    <a:pt x="473685" y="1014745"/>
                  </a:lnTo>
                  <a:lnTo>
                    <a:pt x="467451" y="1031875"/>
                  </a:lnTo>
                  <a:close/>
                </a:path>
                <a:path w="4153534" h="1946910">
                  <a:moveTo>
                    <a:pt x="1271427" y="902077"/>
                  </a:moveTo>
                  <a:lnTo>
                    <a:pt x="1289901" y="892444"/>
                  </a:lnTo>
                  <a:lnTo>
                    <a:pt x="1286391" y="904382"/>
                  </a:lnTo>
                  <a:lnTo>
                    <a:pt x="1285636" y="904751"/>
                  </a:lnTo>
                  <a:lnTo>
                    <a:pt x="1271427" y="902077"/>
                  </a:lnTo>
                  <a:close/>
                </a:path>
                <a:path w="4153534" h="1946910">
                  <a:moveTo>
                    <a:pt x="668790" y="93154"/>
                  </a:moveTo>
                  <a:lnTo>
                    <a:pt x="673587" y="79971"/>
                  </a:lnTo>
                  <a:lnTo>
                    <a:pt x="688573" y="85418"/>
                  </a:lnTo>
                  <a:lnTo>
                    <a:pt x="689246" y="88278"/>
                  </a:lnTo>
                  <a:lnTo>
                    <a:pt x="668790" y="93154"/>
                  </a:lnTo>
                  <a:close/>
                </a:path>
                <a:path w="4153534" h="1946910">
                  <a:moveTo>
                    <a:pt x="687287" y="98248"/>
                  </a:moveTo>
                  <a:lnTo>
                    <a:pt x="686995" y="97572"/>
                  </a:lnTo>
                  <a:lnTo>
                    <a:pt x="686342" y="96751"/>
                  </a:lnTo>
                  <a:lnTo>
                    <a:pt x="686806" y="95782"/>
                  </a:lnTo>
                  <a:lnTo>
                    <a:pt x="687729" y="95540"/>
                  </a:lnTo>
                  <a:lnTo>
                    <a:pt x="688370" y="95165"/>
                  </a:lnTo>
                  <a:lnTo>
                    <a:pt x="688574" y="95565"/>
                  </a:lnTo>
                  <a:lnTo>
                    <a:pt x="689053" y="96132"/>
                  </a:lnTo>
                  <a:lnTo>
                    <a:pt x="688519" y="97022"/>
                  </a:lnTo>
                  <a:lnTo>
                    <a:pt x="687891" y="97576"/>
                  </a:lnTo>
                  <a:lnTo>
                    <a:pt x="687287" y="98248"/>
                  </a:lnTo>
                  <a:close/>
                </a:path>
                <a:path w="4153534" h="1946910">
                  <a:moveTo>
                    <a:pt x="655293" y="744384"/>
                  </a:moveTo>
                  <a:lnTo>
                    <a:pt x="649080" y="741999"/>
                  </a:lnTo>
                  <a:lnTo>
                    <a:pt x="644380" y="739197"/>
                  </a:lnTo>
                  <a:lnTo>
                    <a:pt x="639560" y="736711"/>
                  </a:lnTo>
                  <a:lnTo>
                    <a:pt x="640717" y="733681"/>
                  </a:lnTo>
                  <a:lnTo>
                    <a:pt x="645986" y="734050"/>
                  </a:lnTo>
                  <a:lnTo>
                    <a:pt x="651325" y="734046"/>
                  </a:lnTo>
                  <a:lnTo>
                    <a:pt x="657764" y="735300"/>
                  </a:lnTo>
                  <a:lnTo>
                    <a:pt x="659433" y="738965"/>
                  </a:lnTo>
                  <a:lnTo>
                    <a:pt x="658801" y="742131"/>
                  </a:lnTo>
                  <a:lnTo>
                    <a:pt x="655293" y="744384"/>
                  </a:lnTo>
                  <a:close/>
                </a:path>
                <a:path w="4153534" h="1946910">
                  <a:moveTo>
                    <a:pt x="27418" y="540979"/>
                  </a:moveTo>
                  <a:lnTo>
                    <a:pt x="27715" y="535984"/>
                  </a:lnTo>
                  <a:lnTo>
                    <a:pt x="33214" y="535768"/>
                  </a:lnTo>
                  <a:lnTo>
                    <a:pt x="38521" y="535915"/>
                  </a:lnTo>
                  <a:lnTo>
                    <a:pt x="43826" y="536001"/>
                  </a:lnTo>
                  <a:lnTo>
                    <a:pt x="43379" y="542735"/>
                  </a:lnTo>
                  <a:lnTo>
                    <a:pt x="32798" y="541769"/>
                  </a:lnTo>
                  <a:lnTo>
                    <a:pt x="27418" y="540979"/>
                  </a:lnTo>
                  <a:close/>
                </a:path>
                <a:path w="4153534" h="1946910">
                  <a:moveTo>
                    <a:pt x="207275" y="607344"/>
                  </a:moveTo>
                  <a:lnTo>
                    <a:pt x="204896" y="602382"/>
                  </a:lnTo>
                  <a:lnTo>
                    <a:pt x="203651" y="596498"/>
                  </a:lnTo>
                  <a:lnTo>
                    <a:pt x="206926" y="592388"/>
                  </a:lnTo>
                  <a:lnTo>
                    <a:pt x="218784" y="602598"/>
                  </a:lnTo>
                  <a:lnTo>
                    <a:pt x="217526" y="603930"/>
                  </a:lnTo>
                  <a:lnTo>
                    <a:pt x="216388" y="606262"/>
                  </a:lnTo>
                  <a:lnTo>
                    <a:pt x="207275" y="607344"/>
                  </a:lnTo>
                  <a:close/>
                </a:path>
                <a:path w="4153534" h="1946910">
                  <a:moveTo>
                    <a:pt x="1122095" y="863717"/>
                  </a:moveTo>
                  <a:lnTo>
                    <a:pt x="1123526" y="861526"/>
                  </a:lnTo>
                  <a:lnTo>
                    <a:pt x="1125118" y="857401"/>
                  </a:lnTo>
                  <a:lnTo>
                    <a:pt x="1130075" y="857826"/>
                  </a:lnTo>
                  <a:lnTo>
                    <a:pt x="1133659" y="859791"/>
                  </a:lnTo>
                  <a:lnTo>
                    <a:pt x="1137297" y="861113"/>
                  </a:lnTo>
                  <a:lnTo>
                    <a:pt x="1135023" y="867157"/>
                  </a:lnTo>
                  <a:lnTo>
                    <a:pt x="1122095" y="863717"/>
                  </a:lnTo>
                  <a:close/>
                </a:path>
                <a:path w="4153534" h="1946910">
                  <a:moveTo>
                    <a:pt x="685057" y="78199"/>
                  </a:moveTo>
                  <a:lnTo>
                    <a:pt x="669968" y="72714"/>
                  </a:lnTo>
                  <a:lnTo>
                    <a:pt x="669970" y="68221"/>
                  </a:lnTo>
                  <a:lnTo>
                    <a:pt x="673511" y="67213"/>
                  </a:lnTo>
                  <a:lnTo>
                    <a:pt x="677726" y="64593"/>
                  </a:lnTo>
                  <a:lnTo>
                    <a:pt x="682570" y="66613"/>
                  </a:lnTo>
                  <a:lnTo>
                    <a:pt x="682910" y="71947"/>
                  </a:lnTo>
                  <a:lnTo>
                    <a:pt x="685057" y="78199"/>
                  </a:lnTo>
                  <a:close/>
                </a:path>
                <a:path w="4153534" h="1946910">
                  <a:moveTo>
                    <a:pt x="4135885" y="1568080"/>
                  </a:moveTo>
                  <a:lnTo>
                    <a:pt x="4134673" y="1564119"/>
                  </a:lnTo>
                  <a:lnTo>
                    <a:pt x="4138163" y="1559198"/>
                  </a:lnTo>
                  <a:lnTo>
                    <a:pt x="4142273" y="1556555"/>
                  </a:lnTo>
                  <a:lnTo>
                    <a:pt x="4147245" y="1557163"/>
                  </a:lnTo>
                  <a:lnTo>
                    <a:pt x="4153318" y="1561996"/>
                  </a:lnTo>
                  <a:lnTo>
                    <a:pt x="4135885" y="1568080"/>
                  </a:lnTo>
                  <a:close/>
                </a:path>
                <a:path w="4153534" h="1946910">
                  <a:moveTo>
                    <a:pt x="77188" y="560935"/>
                  </a:moveTo>
                  <a:lnTo>
                    <a:pt x="66370" y="551856"/>
                  </a:lnTo>
                  <a:lnTo>
                    <a:pt x="66956" y="548319"/>
                  </a:lnTo>
                  <a:lnTo>
                    <a:pt x="70701" y="548000"/>
                  </a:lnTo>
                  <a:lnTo>
                    <a:pt x="76213" y="546045"/>
                  </a:lnTo>
                  <a:lnTo>
                    <a:pt x="80213" y="550347"/>
                  </a:lnTo>
                  <a:lnTo>
                    <a:pt x="79950" y="555452"/>
                  </a:lnTo>
                  <a:lnTo>
                    <a:pt x="80829" y="559498"/>
                  </a:lnTo>
                  <a:lnTo>
                    <a:pt x="77188" y="560935"/>
                  </a:lnTo>
                  <a:close/>
                </a:path>
                <a:path w="4153534" h="1946910">
                  <a:moveTo>
                    <a:pt x="2183418" y="1053496"/>
                  </a:moveTo>
                  <a:lnTo>
                    <a:pt x="2180717" y="1046274"/>
                  </a:lnTo>
                  <a:lnTo>
                    <a:pt x="2193278" y="1043301"/>
                  </a:lnTo>
                  <a:lnTo>
                    <a:pt x="2195246" y="1048761"/>
                  </a:lnTo>
                  <a:lnTo>
                    <a:pt x="2183418" y="1053496"/>
                  </a:lnTo>
                  <a:close/>
                </a:path>
                <a:path w="4153534" h="1946910">
                  <a:moveTo>
                    <a:pt x="1383149" y="931265"/>
                  </a:moveTo>
                  <a:lnTo>
                    <a:pt x="1383342" y="927911"/>
                  </a:lnTo>
                  <a:lnTo>
                    <a:pt x="1383280" y="926089"/>
                  </a:lnTo>
                  <a:lnTo>
                    <a:pt x="1397735" y="926012"/>
                  </a:lnTo>
                  <a:lnTo>
                    <a:pt x="1397526" y="932826"/>
                  </a:lnTo>
                  <a:lnTo>
                    <a:pt x="1392839" y="932402"/>
                  </a:lnTo>
                  <a:lnTo>
                    <a:pt x="1388134" y="932096"/>
                  </a:lnTo>
                  <a:lnTo>
                    <a:pt x="1383149" y="931265"/>
                  </a:lnTo>
                  <a:close/>
                </a:path>
                <a:path w="4153534" h="1946910">
                  <a:moveTo>
                    <a:pt x="289173" y="913267"/>
                  </a:moveTo>
                  <a:lnTo>
                    <a:pt x="286303" y="903905"/>
                  </a:lnTo>
                  <a:lnTo>
                    <a:pt x="294266" y="901751"/>
                  </a:lnTo>
                  <a:lnTo>
                    <a:pt x="294886" y="904403"/>
                  </a:lnTo>
                  <a:lnTo>
                    <a:pt x="296294" y="907212"/>
                  </a:lnTo>
                  <a:lnTo>
                    <a:pt x="295543" y="911007"/>
                  </a:lnTo>
                  <a:lnTo>
                    <a:pt x="292141" y="911746"/>
                  </a:lnTo>
                  <a:lnTo>
                    <a:pt x="289173" y="913267"/>
                  </a:lnTo>
                  <a:close/>
                </a:path>
                <a:path w="4153534" h="1946910">
                  <a:moveTo>
                    <a:pt x="248056" y="683134"/>
                  </a:moveTo>
                  <a:lnTo>
                    <a:pt x="244840" y="679418"/>
                  </a:lnTo>
                  <a:lnTo>
                    <a:pt x="241378" y="675864"/>
                  </a:lnTo>
                  <a:lnTo>
                    <a:pt x="238190" y="671142"/>
                  </a:lnTo>
                  <a:lnTo>
                    <a:pt x="240918" y="668329"/>
                  </a:lnTo>
                  <a:lnTo>
                    <a:pt x="242174" y="666504"/>
                  </a:lnTo>
                  <a:lnTo>
                    <a:pt x="252614" y="679731"/>
                  </a:lnTo>
                  <a:lnTo>
                    <a:pt x="248056" y="683134"/>
                  </a:lnTo>
                  <a:close/>
                </a:path>
                <a:path w="4153534" h="1946910">
                  <a:moveTo>
                    <a:pt x="478216" y="692053"/>
                  </a:moveTo>
                  <a:lnTo>
                    <a:pt x="475385" y="690525"/>
                  </a:lnTo>
                  <a:lnTo>
                    <a:pt x="474350" y="679217"/>
                  </a:lnTo>
                  <a:lnTo>
                    <a:pt x="489106" y="687924"/>
                  </a:lnTo>
                  <a:lnTo>
                    <a:pt x="478216" y="692053"/>
                  </a:lnTo>
                  <a:close/>
                </a:path>
                <a:path w="4153534" h="1946910">
                  <a:moveTo>
                    <a:pt x="1237426" y="895114"/>
                  </a:moveTo>
                  <a:lnTo>
                    <a:pt x="1225586" y="890810"/>
                  </a:lnTo>
                  <a:lnTo>
                    <a:pt x="1226719" y="886340"/>
                  </a:lnTo>
                  <a:lnTo>
                    <a:pt x="1230661" y="887140"/>
                  </a:lnTo>
                  <a:lnTo>
                    <a:pt x="1234643" y="887820"/>
                  </a:lnTo>
                  <a:lnTo>
                    <a:pt x="1238728" y="889090"/>
                  </a:lnTo>
                  <a:lnTo>
                    <a:pt x="1237801" y="892990"/>
                  </a:lnTo>
                  <a:lnTo>
                    <a:pt x="1237426" y="895114"/>
                  </a:lnTo>
                  <a:close/>
                </a:path>
                <a:path w="4153534" h="1946910">
                  <a:moveTo>
                    <a:pt x="968831" y="625499"/>
                  </a:moveTo>
                  <a:lnTo>
                    <a:pt x="953814" y="620041"/>
                  </a:lnTo>
                  <a:lnTo>
                    <a:pt x="955953" y="615380"/>
                  </a:lnTo>
                  <a:lnTo>
                    <a:pt x="970132" y="622150"/>
                  </a:lnTo>
                  <a:lnTo>
                    <a:pt x="968831" y="625499"/>
                  </a:lnTo>
                  <a:close/>
                </a:path>
                <a:path w="4153534" h="1946910">
                  <a:moveTo>
                    <a:pt x="526759" y="795563"/>
                  </a:moveTo>
                  <a:lnTo>
                    <a:pt x="527236" y="791419"/>
                  </a:lnTo>
                  <a:lnTo>
                    <a:pt x="537465" y="790052"/>
                  </a:lnTo>
                  <a:lnTo>
                    <a:pt x="536684" y="798235"/>
                  </a:lnTo>
                  <a:lnTo>
                    <a:pt x="526759" y="795563"/>
                  </a:lnTo>
                  <a:close/>
                </a:path>
                <a:path w="4153534" h="1946910">
                  <a:moveTo>
                    <a:pt x="1372795" y="353962"/>
                  </a:moveTo>
                  <a:lnTo>
                    <a:pt x="1369888" y="348907"/>
                  </a:lnTo>
                  <a:lnTo>
                    <a:pt x="1371904" y="348111"/>
                  </a:lnTo>
                  <a:lnTo>
                    <a:pt x="1375959" y="346567"/>
                  </a:lnTo>
                  <a:lnTo>
                    <a:pt x="1378676" y="350708"/>
                  </a:lnTo>
                  <a:lnTo>
                    <a:pt x="1372795" y="353962"/>
                  </a:lnTo>
                  <a:close/>
                </a:path>
                <a:path w="4153534" h="1946910">
                  <a:moveTo>
                    <a:pt x="247914" y="621449"/>
                  </a:moveTo>
                  <a:lnTo>
                    <a:pt x="236793" y="607543"/>
                  </a:lnTo>
                  <a:lnTo>
                    <a:pt x="251062" y="608171"/>
                  </a:lnTo>
                  <a:lnTo>
                    <a:pt x="247914" y="621449"/>
                  </a:lnTo>
                  <a:close/>
                </a:path>
                <a:path w="4153534" h="1946910">
                  <a:moveTo>
                    <a:pt x="3759489" y="1489626"/>
                  </a:moveTo>
                  <a:lnTo>
                    <a:pt x="3759984" y="1476842"/>
                  </a:lnTo>
                  <a:lnTo>
                    <a:pt x="3774494" y="1481661"/>
                  </a:lnTo>
                  <a:lnTo>
                    <a:pt x="3759489" y="1489626"/>
                  </a:lnTo>
                  <a:close/>
                </a:path>
                <a:path w="4153534" h="1946910">
                  <a:moveTo>
                    <a:pt x="416322" y="680347"/>
                  </a:moveTo>
                  <a:lnTo>
                    <a:pt x="404213" y="674949"/>
                  </a:lnTo>
                  <a:lnTo>
                    <a:pt x="418472" y="663508"/>
                  </a:lnTo>
                  <a:lnTo>
                    <a:pt x="416322" y="680347"/>
                  </a:lnTo>
                  <a:close/>
                </a:path>
                <a:path w="4153534" h="1946910">
                  <a:moveTo>
                    <a:pt x="427259" y="673348"/>
                  </a:moveTo>
                  <a:lnTo>
                    <a:pt x="425821" y="668338"/>
                  </a:lnTo>
                  <a:lnTo>
                    <a:pt x="441574" y="664121"/>
                  </a:lnTo>
                  <a:lnTo>
                    <a:pt x="442928" y="668799"/>
                  </a:lnTo>
                  <a:lnTo>
                    <a:pt x="427259" y="673348"/>
                  </a:lnTo>
                  <a:close/>
                </a:path>
                <a:path w="4153534" h="1946910">
                  <a:moveTo>
                    <a:pt x="747307" y="779078"/>
                  </a:moveTo>
                  <a:lnTo>
                    <a:pt x="745486" y="764219"/>
                  </a:lnTo>
                  <a:lnTo>
                    <a:pt x="750514" y="763202"/>
                  </a:lnTo>
                  <a:lnTo>
                    <a:pt x="754414" y="777897"/>
                  </a:lnTo>
                  <a:lnTo>
                    <a:pt x="747307" y="779078"/>
                  </a:lnTo>
                  <a:close/>
                </a:path>
                <a:path w="4153534" h="1946910">
                  <a:moveTo>
                    <a:pt x="158585" y="393471"/>
                  </a:moveTo>
                  <a:lnTo>
                    <a:pt x="159721" y="387920"/>
                  </a:lnTo>
                  <a:lnTo>
                    <a:pt x="174691" y="391033"/>
                  </a:lnTo>
                  <a:lnTo>
                    <a:pt x="173992" y="395568"/>
                  </a:lnTo>
                  <a:lnTo>
                    <a:pt x="158585" y="393471"/>
                  </a:lnTo>
                  <a:close/>
                </a:path>
                <a:path w="4153534" h="1946910">
                  <a:moveTo>
                    <a:pt x="229673" y="698023"/>
                  </a:moveTo>
                  <a:lnTo>
                    <a:pt x="227919" y="694868"/>
                  </a:lnTo>
                  <a:lnTo>
                    <a:pt x="225730" y="691834"/>
                  </a:lnTo>
                  <a:lnTo>
                    <a:pt x="224571" y="687765"/>
                  </a:lnTo>
                  <a:lnTo>
                    <a:pt x="228977" y="685777"/>
                  </a:lnTo>
                  <a:lnTo>
                    <a:pt x="231261" y="684387"/>
                  </a:lnTo>
                  <a:lnTo>
                    <a:pt x="234757" y="695709"/>
                  </a:lnTo>
                  <a:lnTo>
                    <a:pt x="229673" y="698023"/>
                  </a:lnTo>
                  <a:close/>
                </a:path>
                <a:path w="4153534" h="1946910">
                  <a:moveTo>
                    <a:pt x="236010" y="705473"/>
                  </a:moveTo>
                  <a:lnTo>
                    <a:pt x="234357" y="702945"/>
                  </a:lnTo>
                  <a:lnTo>
                    <a:pt x="231988" y="700784"/>
                  </a:lnTo>
                  <a:lnTo>
                    <a:pt x="237377" y="698753"/>
                  </a:lnTo>
                  <a:lnTo>
                    <a:pt x="239442" y="697491"/>
                  </a:lnTo>
                  <a:lnTo>
                    <a:pt x="242346" y="697409"/>
                  </a:lnTo>
                  <a:lnTo>
                    <a:pt x="243229" y="700146"/>
                  </a:lnTo>
                  <a:lnTo>
                    <a:pt x="244074" y="701625"/>
                  </a:lnTo>
                  <a:lnTo>
                    <a:pt x="241773" y="702919"/>
                  </a:lnTo>
                  <a:lnTo>
                    <a:pt x="239582" y="704775"/>
                  </a:lnTo>
                  <a:lnTo>
                    <a:pt x="236010" y="705473"/>
                  </a:lnTo>
                  <a:close/>
                </a:path>
                <a:path w="4153534" h="1946910">
                  <a:moveTo>
                    <a:pt x="497522" y="922873"/>
                  </a:moveTo>
                  <a:lnTo>
                    <a:pt x="498058" y="917804"/>
                  </a:lnTo>
                  <a:lnTo>
                    <a:pt x="510985" y="918669"/>
                  </a:lnTo>
                  <a:lnTo>
                    <a:pt x="510263" y="924399"/>
                  </a:lnTo>
                  <a:lnTo>
                    <a:pt x="497522" y="922873"/>
                  </a:lnTo>
                  <a:close/>
                </a:path>
                <a:path w="4153534" h="1946910">
                  <a:moveTo>
                    <a:pt x="842695" y="799460"/>
                  </a:moveTo>
                  <a:lnTo>
                    <a:pt x="835241" y="788724"/>
                  </a:lnTo>
                  <a:lnTo>
                    <a:pt x="850960" y="786823"/>
                  </a:lnTo>
                  <a:lnTo>
                    <a:pt x="851706" y="790995"/>
                  </a:lnTo>
                  <a:lnTo>
                    <a:pt x="847212" y="795400"/>
                  </a:lnTo>
                  <a:lnTo>
                    <a:pt x="842695" y="799460"/>
                  </a:lnTo>
                  <a:close/>
                </a:path>
                <a:path w="4153534" h="1946910">
                  <a:moveTo>
                    <a:pt x="1260824" y="1242650"/>
                  </a:moveTo>
                  <a:lnTo>
                    <a:pt x="1259892" y="1241952"/>
                  </a:lnTo>
                  <a:lnTo>
                    <a:pt x="1260667" y="1241888"/>
                  </a:lnTo>
                  <a:lnTo>
                    <a:pt x="1260824" y="1242650"/>
                  </a:lnTo>
                  <a:close/>
                </a:path>
                <a:path w="4153534" h="1946910">
                  <a:moveTo>
                    <a:pt x="1071508" y="855824"/>
                  </a:moveTo>
                  <a:lnTo>
                    <a:pt x="1065553" y="849405"/>
                  </a:lnTo>
                  <a:lnTo>
                    <a:pt x="1088601" y="851936"/>
                  </a:lnTo>
                  <a:lnTo>
                    <a:pt x="1088192" y="855470"/>
                  </a:lnTo>
                  <a:lnTo>
                    <a:pt x="1082904" y="856169"/>
                  </a:lnTo>
                  <a:lnTo>
                    <a:pt x="1077317" y="857183"/>
                  </a:lnTo>
                  <a:lnTo>
                    <a:pt x="1071508" y="855824"/>
                  </a:lnTo>
                  <a:close/>
                </a:path>
                <a:path w="4153534" h="1946910">
                  <a:moveTo>
                    <a:pt x="3807941" y="1840011"/>
                  </a:moveTo>
                  <a:lnTo>
                    <a:pt x="3796501" y="1829499"/>
                  </a:lnTo>
                  <a:lnTo>
                    <a:pt x="3808231" y="1825681"/>
                  </a:lnTo>
                  <a:lnTo>
                    <a:pt x="3807941" y="1840011"/>
                  </a:lnTo>
                  <a:close/>
                </a:path>
                <a:path w="4153534" h="1946910">
                  <a:moveTo>
                    <a:pt x="2502702" y="1225467"/>
                  </a:moveTo>
                  <a:lnTo>
                    <a:pt x="2499907" y="1221814"/>
                  </a:lnTo>
                  <a:lnTo>
                    <a:pt x="2498780" y="1214880"/>
                  </a:lnTo>
                  <a:lnTo>
                    <a:pt x="2514434" y="1224047"/>
                  </a:lnTo>
                  <a:lnTo>
                    <a:pt x="2507450" y="1226118"/>
                  </a:lnTo>
                  <a:lnTo>
                    <a:pt x="2502702" y="1225467"/>
                  </a:lnTo>
                  <a:close/>
                </a:path>
                <a:path w="4153534" h="1946910">
                  <a:moveTo>
                    <a:pt x="1164360" y="874956"/>
                  </a:moveTo>
                  <a:lnTo>
                    <a:pt x="1160522" y="873692"/>
                  </a:lnTo>
                  <a:lnTo>
                    <a:pt x="1158913" y="871120"/>
                  </a:lnTo>
                  <a:lnTo>
                    <a:pt x="1155702" y="868059"/>
                  </a:lnTo>
                  <a:lnTo>
                    <a:pt x="1160153" y="866642"/>
                  </a:lnTo>
                  <a:lnTo>
                    <a:pt x="1163263" y="864565"/>
                  </a:lnTo>
                  <a:lnTo>
                    <a:pt x="1166990" y="866210"/>
                  </a:lnTo>
                  <a:lnTo>
                    <a:pt x="1167646" y="869845"/>
                  </a:lnTo>
                  <a:lnTo>
                    <a:pt x="1168844" y="872259"/>
                  </a:lnTo>
                  <a:lnTo>
                    <a:pt x="1166781" y="873066"/>
                  </a:lnTo>
                  <a:lnTo>
                    <a:pt x="1164360" y="874956"/>
                  </a:lnTo>
                  <a:close/>
                </a:path>
                <a:path w="4153534" h="1946910">
                  <a:moveTo>
                    <a:pt x="141888" y="385919"/>
                  </a:moveTo>
                  <a:lnTo>
                    <a:pt x="128160" y="380928"/>
                  </a:lnTo>
                  <a:lnTo>
                    <a:pt x="134019" y="376259"/>
                  </a:lnTo>
                  <a:lnTo>
                    <a:pt x="137402" y="375222"/>
                  </a:lnTo>
                  <a:lnTo>
                    <a:pt x="139596" y="378286"/>
                  </a:lnTo>
                  <a:lnTo>
                    <a:pt x="141888" y="385919"/>
                  </a:lnTo>
                  <a:close/>
                </a:path>
                <a:path w="4153534" h="1946910">
                  <a:moveTo>
                    <a:pt x="2528814" y="1233810"/>
                  </a:moveTo>
                  <a:lnTo>
                    <a:pt x="2523845" y="1225637"/>
                  </a:lnTo>
                  <a:lnTo>
                    <a:pt x="2527141" y="1224507"/>
                  </a:lnTo>
                  <a:lnTo>
                    <a:pt x="2529966" y="1222627"/>
                  </a:lnTo>
                  <a:lnTo>
                    <a:pt x="2533037" y="1224619"/>
                  </a:lnTo>
                  <a:lnTo>
                    <a:pt x="2535237" y="1227760"/>
                  </a:lnTo>
                  <a:lnTo>
                    <a:pt x="2534531" y="1231354"/>
                  </a:lnTo>
                  <a:lnTo>
                    <a:pt x="2530961" y="1232442"/>
                  </a:lnTo>
                  <a:lnTo>
                    <a:pt x="2528814" y="1233810"/>
                  </a:lnTo>
                  <a:close/>
                </a:path>
                <a:path w="4153534" h="1946910">
                  <a:moveTo>
                    <a:pt x="299578" y="390699"/>
                  </a:moveTo>
                  <a:lnTo>
                    <a:pt x="298731" y="385065"/>
                  </a:lnTo>
                  <a:lnTo>
                    <a:pt x="310187" y="383406"/>
                  </a:lnTo>
                  <a:lnTo>
                    <a:pt x="310380" y="385173"/>
                  </a:lnTo>
                  <a:lnTo>
                    <a:pt x="310979" y="388409"/>
                  </a:lnTo>
                  <a:lnTo>
                    <a:pt x="307068" y="389482"/>
                  </a:lnTo>
                  <a:lnTo>
                    <a:pt x="303308" y="390035"/>
                  </a:lnTo>
                  <a:lnTo>
                    <a:pt x="299578" y="390699"/>
                  </a:lnTo>
                  <a:close/>
                </a:path>
                <a:path w="4153534" h="1946910">
                  <a:moveTo>
                    <a:pt x="581776" y="718384"/>
                  </a:moveTo>
                  <a:lnTo>
                    <a:pt x="570026" y="714114"/>
                  </a:lnTo>
                  <a:lnTo>
                    <a:pt x="571365" y="710102"/>
                  </a:lnTo>
                  <a:lnTo>
                    <a:pt x="575038" y="711089"/>
                  </a:lnTo>
                  <a:lnTo>
                    <a:pt x="578774" y="711906"/>
                  </a:lnTo>
                  <a:lnTo>
                    <a:pt x="582720" y="713447"/>
                  </a:lnTo>
                  <a:lnTo>
                    <a:pt x="581977" y="716608"/>
                  </a:lnTo>
                  <a:lnTo>
                    <a:pt x="581776" y="718384"/>
                  </a:lnTo>
                  <a:close/>
                </a:path>
                <a:path w="4153534" h="1946910">
                  <a:moveTo>
                    <a:pt x="651813" y="809080"/>
                  </a:moveTo>
                  <a:lnTo>
                    <a:pt x="640887" y="801408"/>
                  </a:lnTo>
                  <a:lnTo>
                    <a:pt x="644117" y="796911"/>
                  </a:lnTo>
                  <a:lnTo>
                    <a:pt x="654460" y="805408"/>
                  </a:lnTo>
                  <a:lnTo>
                    <a:pt x="651813" y="809080"/>
                  </a:lnTo>
                  <a:close/>
                </a:path>
                <a:path w="4153534" h="1946910">
                  <a:moveTo>
                    <a:pt x="707910" y="573892"/>
                  </a:moveTo>
                  <a:lnTo>
                    <a:pt x="706279" y="567664"/>
                  </a:lnTo>
                  <a:lnTo>
                    <a:pt x="717015" y="565290"/>
                  </a:lnTo>
                  <a:lnTo>
                    <a:pt x="718388" y="569877"/>
                  </a:lnTo>
                  <a:lnTo>
                    <a:pt x="707910" y="573892"/>
                  </a:lnTo>
                  <a:close/>
                </a:path>
                <a:path w="4153534" h="1946910">
                  <a:moveTo>
                    <a:pt x="1607235" y="1324562"/>
                  </a:moveTo>
                  <a:lnTo>
                    <a:pt x="1605297" y="1321933"/>
                  </a:lnTo>
                  <a:lnTo>
                    <a:pt x="1603283" y="1319351"/>
                  </a:lnTo>
                  <a:lnTo>
                    <a:pt x="1601575" y="1316581"/>
                  </a:lnTo>
                  <a:lnTo>
                    <a:pt x="1601624" y="1316236"/>
                  </a:lnTo>
                  <a:lnTo>
                    <a:pt x="1604370" y="1313856"/>
                  </a:lnTo>
                  <a:lnTo>
                    <a:pt x="1607154" y="1316149"/>
                  </a:lnTo>
                  <a:lnTo>
                    <a:pt x="1609523" y="1318562"/>
                  </a:lnTo>
                  <a:lnTo>
                    <a:pt x="1611947" y="1320909"/>
                  </a:lnTo>
                  <a:lnTo>
                    <a:pt x="1607235" y="1324562"/>
                  </a:lnTo>
                  <a:close/>
                </a:path>
                <a:path w="4153534" h="1946910">
                  <a:moveTo>
                    <a:pt x="902193" y="809521"/>
                  </a:moveTo>
                  <a:lnTo>
                    <a:pt x="902775" y="804623"/>
                  </a:lnTo>
                  <a:lnTo>
                    <a:pt x="915680" y="805935"/>
                  </a:lnTo>
                  <a:lnTo>
                    <a:pt x="915124" y="810917"/>
                  </a:lnTo>
                  <a:lnTo>
                    <a:pt x="902193" y="809521"/>
                  </a:lnTo>
                  <a:close/>
                </a:path>
                <a:path w="4153534" h="1946910">
                  <a:moveTo>
                    <a:pt x="709400" y="823702"/>
                  </a:moveTo>
                  <a:lnTo>
                    <a:pt x="709739" y="817821"/>
                  </a:lnTo>
                  <a:lnTo>
                    <a:pt x="722450" y="818139"/>
                  </a:lnTo>
                  <a:lnTo>
                    <a:pt x="722695" y="822201"/>
                  </a:lnTo>
                  <a:lnTo>
                    <a:pt x="709400" y="823702"/>
                  </a:lnTo>
                  <a:close/>
                </a:path>
                <a:path w="4153534" h="1946910">
                  <a:moveTo>
                    <a:pt x="637579" y="132075"/>
                  </a:moveTo>
                  <a:lnTo>
                    <a:pt x="635019" y="128644"/>
                  </a:lnTo>
                  <a:lnTo>
                    <a:pt x="632408" y="120898"/>
                  </a:lnTo>
                  <a:lnTo>
                    <a:pt x="648628" y="129047"/>
                  </a:lnTo>
                  <a:lnTo>
                    <a:pt x="641608" y="131954"/>
                  </a:lnTo>
                  <a:lnTo>
                    <a:pt x="637579" y="132075"/>
                  </a:lnTo>
                  <a:close/>
                </a:path>
                <a:path w="4153534" h="1946910">
                  <a:moveTo>
                    <a:pt x="410976" y="733005"/>
                  </a:moveTo>
                  <a:lnTo>
                    <a:pt x="410904" y="729215"/>
                  </a:lnTo>
                  <a:lnTo>
                    <a:pt x="410809" y="727653"/>
                  </a:lnTo>
                  <a:lnTo>
                    <a:pt x="422635" y="726990"/>
                  </a:lnTo>
                  <a:lnTo>
                    <a:pt x="422893" y="732747"/>
                  </a:lnTo>
                  <a:lnTo>
                    <a:pt x="418979" y="732914"/>
                  </a:lnTo>
                  <a:lnTo>
                    <a:pt x="415061" y="733157"/>
                  </a:lnTo>
                  <a:lnTo>
                    <a:pt x="410976" y="733005"/>
                  </a:lnTo>
                  <a:close/>
                </a:path>
                <a:path w="4153534" h="1946910">
                  <a:moveTo>
                    <a:pt x="1310990" y="770440"/>
                  </a:moveTo>
                  <a:lnTo>
                    <a:pt x="1313286" y="764388"/>
                  </a:lnTo>
                  <a:lnTo>
                    <a:pt x="1322520" y="767744"/>
                  </a:lnTo>
                  <a:lnTo>
                    <a:pt x="1321730" y="769471"/>
                  </a:lnTo>
                  <a:lnTo>
                    <a:pt x="1320816" y="772719"/>
                  </a:lnTo>
                  <a:lnTo>
                    <a:pt x="1318263" y="772511"/>
                  </a:lnTo>
                  <a:lnTo>
                    <a:pt x="1314043" y="771268"/>
                  </a:lnTo>
                  <a:lnTo>
                    <a:pt x="1310990" y="770440"/>
                  </a:lnTo>
                  <a:close/>
                </a:path>
                <a:path w="4153534" h="1946910">
                  <a:moveTo>
                    <a:pt x="1317070" y="772414"/>
                  </a:moveTo>
                  <a:lnTo>
                    <a:pt x="1314043" y="771268"/>
                  </a:lnTo>
                  <a:lnTo>
                    <a:pt x="1318263" y="772511"/>
                  </a:lnTo>
                  <a:lnTo>
                    <a:pt x="1317070" y="772414"/>
                  </a:lnTo>
                  <a:close/>
                </a:path>
                <a:path w="4153534" h="1946910">
                  <a:moveTo>
                    <a:pt x="2398119" y="1443985"/>
                  </a:moveTo>
                  <a:lnTo>
                    <a:pt x="2391811" y="1436515"/>
                  </a:lnTo>
                  <a:lnTo>
                    <a:pt x="2397341" y="1432645"/>
                  </a:lnTo>
                  <a:lnTo>
                    <a:pt x="2402086" y="1441449"/>
                  </a:lnTo>
                  <a:lnTo>
                    <a:pt x="2398119" y="1443985"/>
                  </a:lnTo>
                  <a:close/>
                </a:path>
                <a:path w="4153534" h="1946910">
                  <a:moveTo>
                    <a:pt x="1125275" y="690616"/>
                  </a:moveTo>
                  <a:lnTo>
                    <a:pt x="1123317" y="687291"/>
                  </a:lnTo>
                  <a:lnTo>
                    <a:pt x="1133742" y="680669"/>
                  </a:lnTo>
                  <a:lnTo>
                    <a:pt x="1136071" y="685236"/>
                  </a:lnTo>
                  <a:lnTo>
                    <a:pt x="1125275" y="690616"/>
                  </a:lnTo>
                  <a:close/>
                </a:path>
                <a:path w="4153534" h="1946910">
                  <a:moveTo>
                    <a:pt x="1134337" y="923240"/>
                  </a:moveTo>
                  <a:lnTo>
                    <a:pt x="1134747" y="919028"/>
                  </a:lnTo>
                  <a:lnTo>
                    <a:pt x="1149137" y="920265"/>
                  </a:lnTo>
                  <a:lnTo>
                    <a:pt x="1148567" y="925728"/>
                  </a:lnTo>
                  <a:lnTo>
                    <a:pt x="1134337" y="923240"/>
                  </a:lnTo>
                  <a:close/>
                </a:path>
                <a:path w="4153534" h="1946910">
                  <a:moveTo>
                    <a:pt x="4098347" y="1683776"/>
                  </a:moveTo>
                  <a:lnTo>
                    <a:pt x="4095174" y="1678155"/>
                  </a:lnTo>
                  <a:lnTo>
                    <a:pt x="4098869" y="1676067"/>
                  </a:lnTo>
                  <a:lnTo>
                    <a:pt x="4102491" y="1673815"/>
                  </a:lnTo>
                  <a:lnTo>
                    <a:pt x="4106816" y="1671896"/>
                  </a:lnTo>
                  <a:lnTo>
                    <a:pt x="4108591" y="1674629"/>
                  </a:lnTo>
                  <a:lnTo>
                    <a:pt x="4109756" y="1676000"/>
                  </a:lnTo>
                  <a:lnTo>
                    <a:pt x="4098347" y="1683776"/>
                  </a:lnTo>
                  <a:close/>
                </a:path>
                <a:path w="4153534" h="1946910">
                  <a:moveTo>
                    <a:pt x="1372011" y="942493"/>
                  </a:moveTo>
                  <a:lnTo>
                    <a:pt x="1369696" y="940276"/>
                  </a:lnTo>
                  <a:lnTo>
                    <a:pt x="1368346" y="937856"/>
                  </a:lnTo>
                  <a:lnTo>
                    <a:pt x="1366794" y="935641"/>
                  </a:lnTo>
                  <a:lnTo>
                    <a:pt x="1372302" y="931875"/>
                  </a:lnTo>
                  <a:lnTo>
                    <a:pt x="1377025" y="939397"/>
                  </a:lnTo>
                  <a:lnTo>
                    <a:pt x="1374500" y="940704"/>
                  </a:lnTo>
                  <a:lnTo>
                    <a:pt x="1372011" y="942493"/>
                  </a:lnTo>
                  <a:close/>
                </a:path>
                <a:path w="4153534" h="1946910">
                  <a:moveTo>
                    <a:pt x="65057" y="358757"/>
                  </a:moveTo>
                  <a:lnTo>
                    <a:pt x="65022" y="356415"/>
                  </a:lnTo>
                  <a:lnTo>
                    <a:pt x="64017" y="352983"/>
                  </a:lnTo>
                  <a:lnTo>
                    <a:pt x="67368" y="350004"/>
                  </a:lnTo>
                  <a:lnTo>
                    <a:pt x="70731" y="349101"/>
                  </a:lnTo>
                  <a:lnTo>
                    <a:pt x="74442" y="348360"/>
                  </a:lnTo>
                  <a:lnTo>
                    <a:pt x="76835" y="352303"/>
                  </a:lnTo>
                  <a:lnTo>
                    <a:pt x="74479" y="354747"/>
                  </a:lnTo>
                  <a:lnTo>
                    <a:pt x="71936" y="356487"/>
                  </a:lnTo>
                  <a:lnTo>
                    <a:pt x="69531" y="358357"/>
                  </a:lnTo>
                  <a:lnTo>
                    <a:pt x="65057" y="358757"/>
                  </a:lnTo>
                  <a:close/>
                </a:path>
                <a:path w="4153534" h="1946910">
                  <a:moveTo>
                    <a:pt x="429619" y="768747"/>
                  </a:moveTo>
                  <a:lnTo>
                    <a:pt x="431303" y="763847"/>
                  </a:lnTo>
                  <a:lnTo>
                    <a:pt x="443444" y="768261"/>
                  </a:lnTo>
                  <a:lnTo>
                    <a:pt x="442255" y="772160"/>
                  </a:lnTo>
                  <a:lnTo>
                    <a:pt x="429619" y="768747"/>
                  </a:lnTo>
                  <a:close/>
                </a:path>
                <a:path w="4153534" h="1946910">
                  <a:moveTo>
                    <a:pt x="2798713" y="1277548"/>
                  </a:moveTo>
                  <a:lnTo>
                    <a:pt x="2797653" y="1273008"/>
                  </a:lnTo>
                  <a:lnTo>
                    <a:pt x="2807762" y="1270495"/>
                  </a:lnTo>
                  <a:lnTo>
                    <a:pt x="2808394" y="1272408"/>
                  </a:lnTo>
                  <a:lnTo>
                    <a:pt x="2808956" y="1274008"/>
                  </a:lnTo>
                  <a:lnTo>
                    <a:pt x="2805456" y="1275307"/>
                  </a:lnTo>
                  <a:lnTo>
                    <a:pt x="2798713" y="1277548"/>
                  </a:lnTo>
                  <a:close/>
                </a:path>
                <a:path w="4153534" h="1946910">
                  <a:moveTo>
                    <a:pt x="3845014" y="1677046"/>
                  </a:moveTo>
                  <a:lnTo>
                    <a:pt x="3842778" y="1673972"/>
                  </a:lnTo>
                  <a:lnTo>
                    <a:pt x="3845299" y="1671348"/>
                  </a:lnTo>
                  <a:lnTo>
                    <a:pt x="3847905" y="1669185"/>
                  </a:lnTo>
                  <a:lnTo>
                    <a:pt x="3850439" y="1666957"/>
                  </a:lnTo>
                  <a:lnTo>
                    <a:pt x="3853670" y="1671982"/>
                  </a:lnTo>
                  <a:lnTo>
                    <a:pt x="3850870" y="1673696"/>
                  </a:lnTo>
                  <a:lnTo>
                    <a:pt x="3848017" y="1675515"/>
                  </a:lnTo>
                  <a:lnTo>
                    <a:pt x="3845014" y="1677046"/>
                  </a:lnTo>
                  <a:close/>
                </a:path>
                <a:path w="4153534" h="1946910">
                  <a:moveTo>
                    <a:pt x="679356" y="754779"/>
                  </a:moveTo>
                  <a:lnTo>
                    <a:pt x="677031" y="751965"/>
                  </a:lnTo>
                  <a:lnTo>
                    <a:pt x="677884" y="742954"/>
                  </a:lnTo>
                  <a:lnTo>
                    <a:pt x="688421" y="748187"/>
                  </a:lnTo>
                  <a:lnTo>
                    <a:pt x="687397" y="749915"/>
                  </a:lnTo>
                  <a:lnTo>
                    <a:pt x="686969" y="751749"/>
                  </a:lnTo>
                  <a:lnTo>
                    <a:pt x="679356" y="754779"/>
                  </a:lnTo>
                  <a:close/>
                </a:path>
                <a:path w="4153534" h="1946910">
                  <a:moveTo>
                    <a:pt x="701394" y="806465"/>
                  </a:moveTo>
                  <a:lnTo>
                    <a:pt x="694639" y="799236"/>
                  </a:lnTo>
                  <a:lnTo>
                    <a:pt x="697534" y="795840"/>
                  </a:lnTo>
                  <a:lnTo>
                    <a:pt x="705476" y="801113"/>
                  </a:lnTo>
                  <a:lnTo>
                    <a:pt x="701394" y="806465"/>
                  </a:lnTo>
                  <a:close/>
                </a:path>
                <a:path w="4153534" h="1946910">
                  <a:moveTo>
                    <a:pt x="673760" y="815478"/>
                  </a:moveTo>
                  <a:lnTo>
                    <a:pt x="673188" y="809854"/>
                  </a:lnTo>
                  <a:lnTo>
                    <a:pt x="684450" y="809091"/>
                  </a:lnTo>
                  <a:lnTo>
                    <a:pt x="684989" y="813230"/>
                  </a:lnTo>
                  <a:lnTo>
                    <a:pt x="673760" y="815478"/>
                  </a:lnTo>
                  <a:close/>
                </a:path>
                <a:path w="4153534" h="1946910">
                  <a:moveTo>
                    <a:pt x="554912" y="1037534"/>
                  </a:moveTo>
                  <a:lnTo>
                    <a:pt x="555256" y="1037388"/>
                  </a:lnTo>
                  <a:lnTo>
                    <a:pt x="554912" y="1037534"/>
                  </a:lnTo>
                  <a:close/>
                </a:path>
                <a:path w="4153534" h="1946910">
                  <a:moveTo>
                    <a:pt x="3941008" y="1827008"/>
                  </a:moveTo>
                  <a:lnTo>
                    <a:pt x="3941201" y="1822408"/>
                  </a:lnTo>
                  <a:lnTo>
                    <a:pt x="3953481" y="1822626"/>
                  </a:lnTo>
                  <a:lnTo>
                    <a:pt x="3953288" y="1828343"/>
                  </a:lnTo>
                  <a:lnTo>
                    <a:pt x="3941008" y="1827008"/>
                  </a:lnTo>
                  <a:close/>
                </a:path>
                <a:path w="4153534" h="1946910">
                  <a:moveTo>
                    <a:pt x="2892312" y="1295306"/>
                  </a:moveTo>
                  <a:lnTo>
                    <a:pt x="2891058" y="1291544"/>
                  </a:lnTo>
                  <a:lnTo>
                    <a:pt x="2889315" y="1288251"/>
                  </a:lnTo>
                  <a:lnTo>
                    <a:pt x="2891932" y="1286074"/>
                  </a:lnTo>
                  <a:lnTo>
                    <a:pt x="2894761" y="1284683"/>
                  </a:lnTo>
                  <a:lnTo>
                    <a:pt x="2898558" y="1284591"/>
                  </a:lnTo>
                  <a:lnTo>
                    <a:pt x="2899883" y="1287760"/>
                  </a:lnTo>
                  <a:lnTo>
                    <a:pt x="2901171" y="1289481"/>
                  </a:lnTo>
                  <a:lnTo>
                    <a:pt x="2892312" y="1295306"/>
                  </a:lnTo>
                  <a:close/>
                </a:path>
                <a:path w="4153534" h="1946910">
                  <a:moveTo>
                    <a:pt x="1251545" y="893924"/>
                  </a:moveTo>
                  <a:lnTo>
                    <a:pt x="1251057" y="889986"/>
                  </a:lnTo>
                  <a:lnTo>
                    <a:pt x="1250770" y="886180"/>
                  </a:lnTo>
                  <a:lnTo>
                    <a:pt x="1250451" y="882380"/>
                  </a:lnTo>
                  <a:lnTo>
                    <a:pt x="1255687" y="882868"/>
                  </a:lnTo>
                  <a:lnTo>
                    <a:pt x="1255193" y="893957"/>
                  </a:lnTo>
                  <a:lnTo>
                    <a:pt x="1253288" y="893869"/>
                  </a:lnTo>
                  <a:lnTo>
                    <a:pt x="1251545" y="893924"/>
                  </a:lnTo>
                  <a:close/>
                </a:path>
                <a:path w="4153534" h="1946910">
                  <a:moveTo>
                    <a:pt x="378773" y="124092"/>
                  </a:moveTo>
                  <a:lnTo>
                    <a:pt x="380342" y="118704"/>
                  </a:lnTo>
                  <a:lnTo>
                    <a:pt x="393050" y="123323"/>
                  </a:lnTo>
                  <a:lnTo>
                    <a:pt x="392281" y="126677"/>
                  </a:lnTo>
                  <a:lnTo>
                    <a:pt x="378773" y="124092"/>
                  </a:lnTo>
                  <a:close/>
                </a:path>
                <a:path w="4153534" h="1946910">
                  <a:moveTo>
                    <a:pt x="6656" y="531915"/>
                  </a:moveTo>
                  <a:lnTo>
                    <a:pt x="13" y="525828"/>
                  </a:lnTo>
                  <a:lnTo>
                    <a:pt x="0" y="523543"/>
                  </a:lnTo>
                  <a:lnTo>
                    <a:pt x="2001" y="521358"/>
                  </a:lnTo>
                  <a:lnTo>
                    <a:pt x="9738" y="528541"/>
                  </a:lnTo>
                  <a:lnTo>
                    <a:pt x="6656" y="531915"/>
                  </a:lnTo>
                  <a:close/>
                </a:path>
                <a:path w="4153534" h="1946910">
                  <a:moveTo>
                    <a:pt x="2195370" y="1220287"/>
                  </a:moveTo>
                  <a:lnTo>
                    <a:pt x="2191955" y="1218948"/>
                  </a:lnTo>
                  <a:lnTo>
                    <a:pt x="2188518" y="1217698"/>
                  </a:lnTo>
                  <a:lnTo>
                    <a:pt x="2191216" y="1212069"/>
                  </a:lnTo>
                  <a:lnTo>
                    <a:pt x="2194403" y="1213933"/>
                  </a:lnTo>
                  <a:lnTo>
                    <a:pt x="2197620" y="1215752"/>
                  </a:lnTo>
                  <a:lnTo>
                    <a:pt x="2200816" y="1217909"/>
                  </a:lnTo>
                  <a:lnTo>
                    <a:pt x="2199155" y="1221347"/>
                  </a:lnTo>
                  <a:lnTo>
                    <a:pt x="2195370" y="1220287"/>
                  </a:lnTo>
                  <a:close/>
                </a:path>
                <a:path w="4153534" h="1946910">
                  <a:moveTo>
                    <a:pt x="488654" y="587556"/>
                  </a:moveTo>
                  <a:lnTo>
                    <a:pt x="486867" y="584258"/>
                  </a:lnTo>
                  <a:lnTo>
                    <a:pt x="497895" y="578247"/>
                  </a:lnTo>
                  <a:lnTo>
                    <a:pt x="499604" y="581403"/>
                  </a:lnTo>
                  <a:lnTo>
                    <a:pt x="488654" y="587556"/>
                  </a:lnTo>
                  <a:close/>
                </a:path>
                <a:path w="4153534" h="1946910">
                  <a:moveTo>
                    <a:pt x="876131" y="805408"/>
                  </a:moveTo>
                  <a:lnTo>
                    <a:pt x="873758" y="803831"/>
                  </a:lnTo>
                  <a:lnTo>
                    <a:pt x="872681" y="801672"/>
                  </a:lnTo>
                  <a:lnTo>
                    <a:pt x="870680" y="799039"/>
                  </a:lnTo>
                  <a:lnTo>
                    <a:pt x="873406" y="797965"/>
                  </a:lnTo>
                  <a:lnTo>
                    <a:pt x="875953" y="796317"/>
                  </a:lnTo>
                  <a:lnTo>
                    <a:pt x="878110" y="798235"/>
                  </a:lnTo>
                  <a:lnTo>
                    <a:pt x="879177" y="800502"/>
                  </a:lnTo>
                  <a:lnTo>
                    <a:pt x="879731" y="803140"/>
                  </a:lnTo>
                  <a:lnTo>
                    <a:pt x="876131" y="805408"/>
                  </a:lnTo>
                  <a:close/>
                </a:path>
                <a:path w="4153534" h="1946910">
                  <a:moveTo>
                    <a:pt x="302941" y="325852"/>
                  </a:moveTo>
                  <a:lnTo>
                    <a:pt x="303361" y="323975"/>
                  </a:lnTo>
                  <a:lnTo>
                    <a:pt x="303512" y="322368"/>
                  </a:lnTo>
                  <a:lnTo>
                    <a:pt x="307141" y="322181"/>
                  </a:lnTo>
                  <a:lnTo>
                    <a:pt x="310544" y="322220"/>
                  </a:lnTo>
                  <a:lnTo>
                    <a:pt x="313942" y="322207"/>
                  </a:lnTo>
                  <a:lnTo>
                    <a:pt x="313251" y="327430"/>
                  </a:lnTo>
                  <a:lnTo>
                    <a:pt x="302941" y="325852"/>
                  </a:lnTo>
                  <a:close/>
                </a:path>
                <a:path w="4153534" h="1946910">
                  <a:moveTo>
                    <a:pt x="682476" y="161193"/>
                  </a:moveTo>
                  <a:lnTo>
                    <a:pt x="679951" y="156829"/>
                  </a:lnTo>
                  <a:lnTo>
                    <a:pt x="687655" y="152577"/>
                  </a:lnTo>
                  <a:lnTo>
                    <a:pt x="688301" y="153826"/>
                  </a:lnTo>
                  <a:lnTo>
                    <a:pt x="689721" y="155969"/>
                  </a:lnTo>
                  <a:lnTo>
                    <a:pt x="687308" y="158054"/>
                  </a:lnTo>
                  <a:lnTo>
                    <a:pt x="684847" y="159572"/>
                  </a:lnTo>
                  <a:lnTo>
                    <a:pt x="682476" y="161193"/>
                  </a:lnTo>
                  <a:close/>
                </a:path>
                <a:path w="4153534" h="1946910">
                  <a:moveTo>
                    <a:pt x="139313" y="578741"/>
                  </a:moveTo>
                  <a:lnTo>
                    <a:pt x="141003" y="573707"/>
                  </a:lnTo>
                  <a:lnTo>
                    <a:pt x="149985" y="576381"/>
                  </a:lnTo>
                  <a:lnTo>
                    <a:pt x="149464" y="578343"/>
                  </a:lnTo>
                  <a:lnTo>
                    <a:pt x="149148" y="580049"/>
                  </a:lnTo>
                  <a:lnTo>
                    <a:pt x="145757" y="579718"/>
                  </a:lnTo>
                  <a:lnTo>
                    <a:pt x="142535" y="579212"/>
                  </a:lnTo>
                  <a:lnTo>
                    <a:pt x="139313" y="578741"/>
                  </a:lnTo>
                  <a:close/>
                </a:path>
                <a:path w="4153534" h="1946910">
                  <a:moveTo>
                    <a:pt x="571473" y="41079"/>
                  </a:moveTo>
                  <a:lnTo>
                    <a:pt x="570453" y="38045"/>
                  </a:lnTo>
                  <a:lnTo>
                    <a:pt x="569095" y="35180"/>
                  </a:lnTo>
                  <a:lnTo>
                    <a:pt x="571695" y="33472"/>
                  </a:lnTo>
                  <a:lnTo>
                    <a:pt x="574275" y="32454"/>
                  </a:lnTo>
                  <a:lnTo>
                    <a:pt x="577169" y="31696"/>
                  </a:lnTo>
                  <a:lnTo>
                    <a:pt x="579236" y="35562"/>
                  </a:lnTo>
                  <a:lnTo>
                    <a:pt x="577061" y="37781"/>
                  </a:lnTo>
                  <a:lnTo>
                    <a:pt x="574678" y="38975"/>
                  </a:lnTo>
                  <a:lnTo>
                    <a:pt x="571473" y="41079"/>
                  </a:lnTo>
                  <a:close/>
                </a:path>
                <a:path w="4153534" h="1946910">
                  <a:moveTo>
                    <a:pt x="421681" y="557821"/>
                  </a:moveTo>
                  <a:lnTo>
                    <a:pt x="414099" y="550636"/>
                  </a:lnTo>
                  <a:lnTo>
                    <a:pt x="417014" y="547177"/>
                  </a:lnTo>
                  <a:lnTo>
                    <a:pt x="425376" y="553292"/>
                  </a:lnTo>
                  <a:lnTo>
                    <a:pt x="421681" y="557821"/>
                  </a:lnTo>
                  <a:close/>
                </a:path>
                <a:path w="4153534" h="1946910">
                  <a:moveTo>
                    <a:pt x="2459326" y="1267185"/>
                  </a:moveTo>
                  <a:lnTo>
                    <a:pt x="2458406" y="1264866"/>
                  </a:lnTo>
                  <a:lnTo>
                    <a:pt x="2456681" y="1262647"/>
                  </a:lnTo>
                  <a:lnTo>
                    <a:pt x="2459155" y="1261425"/>
                  </a:lnTo>
                  <a:lnTo>
                    <a:pt x="2461517" y="1259618"/>
                  </a:lnTo>
                  <a:lnTo>
                    <a:pt x="2463682" y="1261283"/>
                  </a:lnTo>
                  <a:lnTo>
                    <a:pt x="2464466" y="1263491"/>
                  </a:lnTo>
                  <a:lnTo>
                    <a:pt x="2465556" y="1265295"/>
                  </a:lnTo>
                  <a:lnTo>
                    <a:pt x="2463903" y="1266088"/>
                  </a:lnTo>
                  <a:lnTo>
                    <a:pt x="2462093" y="1267706"/>
                  </a:lnTo>
                  <a:lnTo>
                    <a:pt x="2459326" y="1267185"/>
                  </a:lnTo>
                  <a:close/>
                </a:path>
                <a:path w="4153534" h="1946910">
                  <a:moveTo>
                    <a:pt x="2332338" y="1240506"/>
                  </a:moveTo>
                  <a:lnTo>
                    <a:pt x="2331049" y="1230091"/>
                  </a:lnTo>
                  <a:lnTo>
                    <a:pt x="2336162" y="1230108"/>
                  </a:lnTo>
                  <a:lnTo>
                    <a:pt x="2336257" y="1240162"/>
                  </a:lnTo>
                  <a:lnTo>
                    <a:pt x="2332338" y="1240506"/>
                  </a:lnTo>
                  <a:close/>
                </a:path>
                <a:path w="4153534" h="1946910">
                  <a:moveTo>
                    <a:pt x="430017" y="758477"/>
                  </a:moveTo>
                  <a:lnTo>
                    <a:pt x="419007" y="752767"/>
                  </a:lnTo>
                  <a:lnTo>
                    <a:pt x="426262" y="747227"/>
                  </a:lnTo>
                  <a:lnTo>
                    <a:pt x="430017" y="758477"/>
                  </a:lnTo>
                  <a:close/>
                </a:path>
                <a:path w="4153534" h="1946910">
                  <a:moveTo>
                    <a:pt x="1408890" y="787169"/>
                  </a:moveTo>
                  <a:lnTo>
                    <a:pt x="1405742" y="781131"/>
                  </a:lnTo>
                  <a:lnTo>
                    <a:pt x="1415761" y="775636"/>
                  </a:lnTo>
                  <a:lnTo>
                    <a:pt x="1418844" y="781593"/>
                  </a:lnTo>
                  <a:lnTo>
                    <a:pt x="1408890" y="787169"/>
                  </a:lnTo>
                  <a:close/>
                </a:path>
                <a:path w="4153534" h="1946910">
                  <a:moveTo>
                    <a:pt x="471199" y="451360"/>
                  </a:moveTo>
                  <a:lnTo>
                    <a:pt x="470556" y="446885"/>
                  </a:lnTo>
                  <a:lnTo>
                    <a:pt x="481220" y="445275"/>
                  </a:lnTo>
                  <a:lnTo>
                    <a:pt x="482112" y="449956"/>
                  </a:lnTo>
                  <a:lnTo>
                    <a:pt x="471199" y="451360"/>
                  </a:lnTo>
                  <a:close/>
                </a:path>
                <a:path w="4153534" h="1946910">
                  <a:moveTo>
                    <a:pt x="4022190" y="1620966"/>
                  </a:moveTo>
                  <a:lnTo>
                    <a:pt x="4021906" y="1616691"/>
                  </a:lnTo>
                  <a:lnTo>
                    <a:pt x="4032362" y="1615488"/>
                  </a:lnTo>
                  <a:lnTo>
                    <a:pt x="4032577" y="1620743"/>
                  </a:lnTo>
                  <a:lnTo>
                    <a:pt x="4022190" y="1620966"/>
                  </a:lnTo>
                  <a:close/>
                </a:path>
                <a:path w="4153534" h="1946910">
                  <a:moveTo>
                    <a:pt x="1597824" y="1240823"/>
                  </a:moveTo>
                  <a:lnTo>
                    <a:pt x="1588525" y="1234939"/>
                  </a:lnTo>
                  <a:lnTo>
                    <a:pt x="1591535" y="1231005"/>
                  </a:lnTo>
                  <a:lnTo>
                    <a:pt x="1599936" y="1237555"/>
                  </a:lnTo>
                  <a:lnTo>
                    <a:pt x="1597824" y="1240823"/>
                  </a:lnTo>
                  <a:close/>
                </a:path>
                <a:path w="4153534" h="1946910">
                  <a:moveTo>
                    <a:pt x="773468" y="775569"/>
                  </a:moveTo>
                  <a:lnTo>
                    <a:pt x="767142" y="765497"/>
                  </a:lnTo>
                  <a:lnTo>
                    <a:pt x="771176" y="762850"/>
                  </a:lnTo>
                  <a:lnTo>
                    <a:pt x="777855" y="772695"/>
                  </a:lnTo>
                  <a:lnTo>
                    <a:pt x="773468" y="775569"/>
                  </a:lnTo>
                  <a:close/>
                </a:path>
                <a:path w="4153534" h="1946910">
                  <a:moveTo>
                    <a:pt x="1465333" y="951040"/>
                  </a:moveTo>
                  <a:lnTo>
                    <a:pt x="1465328" y="947298"/>
                  </a:lnTo>
                  <a:lnTo>
                    <a:pt x="1476964" y="947233"/>
                  </a:lnTo>
                  <a:lnTo>
                    <a:pt x="1476983" y="951374"/>
                  </a:lnTo>
                  <a:lnTo>
                    <a:pt x="1465333" y="951040"/>
                  </a:lnTo>
                  <a:close/>
                </a:path>
                <a:path w="4153534" h="1946910">
                  <a:moveTo>
                    <a:pt x="622621" y="812058"/>
                  </a:moveTo>
                  <a:lnTo>
                    <a:pt x="609894" y="807431"/>
                  </a:lnTo>
                  <a:lnTo>
                    <a:pt x="610881" y="804012"/>
                  </a:lnTo>
                  <a:lnTo>
                    <a:pt x="624484" y="808043"/>
                  </a:lnTo>
                  <a:lnTo>
                    <a:pt x="622621" y="812058"/>
                  </a:lnTo>
                  <a:close/>
                </a:path>
                <a:path w="4153534" h="1946910">
                  <a:moveTo>
                    <a:pt x="809468" y="841057"/>
                  </a:moveTo>
                  <a:lnTo>
                    <a:pt x="807468" y="838848"/>
                  </a:lnTo>
                  <a:lnTo>
                    <a:pt x="805357" y="836716"/>
                  </a:lnTo>
                  <a:lnTo>
                    <a:pt x="803524" y="834089"/>
                  </a:lnTo>
                  <a:lnTo>
                    <a:pt x="806177" y="831942"/>
                  </a:lnTo>
                  <a:lnTo>
                    <a:pt x="807531" y="830697"/>
                  </a:lnTo>
                  <a:lnTo>
                    <a:pt x="813875" y="838537"/>
                  </a:lnTo>
                  <a:lnTo>
                    <a:pt x="809468" y="841057"/>
                  </a:lnTo>
                  <a:close/>
                </a:path>
                <a:path w="4153534" h="1946910">
                  <a:moveTo>
                    <a:pt x="603931" y="725890"/>
                  </a:moveTo>
                  <a:lnTo>
                    <a:pt x="605024" y="720875"/>
                  </a:lnTo>
                  <a:lnTo>
                    <a:pt x="618065" y="724041"/>
                  </a:lnTo>
                  <a:lnTo>
                    <a:pt x="617035" y="728703"/>
                  </a:lnTo>
                  <a:lnTo>
                    <a:pt x="603931" y="725890"/>
                  </a:lnTo>
                  <a:close/>
                </a:path>
                <a:path w="4153534" h="1946910">
                  <a:moveTo>
                    <a:pt x="219799" y="738039"/>
                  </a:moveTo>
                  <a:lnTo>
                    <a:pt x="218195" y="734478"/>
                  </a:lnTo>
                  <a:lnTo>
                    <a:pt x="219914" y="732134"/>
                  </a:lnTo>
                  <a:lnTo>
                    <a:pt x="222396" y="730367"/>
                  </a:lnTo>
                  <a:lnTo>
                    <a:pt x="225470" y="730687"/>
                  </a:lnTo>
                  <a:lnTo>
                    <a:pt x="226465" y="733819"/>
                  </a:lnTo>
                  <a:lnTo>
                    <a:pt x="228384" y="736863"/>
                  </a:lnTo>
                  <a:lnTo>
                    <a:pt x="224989" y="737673"/>
                  </a:lnTo>
                  <a:lnTo>
                    <a:pt x="222739" y="738895"/>
                  </a:lnTo>
                  <a:lnTo>
                    <a:pt x="219799" y="738039"/>
                  </a:lnTo>
                  <a:close/>
                </a:path>
                <a:path w="4153534" h="1946910">
                  <a:moveTo>
                    <a:pt x="424544" y="138424"/>
                  </a:moveTo>
                  <a:lnTo>
                    <a:pt x="414799" y="130805"/>
                  </a:lnTo>
                  <a:lnTo>
                    <a:pt x="417483" y="127104"/>
                  </a:lnTo>
                  <a:lnTo>
                    <a:pt x="428461" y="134260"/>
                  </a:lnTo>
                  <a:lnTo>
                    <a:pt x="424544" y="138424"/>
                  </a:lnTo>
                  <a:close/>
                </a:path>
                <a:path w="4153534" h="1946910">
                  <a:moveTo>
                    <a:pt x="315037" y="525638"/>
                  </a:moveTo>
                  <a:lnTo>
                    <a:pt x="314653" y="521288"/>
                  </a:lnTo>
                  <a:lnTo>
                    <a:pt x="325878" y="519791"/>
                  </a:lnTo>
                  <a:lnTo>
                    <a:pt x="325989" y="525382"/>
                  </a:lnTo>
                  <a:lnTo>
                    <a:pt x="315037" y="525638"/>
                  </a:lnTo>
                  <a:close/>
                </a:path>
                <a:path w="4153534" h="1946910">
                  <a:moveTo>
                    <a:pt x="459231" y="149251"/>
                  </a:moveTo>
                  <a:lnTo>
                    <a:pt x="446204" y="144516"/>
                  </a:lnTo>
                  <a:lnTo>
                    <a:pt x="454344" y="139736"/>
                  </a:lnTo>
                  <a:lnTo>
                    <a:pt x="459231" y="149251"/>
                  </a:lnTo>
                  <a:close/>
                </a:path>
                <a:path w="4153534" h="1946910">
                  <a:moveTo>
                    <a:pt x="2754643" y="1580801"/>
                  </a:moveTo>
                  <a:lnTo>
                    <a:pt x="2752968" y="1578616"/>
                  </a:lnTo>
                  <a:lnTo>
                    <a:pt x="2751154" y="1576511"/>
                  </a:lnTo>
                  <a:lnTo>
                    <a:pt x="2749672" y="1573881"/>
                  </a:lnTo>
                  <a:lnTo>
                    <a:pt x="2752357" y="1572017"/>
                  </a:lnTo>
                  <a:lnTo>
                    <a:pt x="2754594" y="1570197"/>
                  </a:lnTo>
                  <a:lnTo>
                    <a:pt x="2756176" y="1573142"/>
                  </a:lnTo>
                  <a:lnTo>
                    <a:pt x="2757831" y="1574993"/>
                  </a:lnTo>
                  <a:lnTo>
                    <a:pt x="2758070" y="1578149"/>
                  </a:lnTo>
                  <a:lnTo>
                    <a:pt x="2755834" y="1579512"/>
                  </a:lnTo>
                  <a:lnTo>
                    <a:pt x="2754643" y="1580801"/>
                  </a:lnTo>
                  <a:close/>
                </a:path>
                <a:path w="4153534" h="1946910">
                  <a:moveTo>
                    <a:pt x="203917" y="351224"/>
                  </a:moveTo>
                  <a:lnTo>
                    <a:pt x="201794" y="349314"/>
                  </a:lnTo>
                  <a:lnTo>
                    <a:pt x="201106" y="347025"/>
                  </a:lnTo>
                  <a:lnTo>
                    <a:pt x="199503" y="344011"/>
                  </a:lnTo>
                  <a:lnTo>
                    <a:pt x="202505" y="343418"/>
                  </a:lnTo>
                  <a:lnTo>
                    <a:pt x="205313" y="342292"/>
                  </a:lnTo>
                  <a:lnTo>
                    <a:pt x="206995" y="344608"/>
                  </a:lnTo>
                  <a:lnTo>
                    <a:pt x="207595" y="347002"/>
                  </a:lnTo>
                  <a:lnTo>
                    <a:pt x="207761" y="349644"/>
                  </a:lnTo>
                  <a:lnTo>
                    <a:pt x="203917" y="351224"/>
                  </a:lnTo>
                  <a:close/>
                </a:path>
                <a:path w="4153534" h="1946910">
                  <a:moveTo>
                    <a:pt x="88161" y="658729"/>
                  </a:moveTo>
                  <a:lnTo>
                    <a:pt x="85077" y="651875"/>
                  </a:lnTo>
                  <a:lnTo>
                    <a:pt x="96722" y="649315"/>
                  </a:lnTo>
                  <a:lnTo>
                    <a:pt x="98798" y="654254"/>
                  </a:lnTo>
                  <a:lnTo>
                    <a:pt x="88161" y="658729"/>
                  </a:lnTo>
                  <a:close/>
                </a:path>
                <a:path w="4153534" h="1946910">
                  <a:moveTo>
                    <a:pt x="81589" y="693950"/>
                  </a:moveTo>
                  <a:lnTo>
                    <a:pt x="73182" y="687560"/>
                  </a:lnTo>
                  <a:lnTo>
                    <a:pt x="74951" y="684470"/>
                  </a:lnTo>
                  <a:lnTo>
                    <a:pt x="84404" y="689714"/>
                  </a:lnTo>
                  <a:lnTo>
                    <a:pt x="81589" y="693950"/>
                  </a:lnTo>
                  <a:close/>
                </a:path>
                <a:path w="4153534" h="1946910">
                  <a:moveTo>
                    <a:pt x="1880424" y="880653"/>
                  </a:moveTo>
                  <a:lnTo>
                    <a:pt x="1879173" y="878752"/>
                  </a:lnTo>
                  <a:lnTo>
                    <a:pt x="1876601" y="876581"/>
                  </a:lnTo>
                  <a:lnTo>
                    <a:pt x="1880158" y="875359"/>
                  </a:lnTo>
                  <a:lnTo>
                    <a:pt x="1882092" y="874011"/>
                  </a:lnTo>
                  <a:lnTo>
                    <a:pt x="1884857" y="874707"/>
                  </a:lnTo>
                  <a:lnTo>
                    <a:pt x="1885622" y="877026"/>
                  </a:lnTo>
                  <a:lnTo>
                    <a:pt x="1886610" y="878459"/>
                  </a:lnTo>
                  <a:lnTo>
                    <a:pt x="1884992" y="879281"/>
                  </a:lnTo>
                  <a:lnTo>
                    <a:pt x="1883338" y="880795"/>
                  </a:lnTo>
                  <a:lnTo>
                    <a:pt x="1880424" y="880653"/>
                  </a:lnTo>
                  <a:close/>
                </a:path>
                <a:path w="4153534" h="1946910">
                  <a:moveTo>
                    <a:pt x="1837218" y="928591"/>
                  </a:moveTo>
                  <a:lnTo>
                    <a:pt x="1838383" y="923015"/>
                  </a:lnTo>
                  <a:lnTo>
                    <a:pt x="1849904" y="925705"/>
                  </a:lnTo>
                  <a:lnTo>
                    <a:pt x="1849475" y="929292"/>
                  </a:lnTo>
                  <a:lnTo>
                    <a:pt x="1837218" y="928591"/>
                  </a:lnTo>
                  <a:close/>
                </a:path>
                <a:path w="4153534" h="1946910">
                  <a:moveTo>
                    <a:pt x="398267" y="30401"/>
                  </a:moveTo>
                  <a:lnTo>
                    <a:pt x="395267" y="29224"/>
                  </a:lnTo>
                  <a:lnTo>
                    <a:pt x="394584" y="26432"/>
                  </a:lnTo>
                  <a:lnTo>
                    <a:pt x="392783" y="23313"/>
                  </a:lnTo>
                  <a:lnTo>
                    <a:pt x="395779" y="22778"/>
                  </a:lnTo>
                  <a:lnTo>
                    <a:pt x="398013" y="21714"/>
                  </a:lnTo>
                  <a:lnTo>
                    <a:pt x="400474" y="23752"/>
                  </a:lnTo>
                  <a:lnTo>
                    <a:pt x="401374" y="26042"/>
                  </a:lnTo>
                  <a:lnTo>
                    <a:pt x="402588" y="27955"/>
                  </a:lnTo>
                  <a:lnTo>
                    <a:pt x="400626" y="28671"/>
                  </a:lnTo>
                  <a:lnTo>
                    <a:pt x="398267" y="30401"/>
                  </a:lnTo>
                  <a:close/>
                </a:path>
                <a:path w="4153534" h="1946910">
                  <a:moveTo>
                    <a:pt x="3797072" y="1500478"/>
                  </a:moveTo>
                  <a:lnTo>
                    <a:pt x="3793690" y="1499109"/>
                  </a:lnTo>
                  <a:lnTo>
                    <a:pt x="3792172" y="1497029"/>
                  </a:lnTo>
                  <a:lnTo>
                    <a:pt x="3790437" y="1495483"/>
                  </a:lnTo>
                  <a:lnTo>
                    <a:pt x="3793685" y="1492881"/>
                  </a:lnTo>
                  <a:lnTo>
                    <a:pt x="3795288" y="1492825"/>
                  </a:lnTo>
                  <a:lnTo>
                    <a:pt x="3797677" y="1492092"/>
                  </a:lnTo>
                  <a:lnTo>
                    <a:pt x="3799686" y="1494409"/>
                  </a:lnTo>
                  <a:lnTo>
                    <a:pt x="3800106" y="1496766"/>
                  </a:lnTo>
                  <a:lnTo>
                    <a:pt x="3800909" y="1498792"/>
                  </a:lnTo>
                  <a:lnTo>
                    <a:pt x="3799154" y="1499234"/>
                  </a:lnTo>
                  <a:lnTo>
                    <a:pt x="3797072" y="1500478"/>
                  </a:lnTo>
                  <a:close/>
                </a:path>
                <a:path w="4153534" h="1946910">
                  <a:moveTo>
                    <a:pt x="2196934" y="1272903"/>
                  </a:moveTo>
                  <a:lnTo>
                    <a:pt x="2195472" y="1267548"/>
                  </a:lnTo>
                  <a:lnTo>
                    <a:pt x="2206903" y="1265498"/>
                  </a:lnTo>
                  <a:lnTo>
                    <a:pt x="2207878" y="1269639"/>
                  </a:lnTo>
                  <a:lnTo>
                    <a:pt x="2196934" y="1272903"/>
                  </a:lnTo>
                  <a:close/>
                </a:path>
                <a:path w="4153534" h="1946910">
                  <a:moveTo>
                    <a:pt x="962790" y="510142"/>
                  </a:moveTo>
                  <a:lnTo>
                    <a:pt x="960096" y="502908"/>
                  </a:lnTo>
                  <a:lnTo>
                    <a:pt x="961676" y="502332"/>
                  </a:lnTo>
                  <a:lnTo>
                    <a:pt x="963735" y="500866"/>
                  </a:lnTo>
                  <a:lnTo>
                    <a:pt x="966055" y="502118"/>
                  </a:lnTo>
                  <a:lnTo>
                    <a:pt x="967213" y="504358"/>
                  </a:lnTo>
                  <a:lnTo>
                    <a:pt x="967224" y="507011"/>
                  </a:lnTo>
                  <a:lnTo>
                    <a:pt x="965084" y="508077"/>
                  </a:lnTo>
                  <a:lnTo>
                    <a:pt x="962790" y="510142"/>
                  </a:lnTo>
                  <a:close/>
                </a:path>
                <a:path w="4153534" h="1946910">
                  <a:moveTo>
                    <a:pt x="1171665" y="699846"/>
                  </a:moveTo>
                  <a:lnTo>
                    <a:pt x="1162443" y="695476"/>
                  </a:lnTo>
                  <a:lnTo>
                    <a:pt x="1163835" y="693407"/>
                  </a:lnTo>
                  <a:lnTo>
                    <a:pt x="1164572" y="691899"/>
                  </a:lnTo>
                  <a:lnTo>
                    <a:pt x="1167832" y="692869"/>
                  </a:lnTo>
                  <a:lnTo>
                    <a:pt x="1170754" y="694003"/>
                  </a:lnTo>
                  <a:lnTo>
                    <a:pt x="1173698" y="695073"/>
                  </a:lnTo>
                  <a:lnTo>
                    <a:pt x="1171665" y="699846"/>
                  </a:lnTo>
                  <a:close/>
                </a:path>
                <a:path w="4153534" h="1946910">
                  <a:moveTo>
                    <a:pt x="1265433" y="735387"/>
                  </a:moveTo>
                  <a:lnTo>
                    <a:pt x="1265431" y="733985"/>
                  </a:lnTo>
                  <a:lnTo>
                    <a:pt x="1265007" y="731562"/>
                  </a:lnTo>
                  <a:lnTo>
                    <a:pt x="1267715" y="730452"/>
                  </a:lnTo>
                  <a:lnTo>
                    <a:pt x="1270189" y="730177"/>
                  </a:lnTo>
                  <a:lnTo>
                    <a:pt x="1272570" y="729674"/>
                  </a:lnTo>
                  <a:lnTo>
                    <a:pt x="1273769" y="734060"/>
                  </a:lnTo>
                  <a:lnTo>
                    <a:pt x="1265433" y="735387"/>
                  </a:lnTo>
                  <a:close/>
                </a:path>
                <a:path w="4153534" h="1946910">
                  <a:moveTo>
                    <a:pt x="507999" y="698562"/>
                  </a:moveTo>
                  <a:lnTo>
                    <a:pt x="506834" y="695299"/>
                  </a:lnTo>
                  <a:lnTo>
                    <a:pt x="505574" y="693225"/>
                  </a:lnTo>
                  <a:lnTo>
                    <a:pt x="505613" y="690300"/>
                  </a:lnTo>
                  <a:lnTo>
                    <a:pt x="509370" y="688495"/>
                  </a:lnTo>
                  <a:lnTo>
                    <a:pt x="511176" y="690397"/>
                  </a:lnTo>
                  <a:lnTo>
                    <a:pt x="512641" y="692430"/>
                  </a:lnTo>
                  <a:lnTo>
                    <a:pt x="513213" y="695308"/>
                  </a:lnTo>
                  <a:lnTo>
                    <a:pt x="510477" y="696658"/>
                  </a:lnTo>
                  <a:lnTo>
                    <a:pt x="507999" y="698562"/>
                  </a:lnTo>
                  <a:close/>
                </a:path>
                <a:path w="4153534" h="1946910">
                  <a:moveTo>
                    <a:pt x="196758" y="869236"/>
                  </a:moveTo>
                  <a:lnTo>
                    <a:pt x="188058" y="863321"/>
                  </a:lnTo>
                  <a:lnTo>
                    <a:pt x="189507" y="861642"/>
                  </a:lnTo>
                  <a:lnTo>
                    <a:pt x="190361" y="860362"/>
                  </a:lnTo>
                  <a:lnTo>
                    <a:pt x="193782" y="861957"/>
                  </a:lnTo>
                  <a:lnTo>
                    <a:pt x="196912" y="863636"/>
                  </a:lnTo>
                  <a:lnTo>
                    <a:pt x="200061" y="865272"/>
                  </a:lnTo>
                  <a:lnTo>
                    <a:pt x="196758" y="869236"/>
                  </a:lnTo>
                  <a:close/>
                </a:path>
                <a:path w="4153534" h="1946910">
                  <a:moveTo>
                    <a:pt x="520896" y="482926"/>
                  </a:moveTo>
                  <a:lnTo>
                    <a:pt x="522127" y="477817"/>
                  </a:lnTo>
                  <a:lnTo>
                    <a:pt x="532668" y="480123"/>
                  </a:lnTo>
                  <a:lnTo>
                    <a:pt x="531930" y="484540"/>
                  </a:lnTo>
                  <a:lnTo>
                    <a:pt x="520896" y="482926"/>
                  </a:lnTo>
                  <a:close/>
                </a:path>
                <a:path w="4153534" h="1946910">
                  <a:moveTo>
                    <a:pt x="2765927" y="1262009"/>
                  </a:moveTo>
                  <a:lnTo>
                    <a:pt x="2766798" y="1258331"/>
                  </a:lnTo>
                  <a:lnTo>
                    <a:pt x="2774302" y="1261058"/>
                  </a:lnTo>
                  <a:lnTo>
                    <a:pt x="2773792" y="1263389"/>
                  </a:lnTo>
                  <a:lnTo>
                    <a:pt x="2765927" y="1262009"/>
                  </a:lnTo>
                  <a:close/>
                </a:path>
                <a:path w="4153534" h="1946910">
                  <a:moveTo>
                    <a:pt x="689623" y="778868"/>
                  </a:moveTo>
                  <a:lnTo>
                    <a:pt x="688560" y="776411"/>
                  </a:lnTo>
                  <a:lnTo>
                    <a:pt x="687624" y="774508"/>
                  </a:lnTo>
                  <a:lnTo>
                    <a:pt x="687014" y="772363"/>
                  </a:lnTo>
                  <a:lnTo>
                    <a:pt x="689951" y="770831"/>
                  </a:lnTo>
                  <a:lnTo>
                    <a:pt x="691691" y="772659"/>
                  </a:lnTo>
                  <a:lnTo>
                    <a:pt x="692743" y="774579"/>
                  </a:lnTo>
                  <a:lnTo>
                    <a:pt x="693936" y="776368"/>
                  </a:lnTo>
                  <a:lnTo>
                    <a:pt x="689623" y="778868"/>
                  </a:lnTo>
                  <a:close/>
                </a:path>
                <a:path w="4153534" h="1946910">
                  <a:moveTo>
                    <a:pt x="3073378" y="1354119"/>
                  </a:moveTo>
                  <a:lnTo>
                    <a:pt x="3071214" y="1352427"/>
                  </a:lnTo>
                  <a:lnTo>
                    <a:pt x="3069951" y="1350566"/>
                  </a:lnTo>
                  <a:lnTo>
                    <a:pt x="3067618" y="1347852"/>
                  </a:lnTo>
                  <a:lnTo>
                    <a:pt x="3070734" y="1347057"/>
                  </a:lnTo>
                  <a:lnTo>
                    <a:pt x="3073516" y="1345801"/>
                  </a:lnTo>
                  <a:lnTo>
                    <a:pt x="3075188" y="1348000"/>
                  </a:lnTo>
                  <a:lnTo>
                    <a:pt x="3076135" y="1352706"/>
                  </a:lnTo>
                  <a:lnTo>
                    <a:pt x="3073378" y="1354119"/>
                  </a:lnTo>
                  <a:close/>
                </a:path>
                <a:path w="4153534" h="1946910">
                  <a:moveTo>
                    <a:pt x="2638987" y="925141"/>
                  </a:moveTo>
                  <a:lnTo>
                    <a:pt x="2637987" y="922301"/>
                  </a:lnTo>
                  <a:lnTo>
                    <a:pt x="2636372" y="919472"/>
                  </a:lnTo>
                  <a:lnTo>
                    <a:pt x="2640066" y="919195"/>
                  </a:lnTo>
                  <a:lnTo>
                    <a:pt x="2642338" y="918772"/>
                  </a:lnTo>
                  <a:lnTo>
                    <a:pt x="2645078" y="919098"/>
                  </a:lnTo>
                  <a:lnTo>
                    <a:pt x="2645970" y="922266"/>
                  </a:lnTo>
                  <a:lnTo>
                    <a:pt x="2643852" y="923650"/>
                  </a:lnTo>
                  <a:lnTo>
                    <a:pt x="2641779" y="924857"/>
                  </a:lnTo>
                  <a:lnTo>
                    <a:pt x="2638987" y="925141"/>
                  </a:lnTo>
                  <a:close/>
                </a:path>
                <a:path w="4153534" h="1946910">
                  <a:moveTo>
                    <a:pt x="1185369" y="866877"/>
                  </a:moveTo>
                  <a:lnTo>
                    <a:pt x="1184676" y="863623"/>
                  </a:lnTo>
                  <a:lnTo>
                    <a:pt x="1183760" y="861388"/>
                  </a:lnTo>
                  <a:lnTo>
                    <a:pt x="1184075" y="858530"/>
                  </a:lnTo>
                  <a:lnTo>
                    <a:pt x="1188122" y="857303"/>
                  </a:lnTo>
                  <a:lnTo>
                    <a:pt x="1189542" y="859418"/>
                  </a:lnTo>
                  <a:lnTo>
                    <a:pt x="1190656" y="861635"/>
                  </a:lnTo>
                  <a:lnTo>
                    <a:pt x="1190612" y="864589"/>
                  </a:lnTo>
                  <a:lnTo>
                    <a:pt x="1187834" y="865450"/>
                  </a:lnTo>
                  <a:lnTo>
                    <a:pt x="1185369" y="866877"/>
                  </a:lnTo>
                  <a:close/>
                </a:path>
                <a:path w="4153534" h="1946910">
                  <a:moveTo>
                    <a:pt x="1554681" y="971030"/>
                  </a:moveTo>
                  <a:lnTo>
                    <a:pt x="1553451" y="967640"/>
                  </a:lnTo>
                  <a:lnTo>
                    <a:pt x="1555533" y="966989"/>
                  </a:lnTo>
                  <a:lnTo>
                    <a:pt x="1557590" y="966175"/>
                  </a:lnTo>
                  <a:lnTo>
                    <a:pt x="1560037" y="965823"/>
                  </a:lnTo>
                  <a:lnTo>
                    <a:pt x="1560706" y="968161"/>
                  </a:lnTo>
                  <a:lnTo>
                    <a:pt x="1561210" y="969397"/>
                  </a:lnTo>
                  <a:lnTo>
                    <a:pt x="1554681" y="971030"/>
                  </a:lnTo>
                  <a:close/>
                </a:path>
                <a:path w="4153534" h="1946910">
                  <a:moveTo>
                    <a:pt x="2572391" y="1331291"/>
                  </a:moveTo>
                  <a:lnTo>
                    <a:pt x="2570121" y="1329197"/>
                  </a:lnTo>
                  <a:lnTo>
                    <a:pt x="2568811" y="1326844"/>
                  </a:lnTo>
                  <a:lnTo>
                    <a:pt x="2566200" y="1323153"/>
                  </a:lnTo>
                  <a:lnTo>
                    <a:pt x="2570134" y="1322706"/>
                  </a:lnTo>
                  <a:lnTo>
                    <a:pt x="2572886" y="1321561"/>
                  </a:lnTo>
                  <a:lnTo>
                    <a:pt x="2575573" y="1323552"/>
                  </a:lnTo>
                  <a:lnTo>
                    <a:pt x="2576310" y="1326428"/>
                  </a:lnTo>
                  <a:lnTo>
                    <a:pt x="2576135" y="1329427"/>
                  </a:lnTo>
                  <a:lnTo>
                    <a:pt x="2572391" y="1331291"/>
                  </a:lnTo>
                  <a:close/>
                </a:path>
                <a:path w="4153534" h="1946910">
                  <a:moveTo>
                    <a:pt x="1541940" y="956421"/>
                  </a:moveTo>
                  <a:lnTo>
                    <a:pt x="1536369" y="946258"/>
                  </a:lnTo>
                  <a:lnTo>
                    <a:pt x="1540898" y="947487"/>
                  </a:lnTo>
                  <a:lnTo>
                    <a:pt x="1544221" y="947584"/>
                  </a:lnTo>
                  <a:lnTo>
                    <a:pt x="1545295" y="950838"/>
                  </a:lnTo>
                  <a:lnTo>
                    <a:pt x="1544419" y="953545"/>
                  </a:lnTo>
                  <a:lnTo>
                    <a:pt x="1544200" y="956038"/>
                  </a:lnTo>
                  <a:lnTo>
                    <a:pt x="1541940" y="956421"/>
                  </a:lnTo>
                  <a:close/>
                </a:path>
                <a:path w="4153534" h="1946910">
                  <a:moveTo>
                    <a:pt x="3253584" y="1435808"/>
                  </a:moveTo>
                  <a:lnTo>
                    <a:pt x="3253111" y="1432053"/>
                  </a:lnTo>
                  <a:lnTo>
                    <a:pt x="3263823" y="1430214"/>
                  </a:lnTo>
                  <a:lnTo>
                    <a:pt x="3264405" y="1435108"/>
                  </a:lnTo>
                  <a:lnTo>
                    <a:pt x="3253584" y="1435808"/>
                  </a:lnTo>
                  <a:close/>
                </a:path>
                <a:path w="4153534" h="1946910">
                  <a:moveTo>
                    <a:pt x="744292" y="897741"/>
                  </a:moveTo>
                  <a:lnTo>
                    <a:pt x="743288" y="894336"/>
                  </a:lnTo>
                  <a:lnTo>
                    <a:pt x="742380" y="892698"/>
                  </a:lnTo>
                  <a:lnTo>
                    <a:pt x="742577" y="890132"/>
                  </a:lnTo>
                  <a:lnTo>
                    <a:pt x="744157" y="889241"/>
                  </a:lnTo>
                  <a:lnTo>
                    <a:pt x="745062" y="888297"/>
                  </a:lnTo>
                  <a:lnTo>
                    <a:pt x="746257" y="889498"/>
                  </a:lnTo>
                  <a:lnTo>
                    <a:pt x="748419" y="890720"/>
                  </a:lnTo>
                  <a:lnTo>
                    <a:pt x="748371" y="893342"/>
                  </a:lnTo>
                  <a:lnTo>
                    <a:pt x="746520" y="894752"/>
                  </a:lnTo>
                  <a:lnTo>
                    <a:pt x="744292" y="897741"/>
                  </a:lnTo>
                  <a:close/>
                </a:path>
                <a:path w="4153534" h="1946910">
                  <a:moveTo>
                    <a:pt x="483128" y="158652"/>
                  </a:moveTo>
                  <a:lnTo>
                    <a:pt x="483583" y="153607"/>
                  </a:lnTo>
                  <a:lnTo>
                    <a:pt x="496004" y="155468"/>
                  </a:lnTo>
                  <a:lnTo>
                    <a:pt x="495679" y="159074"/>
                  </a:lnTo>
                  <a:lnTo>
                    <a:pt x="483128" y="158652"/>
                  </a:lnTo>
                  <a:close/>
                </a:path>
                <a:path w="4153534" h="1946910">
                  <a:moveTo>
                    <a:pt x="591981" y="24052"/>
                  </a:moveTo>
                  <a:lnTo>
                    <a:pt x="592131" y="18862"/>
                  </a:lnTo>
                  <a:lnTo>
                    <a:pt x="601623" y="19443"/>
                  </a:lnTo>
                  <a:lnTo>
                    <a:pt x="601670" y="23527"/>
                  </a:lnTo>
                  <a:lnTo>
                    <a:pt x="591981" y="24052"/>
                  </a:lnTo>
                  <a:close/>
                </a:path>
                <a:path w="4153534" h="1946910">
                  <a:moveTo>
                    <a:pt x="3588173" y="1421031"/>
                  </a:moveTo>
                  <a:lnTo>
                    <a:pt x="3586919" y="1414176"/>
                  </a:lnTo>
                  <a:lnTo>
                    <a:pt x="3588207" y="1413968"/>
                  </a:lnTo>
                  <a:lnTo>
                    <a:pt x="3590425" y="1413258"/>
                  </a:lnTo>
                  <a:lnTo>
                    <a:pt x="3591648" y="1415512"/>
                  </a:lnTo>
                  <a:lnTo>
                    <a:pt x="3592140" y="1417674"/>
                  </a:lnTo>
                  <a:lnTo>
                    <a:pt x="3592818" y="1419737"/>
                  </a:lnTo>
                  <a:lnTo>
                    <a:pt x="3588173" y="1421031"/>
                  </a:lnTo>
                  <a:close/>
                </a:path>
                <a:path w="4153534" h="1946910">
                  <a:moveTo>
                    <a:pt x="1595293" y="1068024"/>
                  </a:moveTo>
                  <a:lnTo>
                    <a:pt x="1593948" y="1066588"/>
                  </a:lnTo>
                  <a:lnTo>
                    <a:pt x="1592496" y="1065589"/>
                  </a:lnTo>
                  <a:lnTo>
                    <a:pt x="1592197" y="1062805"/>
                  </a:lnTo>
                  <a:lnTo>
                    <a:pt x="1593635" y="1062725"/>
                  </a:lnTo>
                  <a:lnTo>
                    <a:pt x="1595342" y="1062121"/>
                  </a:lnTo>
                  <a:lnTo>
                    <a:pt x="1597955" y="1063474"/>
                  </a:lnTo>
                  <a:lnTo>
                    <a:pt x="1599011" y="1065143"/>
                  </a:lnTo>
                  <a:lnTo>
                    <a:pt x="1600266" y="1066434"/>
                  </a:lnTo>
                  <a:lnTo>
                    <a:pt x="1599129" y="1067150"/>
                  </a:lnTo>
                  <a:lnTo>
                    <a:pt x="1597803" y="1068637"/>
                  </a:lnTo>
                  <a:lnTo>
                    <a:pt x="1595293" y="1068024"/>
                  </a:lnTo>
                  <a:close/>
                </a:path>
                <a:path w="4153534" h="1946910">
                  <a:moveTo>
                    <a:pt x="1505264" y="1311549"/>
                  </a:moveTo>
                  <a:lnTo>
                    <a:pt x="1503138" y="1306917"/>
                  </a:lnTo>
                  <a:lnTo>
                    <a:pt x="1511271" y="1305604"/>
                  </a:lnTo>
                  <a:lnTo>
                    <a:pt x="1513357" y="1310153"/>
                  </a:lnTo>
                  <a:lnTo>
                    <a:pt x="1505264" y="1311549"/>
                  </a:lnTo>
                  <a:close/>
                </a:path>
                <a:path w="4153534" h="1946910">
                  <a:moveTo>
                    <a:pt x="2580833" y="1581208"/>
                  </a:moveTo>
                  <a:lnTo>
                    <a:pt x="2578293" y="1580307"/>
                  </a:lnTo>
                  <a:lnTo>
                    <a:pt x="2577707" y="1578165"/>
                  </a:lnTo>
                  <a:lnTo>
                    <a:pt x="2576077" y="1575519"/>
                  </a:lnTo>
                  <a:lnTo>
                    <a:pt x="2579305" y="1575176"/>
                  </a:lnTo>
                  <a:lnTo>
                    <a:pt x="2581482" y="1574283"/>
                  </a:lnTo>
                  <a:lnTo>
                    <a:pt x="2583715" y="1575780"/>
                  </a:lnTo>
                  <a:lnTo>
                    <a:pt x="2583823" y="1578094"/>
                  </a:lnTo>
                  <a:lnTo>
                    <a:pt x="2584385" y="1579734"/>
                  </a:lnTo>
                  <a:lnTo>
                    <a:pt x="2582729" y="1580134"/>
                  </a:lnTo>
                  <a:lnTo>
                    <a:pt x="2580833" y="1581208"/>
                  </a:lnTo>
                  <a:close/>
                </a:path>
                <a:path w="4153534" h="1946910">
                  <a:moveTo>
                    <a:pt x="2757664" y="1354167"/>
                  </a:moveTo>
                  <a:lnTo>
                    <a:pt x="2756582" y="1351579"/>
                  </a:lnTo>
                  <a:lnTo>
                    <a:pt x="2755332" y="1349034"/>
                  </a:lnTo>
                  <a:lnTo>
                    <a:pt x="2754468" y="1345917"/>
                  </a:lnTo>
                  <a:lnTo>
                    <a:pt x="2756603" y="1344866"/>
                  </a:lnTo>
                  <a:lnTo>
                    <a:pt x="2757695" y="1344100"/>
                  </a:lnTo>
                  <a:lnTo>
                    <a:pt x="2762209" y="1351923"/>
                  </a:lnTo>
                  <a:lnTo>
                    <a:pt x="2757664" y="1354167"/>
                  </a:lnTo>
                  <a:close/>
                </a:path>
                <a:path w="4153534" h="1946910">
                  <a:moveTo>
                    <a:pt x="822069" y="576579"/>
                  </a:moveTo>
                  <a:lnTo>
                    <a:pt x="819514" y="575679"/>
                  </a:lnTo>
                  <a:lnTo>
                    <a:pt x="818933" y="573495"/>
                  </a:lnTo>
                  <a:lnTo>
                    <a:pt x="817310" y="570826"/>
                  </a:lnTo>
                  <a:lnTo>
                    <a:pt x="820536" y="570475"/>
                  </a:lnTo>
                  <a:lnTo>
                    <a:pt x="822726" y="569569"/>
                  </a:lnTo>
                  <a:lnTo>
                    <a:pt x="824974" y="571073"/>
                  </a:lnTo>
                  <a:lnTo>
                    <a:pt x="825085" y="573402"/>
                  </a:lnTo>
                  <a:lnTo>
                    <a:pt x="825651" y="575053"/>
                  </a:lnTo>
                  <a:lnTo>
                    <a:pt x="823979" y="575472"/>
                  </a:lnTo>
                  <a:lnTo>
                    <a:pt x="822069" y="576579"/>
                  </a:lnTo>
                  <a:close/>
                </a:path>
                <a:path w="4153534" h="1946910">
                  <a:moveTo>
                    <a:pt x="3444764" y="1663553"/>
                  </a:moveTo>
                  <a:lnTo>
                    <a:pt x="3441997" y="1662619"/>
                  </a:lnTo>
                  <a:lnTo>
                    <a:pt x="3441422" y="1660305"/>
                  </a:lnTo>
                  <a:lnTo>
                    <a:pt x="3439890" y="1657699"/>
                  </a:lnTo>
                  <a:lnTo>
                    <a:pt x="3442863" y="1657073"/>
                  </a:lnTo>
                  <a:lnTo>
                    <a:pt x="3445365" y="1655869"/>
                  </a:lnTo>
                  <a:lnTo>
                    <a:pt x="3447464" y="1657870"/>
                  </a:lnTo>
                  <a:lnTo>
                    <a:pt x="3447865" y="1660236"/>
                  </a:lnTo>
                  <a:lnTo>
                    <a:pt x="3448675" y="1662173"/>
                  </a:lnTo>
                  <a:lnTo>
                    <a:pt x="3446831" y="1662529"/>
                  </a:lnTo>
                  <a:lnTo>
                    <a:pt x="3444764" y="1663553"/>
                  </a:lnTo>
                  <a:close/>
                </a:path>
                <a:path w="4153534" h="1946910">
                  <a:moveTo>
                    <a:pt x="76697" y="317955"/>
                  </a:moveTo>
                  <a:lnTo>
                    <a:pt x="74457" y="316146"/>
                  </a:lnTo>
                  <a:lnTo>
                    <a:pt x="74237" y="313874"/>
                  </a:lnTo>
                  <a:lnTo>
                    <a:pt x="73574" y="312146"/>
                  </a:lnTo>
                  <a:lnTo>
                    <a:pt x="75268" y="311734"/>
                  </a:lnTo>
                  <a:lnTo>
                    <a:pt x="77302" y="310563"/>
                  </a:lnTo>
                  <a:lnTo>
                    <a:pt x="79890" y="311713"/>
                  </a:lnTo>
                  <a:lnTo>
                    <a:pt x="80478" y="313961"/>
                  </a:lnTo>
                  <a:lnTo>
                    <a:pt x="82350" y="317091"/>
                  </a:lnTo>
                  <a:lnTo>
                    <a:pt x="78942" y="317210"/>
                  </a:lnTo>
                  <a:lnTo>
                    <a:pt x="76697" y="317955"/>
                  </a:lnTo>
                  <a:close/>
                </a:path>
                <a:path w="4153534" h="1946910">
                  <a:moveTo>
                    <a:pt x="68303" y="305233"/>
                  </a:moveTo>
                  <a:lnTo>
                    <a:pt x="67733" y="303548"/>
                  </a:lnTo>
                  <a:lnTo>
                    <a:pt x="66422" y="301655"/>
                  </a:lnTo>
                  <a:lnTo>
                    <a:pt x="67155" y="299005"/>
                  </a:lnTo>
                  <a:lnTo>
                    <a:pt x="69424" y="298302"/>
                  </a:lnTo>
                  <a:lnTo>
                    <a:pt x="70839" y="297368"/>
                  </a:lnTo>
                  <a:lnTo>
                    <a:pt x="74175" y="303216"/>
                  </a:lnTo>
                  <a:lnTo>
                    <a:pt x="68303" y="305233"/>
                  </a:lnTo>
                  <a:close/>
                </a:path>
                <a:path w="4153534" h="1946910">
                  <a:moveTo>
                    <a:pt x="1408541" y="365151"/>
                  </a:moveTo>
                  <a:lnTo>
                    <a:pt x="1406713" y="363014"/>
                  </a:lnTo>
                  <a:lnTo>
                    <a:pt x="1405379" y="360789"/>
                  </a:lnTo>
                  <a:lnTo>
                    <a:pt x="1404882" y="357583"/>
                  </a:lnTo>
                  <a:lnTo>
                    <a:pt x="1407185" y="356213"/>
                  </a:lnTo>
                  <a:lnTo>
                    <a:pt x="1409652" y="353725"/>
                  </a:lnTo>
                  <a:lnTo>
                    <a:pt x="1411056" y="357924"/>
                  </a:lnTo>
                  <a:lnTo>
                    <a:pt x="1412120" y="360402"/>
                  </a:lnTo>
                  <a:lnTo>
                    <a:pt x="1412565" y="363396"/>
                  </a:lnTo>
                  <a:lnTo>
                    <a:pt x="1408541" y="365151"/>
                  </a:lnTo>
                  <a:close/>
                </a:path>
                <a:path w="4153534" h="1946910">
                  <a:moveTo>
                    <a:pt x="495298" y="784392"/>
                  </a:moveTo>
                  <a:lnTo>
                    <a:pt x="492720" y="783540"/>
                  </a:lnTo>
                  <a:lnTo>
                    <a:pt x="492299" y="781251"/>
                  </a:lnTo>
                  <a:lnTo>
                    <a:pt x="490829" y="778294"/>
                  </a:lnTo>
                  <a:lnTo>
                    <a:pt x="494422" y="778246"/>
                  </a:lnTo>
                  <a:lnTo>
                    <a:pt x="496634" y="777713"/>
                  </a:lnTo>
                  <a:lnTo>
                    <a:pt x="499100" y="778741"/>
                  </a:lnTo>
                  <a:lnTo>
                    <a:pt x="499602" y="782360"/>
                  </a:lnTo>
                  <a:lnTo>
                    <a:pt x="497736" y="783990"/>
                  </a:lnTo>
                  <a:lnTo>
                    <a:pt x="495298" y="784392"/>
                  </a:lnTo>
                  <a:close/>
                </a:path>
                <a:path w="4153534" h="1946910">
                  <a:moveTo>
                    <a:pt x="1917633" y="952598"/>
                  </a:moveTo>
                  <a:lnTo>
                    <a:pt x="1914253" y="951538"/>
                  </a:lnTo>
                  <a:lnTo>
                    <a:pt x="1907859" y="949179"/>
                  </a:lnTo>
                  <a:lnTo>
                    <a:pt x="1909481" y="945431"/>
                  </a:lnTo>
                  <a:lnTo>
                    <a:pt x="1919241" y="948979"/>
                  </a:lnTo>
                  <a:lnTo>
                    <a:pt x="1918299" y="950936"/>
                  </a:lnTo>
                  <a:lnTo>
                    <a:pt x="1917633" y="952598"/>
                  </a:lnTo>
                  <a:close/>
                </a:path>
                <a:path w="4153534" h="1946910">
                  <a:moveTo>
                    <a:pt x="3736943" y="1555889"/>
                  </a:moveTo>
                  <a:lnTo>
                    <a:pt x="3735570" y="1549411"/>
                  </a:lnTo>
                  <a:lnTo>
                    <a:pt x="3737237" y="1549178"/>
                  </a:lnTo>
                  <a:lnTo>
                    <a:pt x="3739044" y="1548440"/>
                  </a:lnTo>
                  <a:lnTo>
                    <a:pt x="3742225" y="1549320"/>
                  </a:lnTo>
                  <a:lnTo>
                    <a:pt x="3743636" y="1550816"/>
                  </a:lnTo>
                  <a:lnTo>
                    <a:pt x="3746159" y="1552544"/>
                  </a:lnTo>
                  <a:lnTo>
                    <a:pt x="3736943" y="1555889"/>
                  </a:lnTo>
                  <a:close/>
                </a:path>
                <a:path w="4153534" h="1946910">
                  <a:moveTo>
                    <a:pt x="2651865" y="1497195"/>
                  </a:moveTo>
                  <a:lnTo>
                    <a:pt x="2651432" y="1493787"/>
                  </a:lnTo>
                  <a:lnTo>
                    <a:pt x="2650983" y="1491611"/>
                  </a:lnTo>
                  <a:lnTo>
                    <a:pt x="2651066" y="1489094"/>
                  </a:lnTo>
                  <a:lnTo>
                    <a:pt x="2654114" y="1488198"/>
                  </a:lnTo>
                  <a:lnTo>
                    <a:pt x="2655764" y="1490252"/>
                  </a:lnTo>
                  <a:lnTo>
                    <a:pt x="2656859" y="1492245"/>
                  </a:lnTo>
                  <a:lnTo>
                    <a:pt x="2657432" y="1494690"/>
                  </a:lnTo>
                  <a:lnTo>
                    <a:pt x="2654521" y="1495808"/>
                  </a:lnTo>
                  <a:lnTo>
                    <a:pt x="2651865" y="1497195"/>
                  </a:lnTo>
                  <a:close/>
                </a:path>
                <a:path w="4153534" h="1946910">
                  <a:moveTo>
                    <a:pt x="607240" y="793121"/>
                  </a:moveTo>
                  <a:lnTo>
                    <a:pt x="606979" y="790931"/>
                  </a:lnTo>
                  <a:lnTo>
                    <a:pt x="606592" y="789716"/>
                  </a:lnTo>
                  <a:lnTo>
                    <a:pt x="608362" y="787920"/>
                  </a:lnTo>
                  <a:lnTo>
                    <a:pt x="613993" y="792876"/>
                  </a:lnTo>
                  <a:lnTo>
                    <a:pt x="611912" y="793039"/>
                  </a:lnTo>
                  <a:lnTo>
                    <a:pt x="609800" y="793461"/>
                  </a:lnTo>
                  <a:lnTo>
                    <a:pt x="607240" y="793121"/>
                  </a:lnTo>
                  <a:close/>
                </a:path>
                <a:path w="4153534" h="1946910">
                  <a:moveTo>
                    <a:pt x="3017597" y="1303542"/>
                  </a:moveTo>
                  <a:lnTo>
                    <a:pt x="3016257" y="1302146"/>
                  </a:lnTo>
                  <a:lnTo>
                    <a:pt x="3014817" y="1301179"/>
                  </a:lnTo>
                  <a:lnTo>
                    <a:pt x="3014532" y="1298445"/>
                  </a:lnTo>
                  <a:lnTo>
                    <a:pt x="3015946" y="1298359"/>
                  </a:lnTo>
                  <a:lnTo>
                    <a:pt x="3017627" y="1297755"/>
                  </a:lnTo>
                  <a:lnTo>
                    <a:pt x="3020212" y="1299086"/>
                  </a:lnTo>
                  <a:lnTo>
                    <a:pt x="3021268" y="1300726"/>
                  </a:lnTo>
                  <a:lnTo>
                    <a:pt x="3022519" y="1301997"/>
                  </a:lnTo>
                  <a:lnTo>
                    <a:pt x="3021391" y="1302690"/>
                  </a:lnTo>
                  <a:lnTo>
                    <a:pt x="3020090" y="1304127"/>
                  </a:lnTo>
                  <a:lnTo>
                    <a:pt x="3017597" y="1303542"/>
                  </a:lnTo>
                  <a:close/>
                </a:path>
                <a:path w="4153534" h="1946910">
                  <a:moveTo>
                    <a:pt x="1056786" y="750030"/>
                  </a:moveTo>
                  <a:lnTo>
                    <a:pt x="1057153" y="747773"/>
                  </a:lnTo>
                  <a:lnTo>
                    <a:pt x="1057634" y="749840"/>
                  </a:lnTo>
                  <a:lnTo>
                    <a:pt x="1056786" y="750030"/>
                  </a:lnTo>
                  <a:close/>
                </a:path>
                <a:path w="4153534" h="1946910">
                  <a:moveTo>
                    <a:pt x="828757" y="771751"/>
                  </a:moveTo>
                  <a:lnTo>
                    <a:pt x="826928" y="769595"/>
                  </a:lnTo>
                  <a:lnTo>
                    <a:pt x="832231" y="764495"/>
                  </a:lnTo>
                  <a:lnTo>
                    <a:pt x="834890" y="767332"/>
                  </a:lnTo>
                  <a:lnTo>
                    <a:pt x="828757" y="771751"/>
                  </a:lnTo>
                  <a:close/>
                </a:path>
                <a:path w="4153534" h="1946910">
                  <a:moveTo>
                    <a:pt x="3816651" y="1570956"/>
                  </a:moveTo>
                  <a:lnTo>
                    <a:pt x="3815775" y="1566755"/>
                  </a:lnTo>
                  <a:lnTo>
                    <a:pt x="3827713" y="1563808"/>
                  </a:lnTo>
                  <a:lnTo>
                    <a:pt x="3828717" y="1568872"/>
                  </a:lnTo>
                  <a:lnTo>
                    <a:pt x="3816651" y="1570956"/>
                  </a:lnTo>
                  <a:close/>
                </a:path>
                <a:path w="4153534" h="1946910">
                  <a:moveTo>
                    <a:pt x="1170019" y="583336"/>
                  </a:moveTo>
                  <a:lnTo>
                    <a:pt x="1169823" y="581137"/>
                  </a:lnTo>
                  <a:lnTo>
                    <a:pt x="1169458" y="579897"/>
                  </a:lnTo>
                  <a:lnTo>
                    <a:pt x="1171295" y="579515"/>
                  </a:lnTo>
                  <a:lnTo>
                    <a:pt x="1173157" y="578759"/>
                  </a:lnTo>
                  <a:lnTo>
                    <a:pt x="1176090" y="578967"/>
                  </a:lnTo>
                  <a:lnTo>
                    <a:pt x="1177126" y="580373"/>
                  </a:lnTo>
                  <a:lnTo>
                    <a:pt x="1180137" y="582631"/>
                  </a:lnTo>
                  <a:lnTo>
                    <a:pt x="1174191" y="583242"/>
                  </a:lnTo>
                  <a:lnTo>
                    <a:pt x="1172318" y="583744"/>
                  </a:lnTo>
                  <a:lnTo>
                    <a:pt x="1170019" y="583336"/>
                  </a:lnTo>
                  <a:close/>
                </a:path>
                <a:path w="4153534" h="1946910">
                  <a:moveTo>
                    <a:pt x="716754" y="540434"/>
                  </a:moveTo>
                  <a:lnTo>
                    <a:pt x="716437" y="537779"/>
                  </a:lnTo>
                  <a:lnTo>
                    <a:pt x="715535" y="535374"/>
                  </a:lnTo>
                  <a:lnTo>
                    <a:pt x="717464" y="533699"/>
                  </a:lnTo>
                  <a:lnTo>
                    <a:pt x="719760" y="533121"/>
                  </a:lnTo>
                  <a:lnTo>
                    <a:pt x="722200" y="533628"/>
                  </a:lnTo>
                  <a:lnTo>
                    <a:pt x="723372" y="536995"/>
                  </a:lnTo>
                  <a:lnTo>
                    <a:pt x="721837" y="538908"/>
                  </a:lnTo>
                  <a:lnTo>
                    <a:pt x="719688" y="539214"/>
                  </a:lnTo>
                  <a:lnTo>
                    <a:pt x="716754" y="540434"/>
                  </a:lnTo>
                  <a:close/>
                </a:path>
                <a:path w="4153534" h="1946910">
                  <a:moveTo>
                    <a:pt x="1879136" y="396817"/>
                  </a:moveTo>
                  <a:lnTo>
                    <a:pt x="1876730" y="392126"/>
                  </a:lnTo>
                  <a:lnTo>
                    <a:pt x="1878361" y="391512"/>
                  </a:lnTo>
                  <a:lnTo>
                    <a:pt x="1880010" y="390425"/>
                  </a:lnTo>
                  <a:lnTo>
                    <a:pt x="1882419" y="390516"/>
                  </a:lnTo>
                  <a:lnTo>
                    <a:pt x="1883145" y="392645"/>
                  </a:lnTo>
                  <a:lnTo>
                    <a:pt x="1883906" y="393826"/>
                  </a:lnTo>
                  <a:lnTo>
                    <a:pt x="1879136" y="396817"/>
                  </a:lnTo>
                  <a:close/>
                </a:path>
                <a:path w="4153534" h="1946910">
                  <a:moveTo>
                    <a:pt x="1338933" y="758192"/>
                  </a:moveTo>
                  <a:lnTo>
                    <a:pt x="1336569" y="757034"/>
                  </a:lnTo>
                  <a:lnTo>
                    <a:pt x="1337142" y="754545"/>
                  </a:lnTo>
                  <a:lnTo>
                    <a:pt x="1337213" y="753079"/>
                  </a:lnTo>
                  <a:lnTo>
                    <a:pt x="1339770" y="751853"/>
                  </a:lnTo>
                  <a:lnTo>
                    <a:pt x="1343228" y="758755"/>
                  </a:lnTo>
                  <a:lnTo>
                    <a:pt x="1341152" y="758329"/>
                  </a:lnTo>
                  <a:lnTo>
                    <a:pt x="1338933" y="758192"/>
                  </a:lnTo>
                  <a:close/>
                </a:path>
                <a:path w="4153534" h="1946910">
                  <a:moveTo>
                    <a:pt x="141296" y="641206"/>
                  </a:moveTo>
                  <a:lnTo>
                    <a:pt x="134350" y="633022"/>
                  </a:lnTo>
                  <a:lnTo>
                    <a:pt x="137395" y="630219"/>
                  </a:lnTo>
                  <a:lnTo>
                    <a:pt x="144724" y="638041"/>
                  </a:lnTo>
                  <a:lnTo>
                    <a:pt x="141296" y="641206"/>
                  </a:lnTo>
                  <a:close/>
                </a:path>
                <a:path w="4153534" h="1946910">
                  <a:moveTo>
                    <a:pt x="643592" y="514208"/>
                  </a:moveTo>
                  <a:lnTo>
                    <a:pt x="641036" y="513248"/>
                  </a:lnTo>
                  <a:lnTo>
                    <a:pt x="640600" y="510824"/>
                  </a:lnTo>
                  <a:lnTo>
                    <a:pt x="639834" y="509276"/>
                  </a:lnTo>
                  <a:lnTo>
                    <a:pt x="641496" y="508544"/>
                  </a:lnTo>
                  <a:lnTo>
                    <a:pt x="643286" y="507059"/>
                  </a:lnTo>
                  <a:lnTo>
                    <a:pt x="646017" y="507523"/>
                  </a:lnTo>
                  <a:lnTo>
                    <a:pt x="646903" y="509788"/>
                  </a:lnTo>
                  <a:lnTo>
                    <a:pt x="648726" y="512161"/>
                  </a:lnTo>
                  <a:lnTo>
                    <a:pt x="645619" y="512990"/>
                  </a:lnTo>
                  <a:lnTo>
                    <a:pt x="643592" y="514208"/>
                  </a:lnTo>
                  <a:close/>
                </a:path>
                <a:path w="4153534" h="1946910">
                  <a:moveTo>
                    <a:pt x="3595209" y="1504403"/>
                  </a:moveTo>
                  <a:lnTo>
                    <a:pt x="3594700" y="1502221"/>
                  </a:lnTo>
                  <a:lnTo>
                    <a:pt x="3594047" y="1500970"/>
                  </a:lnTo>
                  <a:lnTo>
                    <a:pt x="3599345" y="1498705"/>
                  </a:lnTo>
                  <a:lnTo>
                    <a:pt x="3601258" y="1503501"/>
                  </a:lnTo>
                  <a:lnTo>
                    <a:pt x="3599506" y="1503908"/>
                  </a:lnTo>
                  <a:lnTo>
                    <a:pt x="3597685" y="1504780"/>
                  </a:lnTo>
                  <a:lnTo>
                    <a:pt x="3595209" y="1504403"/>
                  </a:lnTo>
                  <a:close/>
                </a:path>
                <a:path w="4153534" h="1946910">
                  <a:moveTo>
                    <a:pt x="3691501" y="1543205"/>
                  </a:moveTo>
                  <a:lnTo>
                    <a:pt x="3691193" y="1540921"/>
                  </a:lnTo>
                  <a:lnTo>
                    <a:pt x="3690623" y="1538685"/>
                  </a:lnTo>
                  <a:lnTo>
                    <a:pt x="3692620" y="1537867"/>
                  </a:lnTo>
                  <a:lnTo>
                    <a:pt x="3694518" y="1537544"/>
                  </a:lnTo>
                  <a:lnTo>
                    <a:pt x="3696613" y="1537471"/>
                  </a:lnTo>
                  <a:lnTo>
                    <a:pt x="3697491" y="1540394"/>
                  </a:lnTo>
                  <a:lnTo>
                    <a:pt x="3695699" y="1541677"/>
                  </a:lnTo>
                  <a:lnTo>
                    <a:pt x="3693891" y="1542194"/>
                  </a:lnTo>
                  <a:lnTo>
                    <a:pt x="3691501" y="1543205"/>
                  </a:lnTo>
                  <a:close/>
                </a:path>
                <a:path w="4153534" h="1946910">
                  <a:moveTo>
                    <a:pt x="2625376" y="1557074"/>
                  </a:moveTo>
                  <a:lnTo>
                    <a:pt x="2620381" y="1553409"/>
                  </a:lnTo>
                  <a:lnTo>
                    <a:pt x="2622098" y="1551176"/>
                  </a:lnTo>
                  <a:lnTo>
                    <a:pt x="2626907" y="1555112"/>
                  </a:lnTo>
                  <a:lnTo>
                    <a:pt x="2625376" y="1557074"/>
                  </a:lnTo>
                  <a:close/>
                </a:path>
                <a:path w="4153534" h="1946910">
                  <a:moveTo>
                    <a:pt x="190549" y="615103"/>
                  </a:moveTo>
                  <a:lnTo>
                    <a:pt x="184209" y="605070"/>
                  </a:lnTo>
                  <a:lnTo>
                    <a:pt x="187749" y="603063"/>
                  </a:lnTo>
                  <a:lnTo>
                    <a:pt x="194466" y="612341"/>
                  </a:lnTo>
                  <a:lnTo>
                    <a:pt x="190549" y="615103"/>
                  </a:lnTo>
                  <a:close/>
                </a:path>
                <a:path w="4153534" h="1946910">
                  <a:moveTo>
                    <a:pt x="335943" y="201590"/>
                  </a:moveTo>
                  <a:lnTo>
                    <a:pt x="334799" y="198286"/>
                  </a:lnTo>
                  <a:lnTo>
                    <a:pt x="337484" y="196917"/>
                  </a:lnTo>
                  <a:lnTo>
                    <a:pt x="340149" y="195896"/>
                  </a:lnTo>
                  <a:lnTo>
                    <a:pt x="342783" y="194816"/>
                  </a:lnTo>
                  <a:lnTo>
                    <a:pt x="344325" y="199455"/>
                  </a:lnTo>
                  <a:lnTo>
                    <a:pt x="341471" y="200251"/>
                  </a:lnTo>
                  <a:lnTo>
                    <a:pt x="338903" y="201041"/>
                  </a:lnTo>
                  <a:lnTo>
                    <a:pt x="335943" y="201590"/>
                  </a:lnTo>
                  <a:close/>
                </a:path>
                <a:path w="4153534" h="1946910">
                  <a:moveTo>
                    <a:pt x="692263" y="430920"/>
                  </a:moveTo>
                  <a:lnTo>
                    <a:pt x="692529" y="428317"/>
                  </a:lnTo>
                  <a:lnTo>
                    <a:pt x="692617" y="426918"/>
                  </a:lnTo>
                  <a:lnTo>
                    <a:pt x="701801" y="427551"/>
                  </a:lnTo>
                  <a:lnTo>
                    <a:pt x="701508" y="431785"/>
                  </a:lnTo>
                  <a:lnTo>
                    <a:pt x="698456" y="431562"/>
                  </a:lnTo>
                  <a:lnTo>
                    <a:pt x="695397" y="431384"/>
                  </a:lnTo>
                  <a:lnTo>
                    <a:pt x="692263" y="430920"/>
                  </a:lnTo>
                  <a:close/>
                </a:path>
                <a:path w="4153534" h="1946910">
                  <a:moveTo>
                    <a:pt x="2556069" y="1476928"/>
                  </a:moveTo>
                  <a:lnTo>
                    <a:pt x="2555199" y="1472553"/>
                  </a:lnTo>
                  <a:lnTo>
                    <a:pt x="2564875" y="1470490"/>
                  </a:lnTo>
                  <a:lnTo>
                    <a:pt x="2565792" y="1475062"/>
                  </a:lnTo>
                  <a:lnTo>
                    <a:pt x="2556069" y="1476928"/>
                  </a:lnTo>
                  <a:close/>
                </a:path>
                <a:path w="4153534" h="1946910">
                  <a:moveTo>
                    <a:pt x="3170057" y="1509277"/>
                  </a:moveTo>
                  <a:lnTo>
                    <a:pt x="3169034" y="1506441"/>
                  </a:lnTo>
                  <a:lnTo>
                    <a:pt x="3167610" y="1504464"/>
                  </a:lnTo>
                  <a:lnTo>
                    <a:pt x="3168381" y="1502002"/>
                  </a:lnTo>
                  <a:lnTo>
                    <a:pt x="3171610" y="1500693"/>
                  </a:lnTo>
                  <a:lnTo>
                    <a:pt x="3173966" y="1502025"/>
                  </a:lnTo>
                  <a:lnTo>
                    <a:pt x="3175150" y="1504387"/>
                  </a:lnTo>
                  <a:lnTo>
                    <a:pt x="3175101" y="1506977"/>
                  </a:lnTo>
                  <a:lnTo>
                    <a:pt x="3172423" y="1507844"/>
                  </a:lnTo>
                  <a:lnTo>
                    <a:pt x="3170057" y="1509277"/>
                  </a:lnTo>
                  <a:close/>
                </a:path>
                <a:path w="4153534" h="1946910">
                  <a:moveTo>
                    <a:pt x="3381304" y="1467245"/>
                  </a:moveTo>
                  <a:lnTo>
                    <a:pt x="3378235" y="1461652"/>
                  </a:lnTo>
                  <a:lnTo>
                    <a:pt x="3379797" y="1461006"/>
                  </a:lnTo>
                  <a:lnTo>
                    <a:pt x="3381357" y="1459897"/>
                  </a:lnTo>
                  <a:lnTo>
                    <a:pt x="3383743" y="1459903"/>
                  </a:lnTo>
                  <a:lnTo>
                    <a:pt x="3385435" y="1462114"/>
                  </a:lnTo>
                  <a:lnTo>
                    <a:pt x="3384779" y="1464203"/>
                  </a:lnTo>
                  <a:lnTo>
                    <a:pt x="3383227" y="1465204"/>
                  </a:lnTo>
                  <a:lnTo>
                    <a:pt x="3381304" y="1467245"/>
                  </a:lnTo>
                  <a:close/>
                </a:path>
                <a:path w="4153534" h="1946910">
                  <a:moveTo>
                    <a:pt x="660012" y="116838"/>
                  </a:moveTo>
                  <a:lnTo>
                    <a:pt x="657417" y="111837"/>
                  </a:lnTo>
                  <a:lnTo>
                    <a:pt x="665184" y="106992"/>
                  </a:lnTo>
                  <a:lnTo>
                    <a:pt x="668336" y="112974"/>
                  </a:lnTo>
                  <a:lnTo>
                    <a:pt x="660012" y="116838"/>
                  </a:lnTo>
                  <a:close/>
                </a:path>
                <a:path w="4153534" h="1946910">
                  <a:moveTo>
                    <a:pt x="299362" y="729174"/>
                  </a:moveTo>
                  <a:lnTo>
                    <a:pt x="296380" y="720021"/>
                  </a:lnTo>
                  <a:lnTo>
                    <a:pt x="300944" y="718612"/>
                  </a:lnTo>
                  <a:lnTo>
                    <a:pt x="303451" y="727869"/>
                  </a:lnTo>
                  <a:lnTo>
                    <a:pt x="299362" y="729174"/>
                  </a:lnTo>
                  <a:close/>
                </a:path>
                <a:path w="4153534" h="1946910">
                  <a:moveTo>
                    <a:pt x="272150" y="431879"/>
                  </a:moveTo>
                  <a:lnTo>
                    <a:pt x="272263" y="427980"/>
                  </a:lnTo>
                  <a:lnTo>
                    <a:pt x="281797" y="428416"/>
                  </a:lnTo>
                  <a:lnTo>
                    <a:pt x="281714" y="432346"/>
                  </a:lnTo>
                  <a:lnTo>
                    <a:pt x="272150" y="431879"/>
                  </a:lnTo>
                  <a:close/>
                </a:path>
                <a:path w="4153534" h="1946910">
                  <a:moveTo>
                    <a:pt x="355302" y="985709"/>
                  </a:moveTo>
                  <a:lnTo>
                    <a:pt x="356554" y="980908"/>
                  </a:lnTo>
                  <a:lnTo>
                    <a:pt x="366146" y="982425"/>
                  </a:lnTo>
                  <a:lnTo>
                    <a:pt x="365603" y="986723"/>
                  </a:lnTo>
                  <a:lnTo>
                    <a:pt x="355302" y="985709"/>
                  </a:lnTo>
                  <a:close/>
                </a:path>
                <a:path w="4153534" h="1946910">
                  <a:moveTo>
                    <a:pt x="376129" y="412437"/>
                  </a:moveTo>
                  <a:lnTo>
                    <a:pt x="375003" y="408201"/>
                  </a:lnTo>
                  <a:lnTo>
                    <a:pt x="374135" y="405690"/>
                  </a:lnTo>
                  <a:lnTo>
                    <a:pt x="373855" y="402769"/>
                  </a:lnTo>
                  <a:lnTo>
                    <a:pt x="378026" y="401307"/>
                  </a:lnTo>
                  <a:lnTo>
                    <a:pt x="379711" y="403566"/>
                  </a:lnTo>
                  <a:lnTo>
                    <a:pt x="380797" y="405890"/>
                  </a:lnTo>
                  <a:lnTo>
                    <a:pt x="381034" y="409076"/>
                  </a:lnTo>
                  <a:lnTo>
                    <a:pt x="378688" y="410231"/>
                  </a:lnTo>
                  <a:lnTo>
                    <a:pt x="376129" y="412437"/>
                  </a:lnTo>
                  <a:close/>
                </a:path>
                <a:path w="4153534" h="1946910">
                  <a:moveTo>
                    <a:pt x="1326129" y="916125"/>
                  </a:moveTo>
                  <a:lnTo>
                    <a:pt x="1325270" y="912998"/>
                  </a:lnTo>
                  <a:lnTo>
                    <a:pt x="1323949" y="910625"/>
                  </a:lnTo>
                  <a:lnTo>
                    <a:pt x="1326020" y="908235"/>
                  </a:lnTo>
                  <a:lnTo>
                    <a:pt x="1328282" y="906945"/>
                  </a:lnTo>
                  <a:lnTo>
                    <a:pt x="1331122" y="906171"/>
                  </a:lnTo>
                  <a:lnTo>
                    <a:pt x="1332554" y="908772"/>
                  </a:lnTo>
                  <a:lnTo>
                    <a:pt x="1333635" y="910097"/>
                  </a:lnTo>
                  <a:lnTo>
                    <a:pt x="1326129" y="916125"/>
                  </a:lnTo>
                  <a:close/>
                </a:path>
                <a:path w="4153534" h="1946910">
                  <a:moveTo>
                    <a:pt x="135915" y="329882"/>
                  </a:moveTo>
                  <a:lnTo>
                    <a:pt x="137172" y="323462"/>
                  </a:lnTo>
                  <a:lnTo>
                    <a:pt x="139639" y="323818"/>
                  </a:lnTo>
                  <a:lnTo>
                    <a:pt x="139823" y="330160"/>
                  </a:lnTo>
                  <a:lnTo>
                    <a:pt x="135915" y="329882"/>
                  </a:lnTo>
                  <a:close/>
                </a:path>
                <a:path w="4153534" h="1946910">
                  <a:moveTo>
                    <a:pt x="3284152" y="1253278"/>
                  </a:moveTo>
                  <a:lnTo>
                    <a:pt x="3274431" y="1249744"/>
                  </a:lnTo>
                  <a:lnTo>
                    <a:pt x="3275583" y="1246255"/>
                  </a:lnTo>
                  <a:lnTo>
                    <a:pt x="3285490" y="1249352"/>
                  </a:lnTo>
                  <a:lnTo>
                    <a:pt x="3284152" y="1253278"/>
                  </a:lnTo>
                  <a:close/>
                </a:path>
                <a:path w="4153534" h="1946910">
                  <a:moveTo>
                    <a:pt x="2534530" y="635017"/>
                  </a:moveTo>
                  <a:lnTo>
                    <a:pt x="2532984" y="629630"/>
                  </a:lnTo>
                  <a:lnTo>
                    <a:pt x="2534341" y="629252"/>
                  </a:lnTo>
                  <a:lnTo>
                    <a:pt x="2536303" y="628140"/>
                  </a:lnTo>
                  <a:lnTo>
                    <a:pt x="2538164" y="629662"/>
                  </a:lnTo>
                  <a:lnTo>
                    <a:pt x="2538660" y="631573"/>
                  </a:lnTo>
                  <a:lnTo>
                    <a:pt x="2539462" y="633113"/>
                  </a:lnTo>
                  <a:lnTo>
                    <a:pt x="2534530" y="635017"/>
                  </a:lnTo>
                  <a:close/>
                </a:path>
                <a:path w="4153534" h="1946910">
                  <a:moveTo>
                    <a:pt x="713177" y="87148"/>
                  </a:moveTo>
                  <a:lnTo>
                    <a:pt x="704215" y="82403"/>
                  </a:lnTo>
                  <a:lnTo>
                    <a:pt x="705771" y="80344"/>
                  </a:lnTo>
                  <a:lnTo>
                    <a:pt x="706586" y="78873"/>
                  </a:lnTo>
                  <a:lnTo>
                    <a:pt x="709815" y="79996"/>
                  </a:lnTo>
                  <a:lnTo>
                    <a:pt x="712689" y="81271"/>
                  </a:lnTo>
                  <a:lnTo>
                    <a:pt x="715587" y="82479"/>
                  </a:lnTo>
                  <a:lnTo>
                    <a:pt x="713177" y="87148"/>
                  </a:lnTo>
                  <a:close/>
                </a:path>
                <a:path w="4153534" h="1946910">
                  <a:moveTo>
                    <a:pt x="2334137" y="1430004"/>
                  </a:moveTo>
                  <a:lnTo>
                    <a:pt x="2335464" y="1425524"/>
                  </a:lnTo>
                  <a:lnTo>
                    <a:pt x="2344992" y="1426877"/>
                  </a:lnTo>
                  <a:lnTo>
                    <a:pt x="2344469" y="1431182"/>
                  </a:lnTo>
                  <a:lnTo>
                    <a:pt x="2334137" y="1430004"/>
                  </a:lnTo>
                  <a:close/>
                </a:path>
                <a:path w="4153534" h="1946910">
                  <a:moveTo>
                    <a:pt x="350695" y="536587"/>
                  </a:moveTo>
                  <a:lnTo>
                    <a:pt x="351343" y="534446"/>
                  </a:lnTo>
                  <a:lnTo>
                    <a:pt x="351750" y="532171"/>
                  </a:lnTo>
                  <a:lnTo>
                    <a:pt x="353073" y="529779"/>
                  </a:lnTo>
                  <a:lnTo>
                    <a:pt x="355450" y="530472"/>
                  </a:lnTo>
                  <a:lnTo>
                    <a:pt x="356855" y="530627"/>
                  </a:lnTo>
                  <a:lnTo>
                    <a:pt x="357907" y="533478"/>
                  </a:lnTo>
                  <a:lnTo>
                    <a:pt x="350695" y="536587"/>
                  </a:lnTo>
                  <a:close/>
                </a:path>
                <a:path w="4153534" h="1946910">
                  <a:moveTo>
                    <a:pt x="655565" y="208450"/>
                  </a:moveTo>
                  <a:lnTo>
                    <a:pt x="647550" y="203593"/>
                  </a:lnTo>
                  <a:lnTo>
                    <a:pt x="650639" y="199555"/>
                  </a:lnTo>
                  <a:lnTo>
                    <a:pt x="657460" y="205792"/>
                  </a:lnTo>
                  <a:lnTo>
                    <a:pt x="655565" y="208450"/>
                  </a:lnTo>
                  <a:close/>
                </a:path>
                <a:path w="4153534" h="1946910">
                  <a:moveTo>
                    <a:pt x="3038241" y="1398765"/>
                  </a:moveTo>
                  <a:lnTo>
                    <a:pt x="3027776" y="1392548"/>
                  </a:lnTo>
                  <a:lnTo>
                    <a:pt x="3040545" y="1388797"/>
                  </a:lnTo>
                  <a:lnTo>
                    <a:pt x="3039287" y="1393565"/>
                  </a:lnTo>
                  <a:lnTo>
                    <a:pt x="3038241" y="1398765"/>
                  </a:lnTo>
                  <a:close/>
                </a:path>
                <a:path w="4153534" h="1946910">
                  <a:moveTo>
                    <a:pt x="541724" y="519786"/>
                  </a:moveTo>
                  <a:lnTo>
                    <a:pt x="540214" y="517673"/>
                  </a:lnTo>
                  <a:lnTo>
                    <a:pt x="539508" y="515607"/>
                  </a:lnTo>
                  <a:lnTo>
                    <a:pt x="538615" y="513674"/>
                  </a:lnTo>
                  <a:lnTo>
                    <a:pt x="539800" y="513262"/>
                  </a:lnTo>
                  <a:lnTo>
                    <a:pt x="541653" y="512171"/>
                  </a:lnTo>
                  <a:lnTo>
                    <a:pt x="543517" y="513990"/>
                  </a:lnTo>
                  <a:lnTo>
                    <a:pt x="544501" y="515914"/>
                  </a:lnTo>
                  <a:lnTo>
                    <a:pt x="546230" y="518494"/>
                  </a:lnTo>
                  <a:lnTo>
                    <a:pt x="543712" y="518991"/>
                  </a:lnTo>
                  <a:lnTo>
                    <a:pt x="541724" y="519786"/>
                  </a:lnTo>
                  <a:close/>
                </a:path>
                <a:path w="4153534" h="1946910">
                  <a:moveTo>
                    <a:pt x="378485" y="723770"/>
                  </a:moveTo>
                  <a:lnTo>
                    <a:pt x="377743" y="721357"/>
                  </a:lnTo>
                  <a:lnTo>
                    <a:pt x="377076" y="720071"/>
                  </a:lnTo>
                  <a:lnTo>
                    <a:pt x="378587" y="717778"/>
                  </a:lnTo>
                  <a:lnTo>
                    <a:pt x="385610" y="722009"/>
                  </a:lnTo>
                  <a:lnTo>
                    <a:pt x="383429" y="722649"/>
                  </a:lnTo>
                  <a:lnTo>
                    <a:pt x="381270" y="723581"/>
                  </a:lnTo>
                  <a:lnTo>
                    <a:pt x="378485" y="723770"/>
                  </a:lnTo>
                  <a:close/>
                </a:path>
                <a:path w="4153534" h="1946910">
                  <a:moveTo>
                    <a:pt x="279302" y="749269"/>
                  </a:moveTo>
                  <a:lnTo>
                    <a:pt x="277850" y="746778"/>
                  </a:lnTo>
                  <a:lnTo>
                    <a:pt x="276106" y="745118"/>
                  </a:lnTo>
                  <a:lnTo>
                    <a:pt x="276499" y="742472"/>
                  </a:lnTo>
                  <a:lnTo>
                    <a:pt x="279588" y="740336"/>
                  </a:lnTo>
                  <a:lnTo>
                    <a:pt x="281660" y="741798"/>
                  </a:lnTo>
                  <a:lnTo>
                    <a:pt x="282841" y="743716"/>
                  </a:lnTo>
                  <a:lnTo>
                    <a:pt x="284207" y="745375"/>
                  </a:lnTo>
                  <a:lnTo>
                    <a:pt x="279302" y="749269"/>
                  </a:lnTo>
                  <a:close/>
                </a:path>
                <a:path w="4153534" h="1946910">
                  <a:moveTo>
                    <a:pt x="168668" y="338676"/>
                  </a:moveTo>
                  <a:lnTo>
                    <a:pt x="169460" y="332392"/>
                  </a:lnTo>
                  <a:lnTo>
                    <a:pt x="171721" y="332385"/>
                  </a:lnTo>
                  <a:lnTo>
                    <a:pt x="172523" y="338484"/>
                  </a:lnTo>
                  <a:lnTo>
                    <a:pt x="168668" y="338676"/>
                  </a:lnTo>
                  <a:close/>
                </a:path>
                <a:path w="4153534" h="1946910">
                  <a:moveTo>
                    <a:pt x="631260" y="894793"/>
                  </a:moveTo>
                  <a:lnTo>
                    <a:pt x="630578" y="892863"/>
                  </a:lnTo>
                  <a:lnTo>
                    <a:pt x="629570" y="891436"/>
                  </a:lnTo>
                  <a:lnTo>
                    <a:pt x="630351" y="889827"/>
                  </a:lnTo>
                  <a:lnTo>
                    <a:pt x="631983" y="889413"/>
                  </a:lnTo>
                  <a:lnTo>
                    <a:pt x="633440" y="889157"/>
                  </a:lnTo>
                  <a:lnTo>
                    <a:pt x="634551" y="890926"/>
                  </a:lnTo>
                  <a:lnTo>
                    <a:pt x="633816" y="892482"/>
                  </a:lnTo>
                  <a:lnTo>
                    <a:pt x="632704" y="893275"/>
                  </a:lnTo>
                  <a:lnTo>
                    <a:pt x="631260" y="894793"/>
                  </a:lnTo>
                  <a:close/>
                </a:path>
                <a:path w="4153534" h="1946910">
                  <a:moveTo>
                    <a:pt x="2957272" y="1294004"/>
                  </a:moveTo>
                  <a:lnTo>
                    <a:pt x="2956588" y="1292066"/>
                  </a:lnTo>
                  <a:lnTo>
                    <a:pt x="2955576" y="1290633"/>
                  </a:lnTo>
                  <a:lnTo>
                    <a:pt x="2956360" y="1289015"/>
                  </a:lnTo>
                  <a:lnTo>
                    <a:pt x="2957998" y="1288598"/>
                  </a:lnTo>
                  <a:lnTo>
                    <a:pt x="2959457" y="1288336"/>
                  </a:lnTo>
                  <a:lnTo>
                    <a:pt x="2960574" y="1290109"/>
                  </a:lnTo>
                  <a:lnTo>
                    <a:pt x="2959842" y="1291675"/>
                  </a:lnTo>
                  <a:lnTo>
                    <a:pt x="2958731" y="1292469"/>
                  </a:lnTo>
                  <a:lnTo>
                    <a:pt x="2957272" y="1294004"/>
                  </a:lnTo>
                  <a:close/>
                </a:path>
                <a:path w="4153534" h="1946910">
                  <a:moveTo>
                    <a:pt x="3805488" y="1945055"/>
                  </a:moveTo>
                  <a:lnTo>
                    <a:pt x="3806033" y="1944661"/>
                  </a:lnTo>
                  <a:lnTo>
                    <a:pt x="3806755" y="1944277"/>
                  </a:lnTo>
                  <a:lnTo>
                    <a:pt x="3807352" y="1944524"/>
                  </a:lnTo>
                  <a:lnTo>
                    <a:pt x="3805488" y="1945055"/>
                  </a:lnTo>
                  <a:close/>
                </a:path>
                <a:path w="4153534" h="1946910">
                  <a:moveTo>
                    <a:pt x="3804869" y="1582738"/>
                  </a:moveTo>
                  <a:lnTo>
                    <a:pt x="3803810" y="1579326"/>
                  </a:lnTo>
                  <a:lnTo>
                    <a:pt x="3802563" y="1577412"/>
                  </a:lnTo>
                  <a:lnTo>
                    <a:pt x="3803350" y="1574991"/>
                  </a:lnTo>
                  <a:lnTo>
                    <a:pt x="3805769" y="1574398"/>
                  </a:lnTo>
                  <a:lnTo>
                    <a:pt x="3807692" y="1574077"/>
                  </a:lnTo>
                  <a:lnTo>
                    <a:pt x="3809081" y="1576537"/>
                  </a:lnTo>
                  <a:lnTo>
                    <a:pt x="3808414" y="1578945"/>
                  </a:lnTo>
                  <a:lnTo>
                    <a:pt x="3806964" y="1580088"/>
                  </a:lnTo>
                  <a:lnTo>
                    <a:pt x="3804869" y="1582738"/>
                  </a:lnTo>
                  <a:close/>
                </a:path>
                <a:path w="4153534" h="1946910">
                  <a:moveTo>
                    <a:pt x="3830415" y="1511418"/>
                  </a:moveTo>
                  <a:lnTo>
                    <a:pt x="3828798" y="1510640"/>
                  </a:lnTo>
                  <a:lnTo>
                    <a:pt x="3828379" y="1509006"/>
                  </a:lnTo>
                  <a:lnTo>
                    <a:pt x="3828117" y="1507554"/>
                  </a:lnTo>
                  <a:lnTo>
                    <a:pt x="3829889" y="1506448"/>
                  </a:lnTo>
                  <a:lnTo>
                    <a:pt x="3831458" y="1507181"/>
                  </a:lnTo>
                  <a:lnTo>
                    <a:pt x="3832254" y="1508292"/>
                  </a:lnTo>
                  <a:lnTo>
                    <a:pt x="3833780" y="1509736"/>
                  </a:lnTo>
                  <a:lnTo>
                    <a:pt x="3831844" y="1510414"/>
                  </a:lnTo>
                  <a:lnTo>
                    <a:pt x="3830415" y="1511418"/>
                  </a:lnTo>
                  <a:close/>
                </a:path>
                <a:path w="4153534" h="1946910">
                  <a:moveTo>
                    <a:pt x="1689027" y="1140458"/>
                  </a:moveTo>
                  <a:lnTo>
                    <a:pt x="1687329" y="1139719"/>
                  </a:lnTo>
                  <a:lnTo>
                    <a:pt x="1686741" y="1138126"/>
                  </a:lnTo>
                  <a:lnTo>
                    <a:pt x="1686210" y="1136811"/>
                  </a:lnTo>
                  <a:lnTo>
                    <a:pt x="1687889" y="1135462"/>
                  </a:lnTo>
                  <a:lnTo>
                    <a:pt x="1689608" y="1135977"/>
                  </a:lnTo>
                  <a:lnTo>
                    <a:pt x="1690541" y="1137004"/>
                  </a:lnTo>
                  <a:lnTo>
                    <a:pt x="1692271" y="1138268"/>
                  </a:lnTo>
                  <a:lnTo>
                    <a:pt x="1690395" y="1139231"/>
                  </a:lnTo>
                  <a:lnTo>
                    <a:pt x="1689027" y="1140458"/>
                  </a:lnTo>
                  <a:close/>
                </a:path>
                <a:path w="4153534" h="1946910">
                  <a:moveTo>
                    <a:pt x="757211" y="433521"/>
                  </a:moveTo>
                  <a:lnTo>
                    <a:pt x="756536" y="431981"/>
                  </a:lnTo>
                  <a:lnTo>
                    <a:pt x="755322" y="430524"/>
                  </a:lnTo>
                  <a:lnTo>
                    <a:pt x="757121" y="429867"/>
                  </a:lnTo>
                  <a:lnTo>
                    <a:pt x="758493" y="428855"/>
                  </a:lnTo>
                  <a:lnTo>
                    <a:pt x="760299" y="429535"/>
                  </a:lnTo>
                  <a:lnTo>
                    <a:pt x="760764" y="431139"/>
                  </a:lnTo>
                  <a:lnTo>
                    <a:pt x="761432" y="432198"/>
                  </a:lnTo>
                  <a:lnTo>
                    <a:pt x="760333" y="432764"/>
                  </a:lnTo>
                  <a:lnTo>
                    <a:pt x="759105" y="433927"/>
                  </a:lnTo>
                  <a:lnTo>
                    <a:pt x="757211" y="433521"/>
                  </a:lnTo>
                  <a:close/>
                </a:path>
                <a:path w="4153534" h="1946910">
                  <a:moveTo>
                    <a:pt x="334320" y="744184"/>
                  </a:moveTo>
                  <a:lnTo>
                    <a:pt x="332398" y="742667"/>
                  </a:lnTo>
                  <a:lnTo>
                    <a:pt x="331676" y="740291"/>
                  </a:lnTo>
                  <a:lnTo>
                    <a:pt x="332356" y="737951"/>
                  </a:lnTo>
                  <a:lnTo>
                    <a:pt x="335318" y="736651"/>
                  </a:lnTo>
                  <a:lnTo>
                    <a:pt x="337265" y="737945"/>
                  </a:lnTo>
                  <a:lnTo>
                    <a:pt x="337724" y="739982"/>
                  </a:lnTo>
                  <a:lnTo>
                    <a:pt x="339116" y="742678"/>
                  </a:lnTo>
                  <a:lnTo>
                    <a:pt x="336480" y="743153"/>
                  </a:lnTo>
                  <a:lnTo>
                    <a:pt x="334320" y="744184"/>
                  </a:lnTo>
                  <a:close/>
                </a:path>
                <a:path w="4153534" h="1946910">
                  <a:moveTo>
                    <a:pt x="891506" y="228517"/>
                  </a:moveTo>
                  <a:lnTo>
                    <a:pt x="890841" y="226604"/>
                  </a:lnTo>
                  <a:lnTo>
                    <a:pt x="889662" y="224662"/>
                  </a:lnTo>
                  <a:lnTo>
                    <a:pt x="889790" y="222014"/>
                  </a:lnTo>
                  <a:lnTo>
                    <a:pt x="892866" y="220522"/>
                  </a:lnTo>
                  <a:lnTo>
                    <a:pt x="895180" y="221332"/>
                  </a:lnTo>
                  <a:lnTo>
                    <a:pt x="895675" y="223662"/>
                  </a:lnTo>
                  <a:lnTo>
                    <a:pt x="896821" y="225822"/>
                  </a:lnTo>
                  <a:lnTo>
                    <a:pt x="891506" y="228517"/>
                  </a:lnTo>
                  <a:close/>
                </a:path>
                <a:path w="4153534" h="1946910">
                  <a:moveTo>
                    <a:pt x="3977081" y="1526979"/>
                  </a:moveTo>
                  <a:lnTo>
                    <a:pt x="3973407" y="1521324"/>
                  </a:lnTo>
                  <a:lnTo>
                    <a:pt x="3976150" y="1520721"/>
                  </a:lnTo>
                  <a:lnTo>
                    <a:pt x="3977820" y="1519926"/>
                  </a:lnTo>
                  <a:lnTo>
                    <a:pt x="3979997" y="1520360"/>
                  </a:lnTo>
                  <a:lnTo>
                    <a:pt x="3981052" y="1522845"/>
                  </a:lnTo>
                  <a:lnTo>
                    <a:pt x="3980010" y="1525020"/>
                  </a:lnTo>
                  <a:lnTo>
                    <a:pt x="3978330" y="1525897"/>
                  </a:lnTo>
                  <a:lnTo>
                    <a:pt x="3977081" y="1526979"/>
                  </a:lnTo>
                  <a:close/>
                </a:path>
                <a:path w="4153534" h="1946910">
                  <a:moveTo>
                    <a:pt x="186493" y="184805"/>
                  </a:moveTo>
                  <a:lnTo>
                    <a:pt x="185808" y="180511"/>
                  </a:lnTo>
                  <a:lnTo>
                    <a:pt x="187085" y="180390"/>
                  </a:lnTo>
                  <a:lnTo>
                    <a:pt x="188411" y="180027"/>
                  </a:lnTo>
                  <a:lnTo>
                    <a:pt x="190058" y="180372"/>
                  </a:lnTo>
                  <a:lnTo>
                    <a:pt x="190689" y="182401"/>
                  </a:lnTo>
                  <a:lnTo>
                    <a:pt x="189528" y="183508"/>
                  </a:lnTo>
                  <a:lnTo>
                    <a:pt x="188244" y="183913"/>
                  </a:lnTo>
                  <a:lnTo>
                    <a:pt x="186493" y="184805"/>
                  </a:lnTo>
                  <a:close/>
                </a:path>
                <a:path w="4153534" h="1946910">
                  <a:moveTo>
                    <a:pt x="2349815" y="1461354"/>
                  </a:moveTo>
                  <a:lnTo>
                    <a:pt x="2349145" y="1454985"/>
                  </a:lnTo>
                  <a:lnTo>
                    <a:pt x="2350383" y="1454905"/>
                  </a:lnTo>
                  <a:lnTo>
                    <a:pt x="2351684" y="1454579"/>
                  </a:lnTo>
                  <a:lnTo>
                    <a:pt x="2353278" y="1454982"/>
                  </a:lnTo>
                  <a:lnTo>
                    <a:pt x="2353841" y="1456716"/>
                  </a:lnTo>
                  <a:lnTo>
                    <a:pt x="2352942" y="1458432"/>
                  </a:lnTo>
                  <a:lnTo>
                    <a:pt x="2351783" y="1459288"/>
                  </a:lnTo>
                  <a:lnTo>
                    <a:pt x="2349815" y="1461354"/>
                  </a:lnTo>
                  <a:close/>
                </a:path>
                <a:path w="4153534" h="1946910">
                  <a:moveTo>
                    <a:pt x="1792303" y="1034353"/>
                  </a:moveTo>
                  <a:lnTo>
                    <a:pt x="1792177" y="1033119"/>
                  </a:lnTo>
                  <a:lnTo>
                    <a:pt x="1791815" y="1031837"/>
                  </a:lnTo>
                  <a:lnTo>
                    <a:pt x="1792128" y="1030255"/>
                  </a:lnTo>
                  <a:lnTo>
                    <a:pt x="1794100" y="1029646"/>
                  </a:lnTo>
                  <a:lnTo>
                    <a:pt x="1795232" y="1030759"/>
                  </a:lnTo>
                  <a:lnTo>
                    <a:pt x="1795639" y="1032009"/>
                  </a:lnTo>
                  <a:lnTo>
                    <a:pt x="1796544" y="1033708"/>
                  </a:lnTo>
                  <a:lnTo>
                    <a:pt x="1792303" y="1034353"/>
                  </a:lnTo>
                  <a:close/>
                </a:path>
                <a:path w="4153534" h="1946910">
                  <a:moveTo>
                    <a:pt x="3777318" y="1825778"/>
                  </a:moveTo>
                  <a:lnTo>
                    <a:pt x="3775333" y="1820149"/>
                  </a:lnTo>
                  <a:lnTo>
                    <a:pt x="3774214" y="1818140"/>
                  </a:lnTo>
                  <a:lnTo>
                    <a:pt x="3775934" y="1816627"/>
                  </a:lnTo>
                  <a:lnTo>
                    <a:pt x="3777781" y="1816000"/>
                  </a:lnTo>
                  <a:lnTo>
                    <a:pt x="3779441" y="1815162"/>
                  </a:lnTo>
                  <a:lnTo>
                    <a:pt x="3780112" y="1816739"/>
                  </a:lnTo>
                  <a:lnTo>
                    <a:pt x="3781559" y="1818483"/>
                  </a:lnTo>
                  <a:lnTo>
                    <a:pt x="3781190" y="1820195"/>
                  </a:lnTo>
                  <a:lnTo>
                    <a:pt x="3780782" y="1821754"/>
                  </a:lnTo>
                  <a:lnTo>
                    <a:pt x="3779122" y="1823211"/>
                  </a:lnTo>
                  <a:lnTo>
                    <a:pt x="3777318" y="1825778"/>
                  </a:lnTo>
                  <a:close/>
                </a:path>
                <a:path w="4153534" h="1946910">
                  <a:moveTo>
                    <a:pt x="358769" y="736127"/>
                  </a:moveTo>
                  <a:lnTo>
                    <a:pt x="355695" y="730244"/>
                  </a:lnTo>
                  <a:lnTo>
                    <a:pt x="358257" y="729588"/>
                  </a:lnTo>
                  <a:lnTo>
                    <a:pt x="358769" y="736127"/>
                  </a:lnTo>
                  <a:close/>
                </a:path>
                <a:path w="4153534" h="1946910">
                  <a:moveTo>
                    <a:pt x="359212" y="737768"/>
                  </a:moveTo>
                  <a:lnTo>
                    <a:pt x="358843" y="737052"/>
                  </a:lnTo>
                  <a:lnTo>
                    <a:pt x="358769" y="736127"/>
                  </a:lnTo>
                  <a:lnTo>
                    <a:pt x="359178" y="736911"/>
                  </a:lnTo>
                  <a:lnTo>
                    <a:pt x="359212" y="737768"/>
                  </a:lnTo>
                  <a:close/>
                </a:path>
                <a:path w="4153534" h="1946910">
                  <a:moveTo>
                    <a:pt x="359431" y="743544"/>
                  </a:moveTo>
                  <a:lnTo>
                    <a:pt x="359210" y="737767"/>
                  </a:lnTo>
                  <a:lnTo>
                    <a:pt x="362033" y="743229"/>
                  </a:lnTo>
                  <a:lnTo>
                    <a:pt x="359431" y="743544"/>
                  </a:lnTo>
                  <a:close/>
                </a:path>
                <a:path w="4153534" h="1946910">
                  <a:moveTo>
                    <a:pt x="880245" y="149249"/>
                  </a:moveTo>
                  <a:lnTo>
                    <a:pt x="878350" y="142562"/>
                  </a:lnTo>
                  <a:lnTo>
                    <a:pt x="880011" y="142292"/>
                  </a:lnTo>
                  <a:lnTo>
                    <a:pt x="881792" y="141554"/>
                  </a:lnTo>
                  <a:lnTo>
                    <a:pt x="884149" y="142151"/>
                  </a:lnTo>
                  <a:lnTo>
                    <a:pt x="885352" y="144625"/>
                  </a:lnTo>
                  <a:lnTo>
                    <a:pt x="884252" y="146654"/>
                  </a:lnTo>
                  <a:lnTo>
                    <a:pt x="882528" y="147459"/>
                  </a:lnTo>
                  <a:lnTo>
                    <a:pt x="880245" y="149249"/>
                  </a:lnTo>
                  <a:close/>
                </a:path>
                <a:path w="4153534" h="1946910">
                  <a:moveTo>
                    <a:pt x="200422" y="659750"/>
                  </a:moveTo>
                  <a:lnTo>
                    <a:pt x="200551" y="658366"/>
                  </a:lnTo>
                  <a:lnTo>
                    <a:pt x="200679" y="655775"/>
                  </a:lnTo>
                  <a:lnTo>
                    <a:pt x="203828" y="655784"/>
                  </a:lnTo>
                  <a:lnTo>
                    <a:pt x="206848" y="656069"/>
                  </a:lnTo>
                  <a:lnTo>
                    <a:pt x="209871" y="656305"/>
                  </a:lnTo>
                  <a:lnTo>
                    <a:pt x="209829" y="660028"/>
                  </a:lnTo>
                  <a:lnTo>
                    <a:pt x="200422" y="659750"/>
                  </a:lnTo>
                  <a:close/>
                </a:path>
                <a:path w="4153534" h="1946910">
                  <a:moveTo>
                    <a:pt x="312028" y="103229"/>
                  </a:moveTo>
                  <a:lnTo>
                    <a:pt x="311464" y="100965"/>
                  </a:lnTo>
                  <a:lnTo>
                    <a:pt x="310715" y="99272"/>
                  </a:lnTo>
                  <a:lnTo>
                    <a:pt x="310865" y="97118"/>
                  </a:lnTo>
                  <a:lnTo>
                    <a:pt x="313862" y="96033"/>
                  </a:lnTo>
                  <a:lnTo>
                    <a:pt x="315458" y="97523"/>
                  </a:lnTo>
                  <a:lnTo>
                    <a:pt x="316249" y="99275"/>
                  </a:lnTo>
                  <a:lnTo>
                    <a:pt x="316488" y="101331"/>
                  </a:lnTo>
                  <a:lnTo>
                    <a:pt x="314187" y="102095"/>
                  </a:lnTo>
                  <a:lnTo>
                    <a:pt x="312028" y="103229"/>
                  </a:lnTo>
                  <a:close/>
                </a:path>
                <a:path w="4153534" h="1946910">
                  <a:moveTo>
                    <a:pt x="2462896" y="1221187"/>
                  </a:moveTo>
                  <a:lnTo>
                    <a:pt x="2461201" y="1220448"/>
                  </a:lnTo>
                  <a:lnTo>
                    <a:pt x="2461145" y="1219008"/>
                  </a:lnTo>
                  <a:lnTo>
                    <a:pt x="2460855" y="1218107"/>
                  </a:lnTo>
                  <a:lnTo>
                    <a:pt x="2462130" y="1217714"/>
                  </a:lnTo>
                  <a:lnTo>
                    <a:pt x="2463571" y="1216782"/>
                  </a:lnTo>
                  <a:lnTo>
                    <a:pt x="2465397" y="1217347"/>
                  </a:lnTo>
                  <a:lnTo>
                    <a:pt x="2465663" y="1219228"/>
                  </a:lnTo>
                  <a:lnTo>
                    <a:pt x="2466503" y="1221189"/>
                  </a:lnTo>
                  <a:lnTo>
                    <a:pt x="2464307" y="1221015"/>
                  </a:lnTo>
                  <a:lnTo>
                    <a:pt x="2462896" y="1221187"/>
                  </a:lnTo>
                  <a:close/>
                </a:path>
                <a:path w="4153534" h="1946910">
                  <a:moveTo>
                    <a:pt x="1413374" y="1182781"/>
                  </a:moveTo>
                  <a:lnTo>
                    <a:pt x="1413629" y="1179525"/>
                  </a:lnTo>
                  <a:lnTo>
                    <a:pt x="1413276" y="1177218"/>
                  </a:lnTo>
                  <a:lnTo>
                    <a:pt x="1414699" y="1174378"/>
                  </a:lnTo>
                  <a:lnTo>
                    <a:pt x="1417597" y="1173150"/>
                  </a:lnTo>
                  <a:lnTo>
                    <a:pt x="1419639" y="1174465"/>
                  </a:lnTo>
                  <a:lnTo>
                    <a:pt x="1420332" y="1176591"/>
                  </a:lnTo>
                  <a:lnTo>
                    <a:pt x="1420701" y="1178763"/>
                  </a:lnTo>
                  <a:lnTo>
                    <a:pt x="1418549" y="1179623"/>
                  </a:lnTo>
                  <a:lnTo>
                    <a:pt x="1413374" y="1182781"/>
                  </a:lnTo>
                  <a:close/>
                </a:path>
                <a:path w="4153534" h="1946910">
                  <a:moveTo>
                    <a:pt x="3875511" y="1485956"/>
                  </a:moveTo>
                  <a:lnTo>
                    <a:pt x="3873993" y="1485049"/>
                  </a:lnTo>
                  <a:lnTo>
                    <a:pt x="3873280" y="1483866"/>
                  </a:lnTo>
                  <a:lnTo>
                    <a:pt x="3871831" y="1482233"/>
                  </a:lnTo>
                  <a:lnTo>
                    <a:pt x="3873963" y="1481781"/>
                  </a:lnTo>
                  <a:lnTo>
                    <a:pt x="3875479" y="1480976"/>
                  </a:lnTo>
                  <a:lnTo>
                    <a:pt x="3877103" y="1481821"/>
                  </a:lnTo>
                  <a:lnTo>
                    <a:pt x="3877316" y="1483609"/>
                  </a:lnTo>
                  <a:lnTo>
                    <a:pt x="3877373" y="1485091"/>
                  </a:lnTo>
                  <a:lnTo>
                    <a:pt x="3875511" y="1485956"/>
                  </a:lnTo>
                  <a:close/>
                </a:path>
                <a:path w="4153534" h="1946910">
                  <a:moveTo>
                    <a:pt x="3285731" y="1429826"/>
                  </a:moveTo>
                  <a:lnTo>
                    <a:pt x="3282957" y="1424502"/>
                  </a:lnTo>
                  <a:lnTo>
                    <a:pt x="3285365" y="1424446"/>
                  </a:lnTo>
                  <a:lnTo>
                    <a:pt x="3287783" y="1424247"/>
                  </a:lnTo>
                  <a:lnTo>
                    <a:pt x="3290772" y="1424482"/>
                  </a:lnTo>
                  <a:lnTo>
                    <a:pt x="3291278" y="1425769"/>
                  </a:lnTo>
                  <a:lnTo>
                    <a:pt x="3291828" y="1426485"/>
                  </a:lnTo>
                  <a:lnTo>
                    <a:pt x="3285731" y="1429826"/>
                  </a:lnTo>
                  <a:close/>
                </a:path>
                <a:path w="4153534" h="1946910">
                  <a:moveTo>
                    <a:pt x="3960790" y="1422858"/>
                  </a:moveTo>
                  <a:lnTo>
                    <a:pt x="3960359" y="1420766"/>
                  </a:lnTo>
                  <a:lnTo>
                    <a:pt x="3959587" y="1419297"/>
                  </a:lnTo>
                  <a:lnTo>
                    <a:pt x="3960409" y="1417712"/>
                  </a:lnTo>
                  <a:lnTo>
                    <a:pt x="3962141" y="1417510"/>
                  </a:lnTo>
                  <a:lnTo>
                    <a:pt x="3963565" y="1417430"/>
                  </a:lnTo>
                  <a:lnTo>
                    <a:pt x="3964406" y="1419239"/>
                  </a:lnTo>
                  <a:lnTo>
                    <a:pt x="3963538" y="1420729"/>
                  </a:lnTo>
                  <a:lnTo>
                    <a:pt x="3962389" y="1421423"/>
                  </a:lnTo>
                  <a:lnTo>
                    <a:pt x="3960790" y="1422858"/>
                  </a:lnTo>
                  <a:close/>
                </a:path>
                <a:path w="4153534" h="1946910">
                  <a:moveTo>
                    <a:pt x="2349177" y="1518091"/>
                  </a:moveTo>
                  <a:lnTo>
                    <a:pt x="2349045" y="1516848"/>
                  </a:lnTo>
                  <a:lnTo>
                    <a:pt x="2348680" y="1515559"/>
                  </a:lnTo>
                  <a:lnTo>
                    <a:pt x="2348988" y="1513970"/>
                  </a:lnTo>
                  <a:lnTo>
                    <a:pt x="2350975" y="1513356"/>
                  </a:lnTo>
                  <a:lnTo>
                    <a:pt x="2352119" y="1514471"/>
                  </a:lnTo>
                  <a:lnTo>
                    <a:pt x="2352521" y="1515729"/>
                  </a:lnTo>
                  <a:lnTo>
                    <a:pt x="2353439" y="1517458"/>
                  </a:lnTo>
                  <a:lnTo>
                    <a:pt x="2349177" y="1518091"/>
                  </a:lnTo>
                  <a:close/>
                </a:path>
                <a:path w="4153534" h="1946910">
                  <a:moveTo>
                    <a:pt x="1594650" y="1003062"/>
                  </a:moveTo>
                  <a:lnTo>
                    <a:pt x="1588300" y="996336"/>
                  </a:lnTo>
                  <a:lnTo>
                    <a:pt x="1590663" y="993889"/>
                  </a:lnTo>
                  <a:lnTo>
                    <a:pt x="1597762" y="1000251"/>
                  </a:lnTo>
                  <a:lnTo>
                    <a:pt x="1594650" y="1003062"/>
                  </a:lnTo>
                  <a:close/>
                </a:path>
                <a:path w="4153534" h="1946910">
                  <a:moveTo>
                    <a:pt x="185828" y="788333"/>
                  </a:moveTo>
                  <a:lnTo>
                    <a:pt x="184068" y="787563"/>
                  </a:lnTo>
                  <a:lnTo>
                    <a:pt x="183543" y="785919"/>
                  </a:lnTo>
                  <a:lnTo>
                    <a:pt x="183113" y="784700"/>
                  </a:lnTo>
                  <a:lnTo>
                    <a:pt x="183083" y="784506"/>
                  </a:lnTo>
                  <a:lnTo>
                    <a:pt x="184835" y="783218"/>
                  </a:lnTo>
                  <a:lnTo>
                    <a:pt x="186580" y="783847"/>
                  </a:lnTo>
                  <a:lnTo>
                    <a:pt x="187510" y="784941"/>
                  </a:lnTo>
                  <a:lnTo>
                    <a:pt x="189255" y="786324"/>
                  </a:lnTo>
                  <a:lnTo>
                    <a:pt x="187278" y="787171"/>
                  </a:lnTo>
                  <a:lnTo>
                    <a:pt x="185828" y="788333"/>
                  </a:lnTo>
                  <a:close/>
                </a:path>
                <a:path w="4153534" h="1946910">
                  <a:moveTo>
                    <a:pt x="3107327" y="1249707"/>
                  </a:moveTo>
                  <a:lnTo>
                    <a:pt x="3106301" y="1245372"/>
                  </a:lnTo>
                  <a:lnTo>
                    <a:pt x="3107591" y="1245155"/>
                  </a:lnTo>
                  <a:lnTo>
                    <a:pt x="3108910" y="1244713"/>
                  </a:lnTo>
                  <a:lnTo>
                    <a:pt x="3110562" y="1244895"/>
                  </a:lnTo>
                  <a:lnTo>
                    <a:pt x="3111310" y="1246892"/>
                  </a:lnTo>
                  <a:lnTo>
                    <a:pt x="3110261" y="1248185"/>
                  </a:lnTo>
                  <a:lnTo>
                    <a:pt x="3108989" y="1248671"/>
                  </a:lnTo>
                  <a:lnTo>
                    <a:pt x="3107327" y="1249707"/>
                  </a:lnTo>
                  <a:close/>
                </a:path>
                <a:path w="4153534" h="1946910">
                  <a:moveTo>
                    <a:pt x="1813204" y="370848"/>
                  </a:moveTo>
                  <a:lnTo>
                    <a:pt x="1811708" y="369979"/>
                  </a:lnTo>
                  <a:lnTo>
                    <a:pt x="1811008" y="368833"/>
                  </a:lnTo>
                  <a:lnTo>
                    <a:pt x="1809580" y="367249"/>
                  </a:lnTo>
                  <a:lnTo>
                    <a:pt x="1811672" y="366823"/>
                  </a:lnTo>
                  <a:lnTo>
                    <a:pt x="1813138" y="366056"/>
                  </a:lnTo>
                  <a:lnTo>
                    <a:pt x="1814723" y="366880"/>
                  </a:lnTo>
                  <a:lnTo>
                    <a:pt x="1814941" y="368829"/>
                  </a:lnTo>
                  <a:lnTo>
                    <a:pt x="1815012" y="370013"/>
                  </a:lnTo>
                  <a:lnTo>
                    <a:pt x="1813204" y="370848"/>
                  </a:lnTo>
                  <a:close/>
                </a:path>
                <a:path w="4153534" h="1946910">
                  <a:moveTo>
                    <a:pt x="1799514" y="406207"/>
                  </a:moveTo>
                  <a:lnTo>
                    <a:pt x="1797249" y="405428"/>
                  </a:lnTo>
                  <a:lnTo>
                    <a:pt x="1796194" y="403806"/>
                  </a:lnTo>
                  <a:lnTo>
                    <a:pt x="1794143" y="401870"/>
                  </a:lnTo>
                  <a:lnTo>
                    <a:pt x="1796636" y="400913"/>
                  </a:lnTo>
                  <a:lnTo>
                    <a:pt x="1798251" y="399749"/>
                  </a:lnTo>
                  <a:lnTo>
                    <a:pt x="1800262" y="400965"/>
                  </a:lnTo>
                  <a:lnTo>
                    <a:pt x="1801094" y="402628"/>
                  </a:lnTo>
                  <a:lnTo>
                    <a:pt x="1802139" y="403939"/>
                  </a:lnTo>
                  <a:lnTo>
                    <a:pt x="1800970" y="404661"/>
                  </a:lnTo>
                  <a:lnTo>
                    <a:pt x="1799514" y="406207"/>
                  </a:lnTo>
                  <a:close/>
                </a:path>
                <a:path w="4153534" h="1946910">
                  <a:moveTo>
                    <a:pt x="2819076" y="1183751"/>
                  </a:moveTo>
                  <a:lnTo>
                    <a:pt x="2819239" y="1179334"/>
                  </a:lnTo>
                  <a:lnTo>
                    <a:pt x="2820485" y="1179420"/>
                  </a:lnTo>
                  <a:lnTo>
                    <a:pt x="2821812" y="1179290"/>
                  </a:lnTo>
                  <a:lnTo>
                    <a:pt x="2823339" y="1179856"/>
                  </a:lnTo>
                  <a:lnTo>
                    <a:pt x="2823637" y="1181859"/>
                  </a:lnTo>
                  <a:lnTo>
                    <a:pt x="2822331" y="1182793"/>
                  </a:lnTo>
                  <a:lnTo>
                    <a:pt x="2821023" y="1183047"/>
                  </a:lnTo>
                  <a:lnTo>
                    <a:pt x="2819076" y="1183751"/>
                  </a:lnTo>
                  <a:close/>
                </a:path>
                <a:path w="4153534" h="1946910">
                  <a:moveTo>
                    <a:pt x="2858856" y="1080652"/>
                  </a:moveTo>
                  <a:lnTo>
                    <a:pt x="2857298" y="1079858"/>
                  </a:lnTo>
                  <a:lnTo>
                    <a:pt x="2856542" y="1078722"/>
                  </a:lnTo>
                  <a:lnTo>
                    <a:pt x="2855024" y="1077185"/>
                  </a:lnTo>
                  <a:lnTo>
                    <a:pt x="2857078" y="1076610"/>
                  </a:lnTo>
                  <a:lnTo>
                    <a:pt x="2858551" y="1075707"/>
                  </a:lnTo>
                  <a:lnTo>
                    <a:pt x="2860166" y="1076527"/>
                  </a:lnTo>
                  <a:lnTo>
                    <a:pt x="2860481" y="1078219"/>
                  </a:lnTo>
                  <a:lnTo>
                    <a:pt x="2860666" y="1079665"/>
                  </a:lnTo>
                  <a:lnTo>
                    <a:pt x="2858856" y="1080652"/>
                  </a:lnTo>
                  <a:close/>
                </a:path>
                <a:path w="4153534" h="1946910">
                  <a:moveTo>
                    <a:pt x="444285" y="69261"/>
                  </a:moveTo>
                  <a:lnTo>
                    <a:pt x="443053" y="67173"/>
                  </a:lnTo>
                  <a:lnTo>
                    <a:pt x="444101" y="65947"/>
                  </a:lnTo>
                  <a:lnTo>
                    <a:pt x="445336" y="65319"/>
                  </a:lnTo>
                  <a:lnTo>
                    <a:pt x="446421" y="64561"/>
                  </a:lnTo>
                  <a:lnTo>
                    <a:pt x="448113" y="67562"/>
                  </a:lnTo>
                  <a:lnTo>
                    <a:pt x="446908" y="68163"/>
                  </a:lnTo>
                  <a:lnTo>
                    <a:pt x="445769" y="68894"/>
                  </a:lnTo>
                  <a:lnTo>
                    <a:pt x="444285" y="69261"/>
                  </a:lnTo>
                  <a:close/>
                </a:path>
                <a:path w="4153534" h="1946910">
                  <a:moveTo>
                    <a:pt x="2562122" y="1250085"/>
                  </a:moveTo>
                  <a:lnTo>
                    <a:pt x="2561911" y="1247366"/>
                  </a:lnTo>
                  <a:lnTo>
                    <a:pt x="2561086" y="1245177"/>
                  </a:lnTo>
                  <a:lnTo>
                    <a:pt x="2562525" y="1242996"/>
                  </a:lnTo>
                  <a:lnTo>
                    <a:pt x="2564945" y="1243106"/>
                  </a:lnTo>
                  <a:lnTo>
                    <a:pt x="2566598" y="1242713"/>
                  </a:lnTo>
                  <a:lnTo>
                    <a:pt x="2566625" y="1244531"/>
                  </a:lnTo>
                  <a:lnTo>
                    <a:pt x="2567008" y="1246455"/>
                  </a:lnTo>
                  <a:lnTo>
                    <a:pt x="2566300" y="1248882"/>
                  </a:lnTo>
                  <a:lnTo>
                    <a:pt x="2564362" y="1249144"/>
                  </a:lnTo>
                  <a:lnTo>
                    <a:pt x="2562122" y="1250085"/>
                  </a:lnTo>
                  <a:close/>
                </a:path>
                <a:path w="4153534" h="1946910">
                  <a:moveTo>
                    <a:pt x="435562" y="356120"/>
                  </a:moveTo>
                  <a:lnTo>
                    <a:pt x="434866" y="351908"/>
                  </a:lnTo>
                  <a:lnTo>
                    <a:pt x="436120" y="351790"/>
                  </a:lnTo>
                  <a:lnTo>
                    <a:pt x="437420" y="351433"/>
                  </a:lnTo>
                  <a:lnTo>
                    <a:pt x="439035" y="351766"/>
                  </a:lnTo>
                  <a:lnTo>
                    <a:pt x="439655" y="353752"/>
                  </a:lnTo>
                  <a:lnTo>
                    <a:pt x="438524" y="354846"/>
                  </a:lnTo>
                  <a:lnTo>
                    <a:pt x="437271" y="355243"/>
                  </a:lnTo>
                  <a:lnTo>
                    <a:pt x="435562" y="356120"/>
                  </a:lnTo>
                  <a:close/>
                </a:path>
                <a:path w="4153534" h="1946910">
                  <a:moveTo>
                    <a:pt x="107360" y="684531"/>
                  </a:moveTo>
                  <a:lnTo>
                    <a:pt x="105556" y="681901"/>
                  </a:lnTo>
                  <a:lnTo>
                    <a:pt x="105378" y="678142"/>
                  </a:lnTo>
                  <a:lnTo>
                    <a:pt x="106680" y="678126"/>
                  </a:lnTo>
                  <a:lnTo>
                    <a:pt x="108056" y="677870"/>
                  </a:lnTo>
                  <a:lnTo>
                    <a:pt x="109695" y="678352"/>
                  </a:lnTo>
                  <a:lnTo>
                    <a:pt x="110136" y="680072"/>
                  </a:lnTo>
                  <a:lnTo>
                    <a:pt x="109290" y="682135"/>
                  </a:lnTo>
                  <a:lnTo>
                    <a:pt x="108220" y="683290"/>
                  </a:lnTo>
                  <a:lnTo>
                    <a:pt x="107360" y="684531"/>
                  </a:lnTo>
                  <a:close/>
                </a:path>
                <a:path w="4153534" h="1946910">
                  <a:moveTo>
                    <a:pt x="300500" y="677468"/>
                  </a:moveTo>
                  <a:lnTo>
                    <a:pt x="299488" y="673744"/>
                  </a:lnTo>
                  <a:lnTo>
                    <a:pt x="298559" y="672166"/>
                  </a:lnTo>
                  <a:lnTo>
                    <a:pt x="299533" y="670683"/>
                  </a:lnTo>
                  <a:lnTo>
                    <a:pt x="301498" y="670080"/>
                  </a:lnTo>
                  <a:lnTo>
                    <a:pt x="303182" y="670809"/>
                  </a:lnTo>
                  <a:lnTo>
                    <a:pt x="303933" y="672714"/>
                  </a:lnTo>
                  <a:lnTo>
                    <a:pt x="303348" y="674881"/>
                  </a:lnTo>
                  <a:lnTo>
                    <a:pt x="302037" y="675739"/>
                  </a:lnTo>
                  <a:lnTo>
                    <a:pt x="300500" y="677468"/>
                  </a:lnTo>
                  <a:close/>
                </a:path>
                <a:path w="4153534" h="1946910">
                  <a:moveTo>
                    <a:pt x="1531732" y="984912"/>
                  </a:moveTo>
                  <a:lnTo>
                    <a:pt x="1527082" y="976676"/>
                  </a:lnTo>
                  <a:lnTo>
                    <a:pt x="1531255" y="974957"/>
                  </a:lnTo>
                  <a:lnTo>
                    <a:pt x="1534883" y="983294"/>
                  </a:lnTo>
                  <a:lnTo>
                    <a:pt x="1531732" y="984912"/>
                  </a:lnTo>
                  <a:close/>
                </a:path>
                <a:path w="4153534" h="1946910">
                  <a:moveTo>
                    <a:pt x="1491741" y="1090941"/>
                  </a:moveTo>
                  <a:lnTo>
                    <a:pt x="1491603" y="1088120"/>
                  </a:lnTo>
                  <a:lnTo>
                    <a:pt x="1491062" y="1086266"/>
                  </a:lnTo>
                  <a:lnTo>
                    <a:pt x="1491941" y="1084034"/>
                  </a:lnTo>
                  <a:lnTo>
                    <a:pt x="1494061" y="1083931"/>
                  </a:lnTo>
                  <a:lnTo>
                    <a:pt x="1495369" y="1083509"/>
                  </a:lnTo>
                  <a:lnTo>
                    <a:pt x="1495690" y="1085155"/>
                  </a:lnTo>
                  <a:lnTo>
                    <a:pt x="1496419" y="1086869"/>
                  </a:lnTo>
                  <a:lnTo>
                    <a:pt x="1496038" y="1089191"/>
                  </a:lnTo>
                  <a:lnTo>
                    <a:pt x="1494103" y="1089662"/>
                  </a:lnTo>
                  <a:lnTo>
                    <a:pt x="1491741" y="1090941"/>
                  </a:lnTo>
                  <a:close/>
                </a:path>
                <a:path w="4153534" h="1946910">
                  <a:moveTo>
                    <a:pt x="1514331" y="1025422"/>
                  </a:moveTo>
                  <a:lnTo>
                    <a:pt x="1514427" y="1021849"/>
                  </a:lnTo>
                  <a:lnTo>
                    <a:pt x="1514038" y="1019993"/>
                  </a:lnTo>
                  <a:lnTo>
                    <a:pt x="1515096" y="1017635"/>
                  </a:lnTo>
                  <a:lnTo>
                    <a:pt x="1516948" y="1017317"/>
                  </a:lnTo>
                  <a:lnTo>
                    <a:pt x="1518163" y="1016713"/>
                  </a:lnTo>
                  <a:lnTo>
                    <a:pt x="1518907" y="1018246"/>
                  </a:lnTo>
                  <a:lnTo>
                    <a:pt x="1520575" y="1020122"/>
                  </a:lnTo>
                  <a:lnTo>
                    <a:pt x="1519648" y="1022590"/>
                  </a:lnTo>
                  <a:lnTo>
                    <a:pt x="1517423" y="1023324"/>
                  </a:lnTo>
                  <a:lnTo>
                    <a:pt x="1514331" y="1025422"/>
                  </a:lnTo>
                  <a:close/>
                </a:path>
                <a:path w="4153534" h="1946910">
                  <a:moveTo>
                    <a:pt x="1552683" y="1033770"/>
                  </a:moveTo>
                  <a:lnTo>
                    <a:pt x="1550760" y="1028271"/>
                  </a:lnTo>
                  <a:lnTo>
                    <a:pt x="1552733" y="1027770"/>
                  </a:lnTo>
                  <a:lnTo>
                    <a:pt x="1554761" y="1026790"/>
                  </a:lnTo>
                  <a:lnTo>
                    <a:pt x="1557358" y="1027093"/>
                  </a:lnTo>
                  <a:lnTo>
                    <a:pt x="1558592" y="1030412"/>
                  </a:lnTo>
                  <a:lnTo>
                    <a:pt x="1557444" y="1032598"/>
                  </a:lnTo>
                  <a:lnTo>
                    <a:pt x="1555080" y="1032827"/>
                  </a:lnTo>
                  <a:lnTo>
                    <a:pt x="1552683" y="1033770"/>
                  </a:lnTo>
                  <a:close/>
                </a:path>
                <a:path w="4153534" h="1946910">
                  <a:moveTo>
                    <a:pt x="1479364" y="1238482"/>
                  </a:moveTo>
                  <a:lnTo>
                    <a:pt x="1478560" y="1236654"/>
                  </a:lnTo>
                  <a:lnTo>
                    <a:pt x="1477460" y="1235302"/>
                  </a:lnTo>
                  <a:lnTo>
                    <a:pt x="1478178" y="1233682"/>
                  </a:lnTo>
                  <a:lnTo>
                    <a:pt x="1481046" y="1232759"/>
                  </a:lnTo>
                  <a:lnTo>
                    <a:pt x="1482267" y="1234420"/>
                  </a:lnTo>
                  <a:lnTo>
                    <a:pt x="1481684" y="1236027"/>
                  </a:lnTo>
                  <a:lnTo>
                    <a:pt x="1480657" y="1236881"/>
                  </a:lnTo>
                  <a:lnTo>
                    <a:pt x="1479364" y="1238482"/>
                  </a:lnTo>
                  <a:close/>
                </a:path>
                <a:path w="4153534" h="1946910">
                  <a:moveTo>
                    <a:pt x="2641527" y="1101895"/>
                  </a:moveTo>
                  <a:lnTo>
                    <a:pt x="2640450" y="1098911"/>
                  </a:lnTo>
                  <a:lnTo>
                    <a:pt x="2638901" y="1096142"/>
                  </a:lnTo>
                  <a:lnTo>
                    <a:pt x="2641028" y="1094290"/>
                  </a:lnTo>
                  <a:lnTo>
                    <a:pt x="2643353" y="1093533"/>
                  </a:lnTo>
                  <a:lnTo>
                    <a:pt x="2645904" y="1092909"/>
                  </a:lnTo>
                  <a:lnTo>
                    <a:pt x="2647713" y="1095780"/>
                  </a:lnTo>
                  <a:lnTo>
                    <a:pt x="2646074" y="1098031"/>
                  </a:lnTo>
                  <a:lnTo>
                    <a:pt x="2644190" y="1099432"/>
                  </a:lnTo>
                  <a:lnTo>
                    <a:pt x="2641527" y="1101895"/>
                  </a:lnTo>
                  <a:close/>
                </a:path>
                <a:path w="4153534" h="1946910">
                  <a:moveTo>
                    <a:pt x="960444" y="304541"/>
                  </a:moveTo>
                  <a:lnTo>
                    <a:pt x="959406" y="300153"/>
                  </a:lnTo>
                  <a:lnTo>
                    <a:pt x="960725" y="299944"/>
                  </a:lnTo>
                  <a:lnTo>
                    <a:pt x="962074" y="299495"/>
                  </a:lnTo>
                  <a:lnTo>
                    <a:pt x="963781" y="299712"/>
                  </a:lnTo>
                  <a:lnTo>
                    <a:pt x="964546" y="301755"/>
                  </a:lnTo>
                  <a:lnTo>
                    <a:pt x="963451" y="303026"/>
                  </a:lnTo>
                  <a:lnTo>
                    <a:pt x="962156" y="303511"/>
                  </a:lnTo>
                  <a:lnTo>
                    <a:pt x="960444" y="304541"/>
                  </a:lnTo>
                  <a:close/>
                </a:path>
                <a:path w="4153534" h="1946910">
                  <a:moveTo>
                    <a:pt x="1650891" y="758358"/>
                  </a:moveTo>
                  <a:lnTo>
                    <a:pt x="1650217" y="756815"/>
                  </a:lnTo>
                  <a:lnTo>
                    <a:pt x="1648995" y="755351"/>
                  </a:lnTo>
                  <a:lnTo>
                    <a:pt x="1650792" y="754693"/>
                  </a:lnTo>
                  <a:lnTo>
                    <a:pt x="1652166" y="753682"/>
                  </a:lnTo>
                  <a:lnTo>
                    <a:pt x="1653970" y="754361"/>
                  </a:lnTo>
                  <a:lnTo>
                    <a:pt x="1654435" y="755964"/>
                  </a:lnTo>
                  <a:lnTo>
                    <a:pt x="1655106" y="757023"/>
                  </a:lnTo>
                  <a:lnTo>
                    <a:pt x="1654005" y="757586"/>
                  </a:lnTo>
                  <a:lnTo>
                    <a:pt x="1652784" y="758744"/>
                  </a:lnTo>
                  <a:lnTo>
                    <a:pt x="1650891" y="758358"/>
                  </a:lnTo>
                  <a:close/>
                </a:path>
                <a:path w="4153534" h="1946910">
                  <a:moveTo>
                    <a:pt x="1211053" y="762181"/>
                  </a:moveTo>
                  <a:lnTo>
                    <a:pt x="1209576" y="757297"/>
                  </a:lnTo>
                  <a:lnTo>
                    <a:pt x="1208747" y="755116"/>
                  </a:lnTo>
                  <a:lnTo>
                    <a:pt x="1210800" y="754148"/>
                  </a:lnTo>
                  <a:lnTo>
                    <a:pt x="1212807" y="753367"/>
                  </a:lnTo>
                  <a:lnTo>
                    <a:pt x="1215282" y="753056"/>
                  </a:lnTo>
                  <a:lnTo>
                    <a:pt x="1216797" y="755755"/>
                  </a:lnTo>
                  <a:lnTo>
                    <a:pt x="1215246" y="758208"/>
                  </a:lnTo>
                  <a:lnTo>
                    <a:pt x="1213429" y="759703"/>
                  </a:lnTo>
                  <a:lnTo>
                    <a:pt x="1211053" y="762181"/>
                  </a:lnTo>
                  <a:close/>
                </a:path>
                <a:path w="4153534" h="1946910">
                  <a:moveTo>
                    <a:pt x="312042" y="756753"/>
                  </a:moveTo>
                  <a:lnTo>
                    <a:pt x="311371" y="755218"/>
                  </a:lnTo>
                  <a:lnTo>
                    <a:pt x="310155" y="753765"/>
                  </a:lnTo>
                  <a:lnTo>
                    <a:pt x="311951" y="753110"/>
                  </a:lnTo>
                  <a:lnTo>
                    <a:pt x="313318" y="752104"/>
                  </a:lnTo>
                  <a:lnTo>
                    <a:pt x="315123" y="752783"/>
                  </a:lnTo>
                  <a:lnTo>
                    <a:pt x="315589" y="754383"/>
                  </a:lnTo>
                  <a:lnTo>
                    <a:pt x="316259" y="755437"/>
                  </a:lnTo>
                  <a:lnTo>
                    <a:pt x="315161" y="755999"/>
                  </a:lnTo>
                  <a:lnTo>
                    <a:pt x="313937" y="757156"/>
                  </a:lnTo>
                  <a:lnTo>
                    <a:pt x="312042" y="756753"/>
                  </a:lnTo>
                  <a:close/>
                </a:path>
                <a:path w="4153534" h="1946910">
                  <a:moveTo>
                    <a:pt x="299614" y="791988"/>
                  </a:moveTo>
                  <a:lnTo>
                    <a:pt x="298882" y="787497"/>
                  </a:lnTo>
                  <a:lnTo>
                    <a:pt x="300213" y="787368"/>
                  </a:lnTo>
                  <a:lnTo>
                    <a:pt x="301597" y="786986"/>
                  </a:lnTo>
                  <a:lnTo>
                    <a:pt x="303312" y="787337"/>
                  </a:lnTo>
                  <a:lnTo>
                    <a:pt x="303975" y="789452"/>
                  </a:lnTo>
                  <a:lnTo>
                    <a:pt x="302769" y="790622"/>
                  </a:lnTo>
                  <a:lnTo>
                    <a:pt x="301431" y="791048"/>
                  </a:lnTo>
                  <a:lnTo>
                    <a:pt x="299614" y="791988"/>
                  </a:lnTo>
                  <a:close/>
                </a:path>
                <a:path w="4153534" h="1946910">
                  <a:moveTo>
                    <a:pt x="2406563" y="1519314"/>
                  </a:moveTo>
                  <a:lnTo>
                    <a:pt x="2405740" y="1515441"/>
                  </a:lnTo>
                  <a:lnTo>
                    <a:pt x="2404901" y="1513674"/>
                  </a:lnTo>
                  <a:lnTo>
                    <a:pt x="2405396" y="1511003"/>
                  </a:lnTo>
                  <a:lnTo>
                    <a:pt x="2407133" y="1510166"/>
                  </a:lnTo>
                  <a:lnTo>
                    <a:pt x="2408168" y="1509224"/>
                  </a:lnTo>
                  <a:lnTo>
                    <a:pt x="2409170" y="1510780"/>
                  </a:lnTo>
                  <a:lnTo>
                    <a:pt x="2410776" y="1512250"/>
                  </a:lnTo>
                  <a:lnTo>
                    <a:pt x="2410973" y="1515008"/>
                  </a:lnTo>
                  <a:lnTo>
                    <a:pt x="2409054" y="1516308"/>
                  </a:lnTo>
                  <a:lnTo>
                    <a:pt x="2406563" y="1519314"/>
                  </a:lnTo>
                  <a:close/>
                </a:path>
                <a:path w="4153534" h="1946910">
                  <a:moveTo>
                    <a:pt x="339088" y="144042"/>
                  </a:moveTo>
                  <a:lnTo>
                    <a:pt x="338884" y="142804"/>
                  </a:lnTo>
                  <a:lnTo>
                    <a:pt x="338459" y="141537"/>
                  </a:lnTo>
                  <a:lnTo>
                    <a:pt x="338658" y="139937"/>
                  </a:lnTo>
                  <a:lnTo>
                    <a:pt x="340584" y="139222"/>
                  </a:lnTo>
                  <a:lnTo>
                    <a:pt x="341791" y="140242"/>
                  </a:lnTo>
                  <a:lnTo>
                    <a:pt x="342249" y="141457"/>
                  </a:lnTo>
                  <a:lnTo>
                    <a:pt x="343228" y="143068"/>
                  </a:lnTo>
                  <a:lnTo>
                    <a:pt x="339088" y="144042"/>
                  </a:lnTo>
                  <a:close/>
                </a:path>
                <a:path w="4153534" h="1946910">
                  <a:moveTo>
                    <a:pt x="1668222" y="1034953"/>
                  </a:moveTo>
                  <a:lnTo>
                    <a:pt x="1666182" y="1033747"/>
                  </a:lnTo>
                  <a:lnTo>
                    <a:pt x="1666011" y="1031484"/>
                  </a:lnTo>
                  <a:lnTo>
                    <a:pt x="1664964" y="1028647"/>
                  </a:lnTo>
                  <a:lnTo>
                    <a:pt x="1667537" y="1028346"/>
                  </a:lnTo>
                  <a:lnTo>
                    <a:pt x="1669832" y="1027504"/>
                  </a:lnTo>
                  <a:lnTo>
                    <a:pt x="1671381" y="1029341"/>
                  </a:lnTo>
                  <a:lnTo>
                    <a:pt x="1672058" y="1031617"/>
                  </a:lnTo>
                  <a:lnTo>
                    <a:pt x="1671265" y="1033938"/>
                  </a:lnTo>
                  <a:lnTo>
                    <a:pt x="1668222" y="1034953"/>
                  </a:lnTo>
                  <a:close/>
                </a:path>
                <a:path w="4153534" h="1946910">
                  <a:moveTo>
                    <a:pt x="2658630" y="832888"/>
                  </a:moveTo>
                  <a:lnTo>
                    <a:pt x="2656156" y="831795"/>
                  </a:lnTo>
                  <a:lnTo>
                    <a:pt x="2654988" y="829191"/>
                  </a:lnTo>
                  <a:lnTo>
                    <a:pt x="2655596" y="826001"/>
                  </a:lnTo>
                  <a:lnTo>
                    <a:pt x="2657421" y="824512"/>
                  </a:lnTo>
                  <a:lnTo>
                    <a:pt x="2659945" y="821078"/>
                  </a:lnTo>
                  <a:lnTo>
                    <a:pt x="2661611" y="827773"/>
                  </a:lnTo>
                  <a:lnTo>
                    <a:pt x="2662872" y="830045"/>
                  </a:lnTo>
                  <a:lnTo>
                    <a:pt x="2661391" y="832084"/>
                  </a:lnTo>
                  <a:lnTo>
                    <a:pt x="2658630" y="832888"/>
                  </a:lnTo>
                  <a:close/>
                </a:path>
                <a:path w="4153534" h="1946910">
                  <a:moveTo>
                    <a:pt x="2425790" y="1449319"/>
                  </a:moveTo>
                  <a:lnTo>
                    <a:pt x="2425024" y="1447148"/>
                  </a:lnTo>
                  <a:lnTo>
                    <a:pt x="2424062" y="1445392"/>
                  </a:lnTo>
                  <a:lnTo>
                    <a:pt x="2425853" y="1444975"/>
                  </a:lnTo>
                  <a:lnTo>
                    <a:pt x="2427232" y="1444198"/>
                  </a:lnTo>
                  <a:lnTo>
                    <a:pt x="2429261" y="1444946"/>
                  </a:lnTo>
                  <a:lnTo>
                    <a:pt x="2429948" y="1446373"/>
                  </a:lnTo>
                  <a:lnTo>
                    <a:pt x="2430800" y="1447350"/>
                  </a:lnTo>
                  <a:lnTo>
                    <a:pt x="2429294" y="1448049"/>
                  </a:lnTo>
                  <a:lnTo>
                    <a:pt x="2427830" y="1449052"/>
                  </a:lnTo>
                  <a:lnTo>
                    <a:pt x="2425790" y="1449319"/>
                  </a:lnTo>
                  <a:close/>
                </a:path>
                <a:path w="4153534" h="1946910">
                  <a:moveTo>
                    <a:pt x="3990059" y="1608330"/>
                  </a:moveTo>
                  <a:lnTo>
                    <a:pt x="3988345" y="1607587"/>
                  </a:lnTo>
                  <a:lnTo>
                    <a:pt x="3987756" y="1605977"/>
                  </a:lnTo>
                  <a:lnTo>
                    <a:pt x="3987217" y="1604662"/>
                  </a:lnTo>
                  <a:lnTo>
                    <a:pt x="3988905" y="1603306"/>
                  </a:lnTo>
                  <a:lnTo>
                    <a:pt x="3990640" y="1603824"/>
                  </a:lnTo>
                  <a:lnTo>
                    <a:pt x="3991584" y="1604854"/>
                  </a:lnTo>
                  <a:lnTo>
                    <a:pt x="3993325" y="1606119"/>
                  </a:lnTo>
                  <a:lnTo>
                    <a:pt x="3991437" y="1607090"/>
                  </a:lnTo>
                  <a:lnTo>
                    <a:pt x="3990059" y="1608330"/>
                  </a:lnTo>
                  <a:close/>
                </a:path>
                <a:path w="4153534" h="1946910">
                  <a:moveTo>
                    <a:pt x="4014868" y="1539813"/>
                  </a:moveTo>
                  <a:lnTo>
                    <a:pt x="4013321" y="1538893"/>
                  </a:lnTo>
                  <a:lnTo>
                    <a:pt x="4012598" y="1537688"/>
                  </a:lnTo>
                  <a:lnTo>
                    <a:pt x="4011131" y="1536033"/>
                  </a:lnTo>
                  <a:lnTo>
                    <a:pt x="4013305" y="1535562"/>
                  </a:lnTo>
                  <a:lnTo>
                    <a:pt x="4014844" y="1534734"/>
                  </a:lnTo>
                  <a:lnTo>
                    <a:pt x="4016500" y="1535576"/>
                  </a:lnTo>
                  <a:lnTo>
                    <a:pt x="4016715" y="1537414"/>
                  </a:lnTo>
                  <a:lnTo>
                    <a:pt x="4016760" y="1538938"/>
                  </a:lnTo>
                  <a:lnTo>
                    <a:pt x="4014868" y="1539813"/>
                  </a:lnTo>
                  <a:close/>
                </a:path>
                <a:path w="4153534" h="1946910">
                  <a:moveTo>
                    <a:pt x="1727027" y="919079"/>
                  </a:moveTo>
                  <a:lnTo>
                    <a:pt x="1727128" y="916549"/>
                  </a:lnTo>
                  <a:lnTo>
                    <a:pt x="1729854" y="916177"/>
                  </a:lnTo>
                  <a:lnTo>
                    <a:pt x="1732410" y="916078"/>
                  </a:lnTo>
                  <a:lnTo>
                    <a:pt x="1734956" y="915916"/>
                  </a:lnTo>
                  <a:lnTo>
                    <a:pt x="1734665" y="920030"/>
                  </a:lnTo>
                  <a:lnTo>
                    <a:pt x="1729606" y="919506"/>
                  </a:lnTo>
                  <a:lnTo>
                    <a:pt x="1727027" y="919079"/>
                  </a:lnTo>
                  <a:close/>
                </a:path>
                <a:path w="4153534" h="1946910">
                  <a:moveTo>
                    <a:pt x="2810390" y="1362580"/>
                  </a:moveTo>
                  <a:lnTo>
                    <a:pt x="2809682" y="1360247"/>
                  </a:lnTo>
                  <a:lnTo>
                    <a:pt x="2807866" y="1357428"/>
                  </a:lnTo>
                  <a:lnTo>
                    <a:pt x="2811191" y="1357384"/>
                  </a:lnTo>
                  <a:lnTo>
                    <a:pt x="2812969" y="1356959"/>
                  </a:lnTo>
                  <a:lnTo>
                    <a:pt x="2815252" y="1357812"/>
                  </a:lnTo>
                  <a:lnTo>
                    <a:pt x="2816226" y="1360440"/>
                  </a:lnTo>
                  <a:lnTo>
                    <a:pt x="2812859" y="1363141"/>
                  </a:lnTo>
                  <a:lnTo>
                    <a:pt x="2810390" y="1362580"/>
                  </a:lnTo>
                  <a:close/>
                </a:path>
                <a:path w="4153534" h="1946910">
                  <a:moveTo>
                    <a:pt x="689828" y="831986"/>
                  </a:moveTo>
                  <a:lnTo>
                    <a:pt x="689184" y="830066"/>
                  </a:lnTo>
                  <a:lnTo>
                    <a:pt x="688228" y="828671"/>
                  </a:lnTo>
                  <a:lnTo>
                    <a:pt x="688996" y="827068"/>
                  </a:lnTo>
                  <a:lnTo>
                    <a:pt x="690583" y="826667"/>
                  </a:lnTo>
                  <a:lnTo>
                    <a:pt x="691959" y="826370"/>
                  </a:lnTo>
                  <a:lnTo>
                    <a:pt x="693059" y="828112"/>
                  </a:lnTo>
                  <a:lnTo>
                    <a:pt x="692343" y="829669"/>
                  </a:lnTo>
                  <a:lnTo>
                    <a:pt x="691253" y="830459"/>
                  </a:lnTo>
                  <a:lnTo>
                    <a:pt x="689828" y="831986"/>
                  </a:lnTo>
                  <a:close/>
                </a:path>
                <a:path w="4153534" h="1946910">
                  <a:moveTo>
                    <a:pt x="1446291" y="1113604"/>
                  </a:moveTo>
                  <a:lnTo>
                    <a:pt x="1445853" y="1111503"/>
                  </a:lnTo>
                  <a:lnTo>
                    <a:pt x="1445072" y="1110026"/>
                  </a:lnTo>
                  <a:lnTo>
                    <a:pt x="1445906" y="1108449"/>
                  </a:lnTo>
                  <a:lnTo>
                    <a:pt x="1447633" y="1108254"/>
                  </a:lnTo>
                  <a:lnTo>
                    <a:pt x="1449054" y="1108168"/>
                  </a:lnTo>
                  <a:lnTo>
                    <a:pt x="1449895" y="1109979"/>
                  </a:lnTo>
                  <a:lnTo>
                    <a:pt x="1449029" y="1111477"/>
                  </a:lnTo>
                  <a:lnTo>
                    <a:pt x="1447879" y="1112174"/>
                  </a:lnTo>
                  <a:lnTo>
                    <a:pt x="1446291" y="1113604"/>
                  </a:lnTo>
                  <a:close/>
                </a:path>
                <a:path w="4153534" h="1946910">
                  <a:moveTo>
                    <a:pt x="1519509" y="960130"/>
                  </a:moveTo>
                  <a:lnTo>
                    <a:pt x="1518843" y="955970"/>
                  </a:lnTo>
                  <a:lnTo>
                    <a:pt x="1520080" y="955851"/>
                  </a:lnTo>
                  <a:lnTo>
                    <a:pt x="1521366" y="955495"/>
                  </a:lnTo>
                  <a:lnTo>
                    <a:pt x="1522962" y="955827"/>
                  </a:lnTo>
                  <a:lnTo>
                    <a:pt x="1523577" y="957797"/>
                  </a:lnTo>
                  <a:lnTo>
                    <a:pt x="1522454" y="958873"/>
                  </a:lnTo>
                  <a:lnTo>
                    <a:pt x="1521213" y="959264"/>
                  </a:lnTo>
                  <a:lnTo>
                    <a:pt x="1519509" y="960130"/>
                  </a:lnTo>
                  <a:close/>
                </a:path>
                <a:path w="4153534" h="1946910">
                  <a:moveTo>
                    <a:pt x="1236819" y="723414"/>
                  </a:moveTo>
                  <a:lnTo>
                    <a:pt x="1235466" y="721469"/>
                  </a:lnTo>
                  <a:lnTo>
                    <a:pt x="1232463" y="719038"/>
                  </a:lnTo>
                  <a:lnTo>
                    <a:pt x="1236277" y="718127"/>
                  </a:lnTo>
                  <a:lnTo>
                    <a:pt x="1238030" y="717237"/>
                  </a:lnTo>
                  <a:lnTo>
                    <a:pt x="1240717" y="717681"/>
                  </a:lnTo>
                  <a:lnTo>
                    <a:pt x="1241587" y="719401"/>
                  </a:lnTo>
                  <a:lnTo>
                    <a:pt x="1242570" y="720437"/>
                  </a:lnTo>
                  <a:lnTo>
                    <a:pt x="1241047" y="721466"/>
                  </a:lnTo>
                  <a:lnTo>
                    <a:pt x="1239587" y="723161"/>
                  </a:lnTo>
                  <a:lnTo>
                    <a:pt x="1236819" y="723414"/>
                  </a:lnTo>
                  <a:close/>
                </a:path>
                <a:path w="4153534" h="1946910">
                  <a:moveTo>
                    <a:pt x="4092576" y="1644690"/>
                  </a:moveTo>
                  <a:lnTo>
                    <a:pt x="4091499" y="1642513"/>
                  </a:lnTo>
                  <a:lnTo>
                    <a:pt x="4090203" y="1641051"/>
                  </a:lnTo>
                  <a:lnTo>
                    <a:pt x="4091247" y="1638744"/>
                  </a:lnTo>
                  <a:lnTo>
                    <a:pt x="4092794" y="1637541"/>
                  </a:lnTo>
                  <a:lnTo>
                    <a:pt x="4093998" y="1636185"/>
                  </a:lnTo>
                  <a:lnTo>
                    <a:pt x="4094990" y="1637562"/>
                  </a:lnTo>
                  <a:lnTo>
                    <a:pt x="4096888" y="1639056"/>
                  </a:lnTo>
                  <a:lnTo>
                    <a:pt x="4096554" y="1641649"/>
                  </a:lnTo>
                  <a:lnTo>
                    <a:pt x="4094506" y="1642770"/>
                  </a:lnTo>
                  <a:lnTo>
                    <a:pt x="4092576" y="1644690"/>
                  </a:lnTo>
                  <a:close/>
                </a:path>
                <a:path w="4153534" h="1946910">
                  <a:moveTo>
                    <a:pt x="972113" y="757178"/>
                  </a:moveTo>
                  <a:lnTo>
                    <a:pt x="970412" y="756353"/>
                  </a:lnTo>
                  <a:lnTo>
                    <a:pt x="969968" y="754635"/>
                  </a:lnTo>
                  <a:lnTo>
                    <a:pt x="969688" y="753107"/>
                  </a:lnTo>
                  <a:lnTo>
                    <a:pt x="971553" y="751936"/>
                  </a:lnTo>
                  <a:lnTo>
                    <a:pt x="973204" y="752696"/>
                  </a:lnTo>
                  <a:lnTo>
                    <a:pt x="974042" y="753863"/>
                  </a:lnTo>
                  <a:lnTo>
                    <a:pt x="975656" y="755388"/>
                  </a:lnTo>
                  <a:lnTo>
                    <a:pt x="973620" y="756111"/>
                  </a:lnTo>
                  <a:lnTo>
                    <a:pt x="972113" y="757178"/>
                  </a:lnTo>
                  <a:close/>
                </a:path>
                <a:path w="4153534" h="1946910">
                  <a:moveTo>
                    <a:pt x="242398" y="928557"/>
                  </a:moveTo>
                  <a:lnTo>
                    <a:pt x="241995" y="925648"/>
                  </a:lnTo>
                  <a:lnTo>
                    <a:pt x="249710" y="924654"/>
                  </a:lnTo>
                  <a:lnTo>
                    <a:pt x="250095" y="927403"/>
                  </a:lnTo>
                  <a:lnTo>
                    <a:pt x="242398" y="928557"/>
                  </a:lnTo>
                  <a:close/>
                </a:path>
                <a:path w="4153534" h="1946910">
                  <a:moveTo>
                    <a:pt x="1695179" y="910216"/>
                  </a:moveTo>
                  <a:lnTo>
                    <a:pt x="1694329" y="908267"/>
                  </a:lnTo>
                  <a:lnTo>
                    <a:pt x="1693205" y="906242"/>
                  </a:lnTo>
                  <a:lnTo>
                    <a:pt x="1694880" y="905051"/>
                  </a:lnTo>
                  <a:lnTo>
                    <a:pt x="1696575" y="904175"/>
                  </a:lnTo>
                  <a:lnTo>
                    <a:pt x="1698712" y="903722"/>
                  </a:lnTo>
                  <a:lnTo>
                    <a:pt x="1700329" y="906575"/>
                  </a:lnTo>
                  <a:lnTo>
                    <a:pt x="1698850" y="908033"/>
                  </a:lnTo>
                  <a:lnTo>
                    <a:pt x="1697206" y="908891"/>
                  </a:lnTo>
                  <a:lnTo>
                    <a:pt x="1695179" y="910216"/>
                  </a:lnTo>
                  <a:close/>
                </a:path>
                <a:path w="4153534" h="1946910">
                  <a:moveTo>
                    <a:pt x="3004065" y="1214133"/>
                  </a:moveTo>
                  <a:lnTo>
                    <a:pt x="3003385" y="1207721"/>
                  </a:lnTo>
                  <a:lnTo>
                    <a:pt x="3004635" y="1207640"/>
                  </a:lnTo>
                  <a:lnTo>
                    <a:pt x="3005946" y="1207310"/>
                  </a:lnTo>
                  <a:lnTo>
                    <a:pt x="3007556" y="1207717"/>
                  </a:lnTo>
                  <a:lnTo>
                    <a:pt x="3008124" y="1209467"/>
                  </a:lnTo>
                  <a:lnTo>
                    <a:pt x="3007216" y="1211198"/>
                  </a:lnTo>
                  <a:lnTo>
                    <a:pt x="3006046" y="1212057"/>
                  </a:lnTo>
                  <a:lnTo>
                    <a:pt x="3004065" y="1214133"/>
                  </a:lnTo>
                  <a:close/>
                </a:path>
                <a:path w="4153534" h="1946910">
                  <a:moveTo>
                    <a:pt x="732823" y="760841"/>
                  </a:moveTo>
                  <a:lnTo>
                    <a:pt x="732360" y="757486"/>
                  </a:lnTo>
                  <a:lnTo>
                    <a:pt x="741468" y="755734"/>
                  </a:lnTo>
                  <a:lnTo>
                    <a:pt x="742388" y="760213"/>
                  </a:lnTo>
                  <a:lnTo>
                    <a:pt x="732823" y="760841"/>
                  </a:lnTo>
                  <a:close/>
                </a:path>
                <a:path w="4153534" h="1946910">
                  <a:moveTo>
                    <a:pt x="1631228" y="1084457"/>
                  </a:moveTo>
                  <a:lnTo>
                    <a:pt x="1630398" y="1077248"/>
                  </a:lnTo>
                  <a:lnTo>
                    <a:pt x="1631642" y="1077177"/>
                  </a:lnTo>
                  <a:lnTo>
                    <a:pt x="1632954" y="1076857"/>
                  </a:lnTo>
                  <a:lnTo>
                    <a:pt x="1634566" y="1077280"/>
                  </a:lnTo>
                  <a:lnTo>
                    <a:pt x="1635124" y="1078950"/>
                  </a:lnTo>
                  <a:lnTo>
                    <a:pt x="1634315" y="1080829"/>
                  </a:lnTo>
                  <a:lnTo>
                    <a:pt x="1633234" y="1081848"/>
                  </a:lnTo>
                  <a:lnTo>
                    <a:pt x="1631228" y="1084457"/>
                  </a:lnTo>
                  <a:close/>
                </a:path>
                <a:path w="4153534" h="1946910">
                  <a:moveTo>
                    <a:pt x="2560716" y="1418471"/>
                  </a:moveTo>
                  <a:lnTo>
                    <a:pt x="2559028" y="1417721"/>
                  </a:lnTo>
                  <a:lnTo>
                    <a:pt x="2558049" y="1414775"/>
                  </a:lnTo>
                  <a:lnTo>
                    <a:pt x="2559776" y="1413505"/>
                  </a:lnTo>
                  <a:lnTo>
                    <a:pt x="2561459" y="1414107"/>
                  </a:lnTo>
                  <a:lnTo>
                    <a:pt x="2562351" y="1415170"/>
                  </a:lnTo>
                  <a:lnTo>
                    <a:pt x="2564032" y="1416512"/>
                  </a:lnTo>
                  <a:lnTo>
                    <a:pt x="2562121" y="1417338"/>
                  </a:lnTo>
                  <a:lnTo>
                    <a:pt x="2560716" y="1418471"/>
                  </a:lnTo>
                  <a:close/>
                </a:path>
                <a:path w="4153534" h="1946910">
                  <a:moveTo>
                    <a:pt x="3294854" y="1703593"/>
                  </a:moveTo>
                  <a:lnTo>
                    <a:pt x="3293120" y="1702693"/>
                  </a:lnTo>
                  <a:lnTo>
                    <a:pt x="3292254" y="1701533"/>
                  </a:lnTo>
                  <a:lnTo>
                    <a:pt x="3290155" y="1699554"/>
                  </a:lnTo>
                  <a:lnTo>
                    <a:pt x="3296586" y="1698894"/>
                  </a:lnTo>
                  <a:lnTo>
                    <a:pt x="3296667" y="1700133"/>
                  </a:lnTo>
                  <a:lnTo>
                    <a:pt x="3296997" y="1701434"/>
                  </a:lnTo>
                  <a:lnTo>
                    <a:pt x="3296594" y="1703031"/>
                  </a:lnTo>
                  <a:lnTo>
                    <a:pt x="3294854" y="1703593"/>
                  </a:lnTo>
                  <a:close/>
                </a:path>
                <a:path w="4153534" h="1946910">
                  <a:moveTo>
                    <a:pt x="1332634" y="1049921"/>
                  </a:moveTo>
                  <a:lnTo>
                    <a:pt x="1331091" y="1049020"/>
                  </a:lnTo>
                  <a:lnTo>
                    <a:pt x="1330371" y="1047823"/>
                  </a:lnTo>
                  <a:lnTo>
                    <a:pt x="1328903" y="1046177"/>
                  </a:lnTo>
                  <a:lnTo>
                    <a:pt x="1331066" y="1045710"/>
                  </a:lnTo>
                  <a:lnTo>
                    <a:pt x="1332608" y="1044882"/>
                  </a:lnTo>
                  <a:lnTo>
                    <a:pt x="1334231" y="1045764"/>
                  </a:lnTo>
                  <a:lnTo>
                    <a:pt x="1334441" y="1047551"/>
                  </a:lnTo>
                  <a:lnTo>
                    <a:pt x="1334514" y="1049045"/>
                  </a:lnTo>
                  <a:lnTo>
                    <a:pt x="1332634" y="1049921"/>
                  </a:lnTo>
                  <a:close/>
                </a:path>
                <a:path w="4153534" h="1946910">
                  <a:moveTo>
                    <a:pt x="2877641" y="758425"/>
                  </a:moveTo>
                  <a:lnTo>
                    <a:pt x="2877123" y="756262"/>
                  </a:lnTo>
                  <a:lnTo>
                    <a:pt x="2876460" y="755015"/>
                  </a:lnTo>
                  <a:lnTo>
                    <a:pt x="2881742" y="752793"/>
                  </a:lnTo>
                  <a:lnTo>
                    <a:pt x="2883660" y="757543"/>
                  </a:lnTo>
                  <a:lnTo>
                    <a:pt x="2881923" y="757947"/>
                  </a:lnTo>
                  <a:lnTo>
                    <a:pt x="2880113" y="758827"/>
                  </a:lnTo>
                  <a:lnTo>
                    <a:pt x="2877641" y="758425"/>
                  </a:lnTo>
                  <a:close/>
                </a:path>
                <a:path w="4153534" h="1946910">
                  <a:moveTo>
                    <a:pt x="3598431" y="1391423"/>
                  </a:moveTo>
                  <a:lnTo>
                    <a:pt x="3596775" y="1390647"/>
                  </a:lnTo>
                  <a:lnTo>
                    <a:pt x="3596355" y="1389005"/>
                  </a:lnTo>
                  <a:lnTo>
                    <a:pt x="3596065" y="1387576"/>
                  </a:lnTo>
                  <a:lnTo>
                    <a:pt x="3597857" y="1386457"/>
                  </a:lnTo>
                  <a:lnTo>
                    <a:pt x="3599456" y="1387192"/>
                  </a:lnTo>
                  <a:lnTo>
                    <a:pt x="3600267" y="1388311"/>
                  </a:lnTo>
                  <a:lnTo>
                    <a:pt x="3601839" y="1389786"/>
                  </a:lnTo>
                  <a:lnTo>
                    <a:pt x="3599866" y="1390442"/>
                  </a:lnTo>
                  <a:lnTo>
                    <a:pt x="3598431" y="1391423"/>
                  </a:lnTo>
                  <a:close/>
                </a:path>
                <a:path w="4153534" h="1946910">
                  <a:moveTo>
                    <a:pt x="1426022" y="950711"/>
                  </a:moveTo>
                  <a:lnTo>
                    <a:pt x="1417893" y="935398"/>
                  </a:lnTo>
                  <a:lnTo>
                    <a:pt x="1411160" y="931306"/>
                  </a:lnTo>
                  <a:lnTo>
                    <a:pt x="1414154" y="926788"/>
                  </a:lnTo>
                  <a:lnTo>
                    <a:pt x="1419955" y="934278"/>
                  </a:lnTo>
                  <a:lnTo>
                    <a:pt x="1433146" y="940505"/>
                  </a:lnTo>
                  <a:lnTo>
                    <a:pt x="1426022" y="950711"/>
                  </a:lnTo>
                  <a:close/>
                </a:path>
                <a:path w="4153534" h="1946910">
                  <a:moveTo>
                    <a:pt x="1324158" y="600467"/>
                  </a:moveTo>
                  <a:lnTo>
                    <a:pt x="1322541" y="599686"/>
                  </a:lnTo>
                  <a:lnTo>
                    <a:pt x="1322123" y="598052"/>
                  </a:lnTo>
                  <a:lnTo>
                    <a:pt x="1321861" y="596600"/>
                  </a:lnTo>
                  <a:lnTo>
                    <a:pt x="1323635" y="595495"/>
                  </a:lnTo>
                  <a:lnTo>
                    <a:pt x="1325204" y="596228"/>
                  </a:lnTo>
                  <a:lnTo>
                    <a:pt x="1326000" y="597338"/>
                  </a:lnTo>
                  <a:lnTo>
                    <a:pt x="1327524" y="598782"/>
                  </a:lnTo>
                  <a:lnTo>
                    <a:pt x="1325588" y="599460"/>
                  </a:lnTo>
                  <a:lnTo>
                    <a:pt x="1324158" y="600467"/>
                  </a:lnTo>
                  <a:close/>
                </a:path>
                <a:path w="4153534" h="1946910">
                  <a:moveTo>
                    <a:pt x="2190984" y="877799"/>
                  </a:moveTo>
                  <a:lnTo>
                    <a:pt x="2191168" y="873357"/>
                  </a:lnTo>
                  <a:lnTo>
                    <a:pt x="2192417" y="873444"/>
                  </a:lnTo>
                  <a:lnTo>
                    <a:pt x="2193746" y="873312"/>
                  </a:lnTo>
                  <a:lnTo>
                    <a:pt x="2195271" y="873878"/>
                  </a:lnTo>
                  <a:lnTo>
                    <a:pt x="2195568" y="875892"/>
                  </a:lnTo>
                  <a:lnTo>
                    <a:pt x="2194256" y="876838"/>
                  </a:lnTo>
                  <a:lnTo>
                    <a:pt x="2192942" y="877089"/>
                  </a:lnTo>
                  <a:lnTo>
                    <a:pt x="2190984" y="877799"/>
                  </a:lnTo>
                  <a:close/>
                </a:path>
                <a:path w="4153534" h="1946910">
                  <a:moveTo>
                    <a:pt x="2144341" y="953586"/>
                  </a:moveTo>
                  <a:lnTo>
                    <a:pt x="2144498" y="950720"/>
                  </a:lnTo>
                  <a:lnTo>
                    <a:pt x="2144062" y="948451"/>
                  </a:lnTo>
                  <a:lnTo>
                    <a:pt x="2145510" y="945632"/>
                  </a:lnTo>
                  <a:lnTo>
                    <a:pt x="2147778" y="945280"/>
                  </a:lnTo>
                  <a:lnTo>
                    <a:pt x="2149310" y="944549"/>
                  </a:lnTo>
                  <a:lnTo>
                    <a:pt x="2150027" y="946261"/>
                  </a:lnTo>
                  <a:lnTo>
                    <a:pt x="2150999" y="947934"/>
                  </a:lnTo>
                  <a:lnTo>
                    <a:pt x="2151350" y="950153"/>
                  </a:lnTo>
                  <a:lnTo>
                    <a:pt x="2149171" y="950941"/>
                  </a:lnTo>
                  <a:lnTo>
                    <a:pt x="2144341" y="953586"/>
                  </a:lnTo>
                  <a:close/>
                </a:path>
                <a:path w="4153534" h="1946910">
                  <a:moveTo>
                    <a:pt x="372727" y="957258"/>
                  </a:moveTo>
                  <a:lnTo>
                    <a:pt x="370438" y="956274"/>
                  </a:lnTo>
                  <a:lnTo>
                    <a:pt x="373384" y="948177"/>
                  </a:lnTo>
                  <a:lnTo>
                    <a:pt x="376070" y="949295"/>
                  </a:lnTo>
                  <a:lnTo>
                    <a:pt x="372727" y="957258"/>
                  </a:lnTo>
                  <a:close/>
                </a:path>
                <a:path w="4153534" h="1946910">
                  <a:moveTo>
                    <a:pt x="912342" y="650349"/>
                  </a:moveTo>
                  <a:lnTo>
                    <a:pt x="912109" y="647649"/>
                  </a:lnTo>
                  <a:lnTo>
                    <a:pt x="911266" y="645464"/>
                  </a:lnTo>
                  <a:lnTo>
                    <a:pt x="912688" y="643287"/>
                  </a:lnTo>
                  <a:lnTo>
                    <a:pt x="915113" y="643402"/>
                  </a:lnTo>
                  <a:lnTo>
                    <a:pt x="916766" y="643009"/>
                  </a:lnTo>
                  <a:lnTo>
                    <a:pt x="916803" y="644825"/>
                  </a:lnTo>
                  <a:lnTo>
                    <a:pt x="917198" y="646740"/>
                  </a:lnTo>
                  <a:lnTo>
                    <a:pt x="916510" y="649164"/>
                  </a:lnTo>
                  <a:lnTo>
                    <a:pt x="914564" y="649424"/>
                  </a:lnTo>
                  <a:lnTo>
                    <a:pt x="912342" y="650349"/>
                  </a:lnTo>
                  <a:close/>
                </a:path>
                <a:path w="4153534" h="1946910">
                  <a:moveTo>
                    <a:pt x="2228835" y="1263434"/>
                  </a:moveTo>
                  <a:lnTo>
                    <a:pt x="2227687" y="1260771"/>
                  </a:lnTo>
                  <a:lnTo>
                    <a:pt x="2226107" y="1258831"/>
                  </a:lnTo>
                  <a:lnTo>
                    <a:pt x="2227020" y="1256485"/>
                  </a:lnTo>
                  <a:lnTo>
                    <a:pt x="2229723" y="1255164"/>
                  </a:lnTo>
                  <a:lnTo>
                    <a:pt x="2232247" y="1255933"/>
                  </a:lnTo>
                  <a:lnTo>
                    <a:pt x="2233851" y="1258378"/>
                  </a:lnTo>
                  <a:lnTo>
                    <a:pt x="2233501" y="1260894"/>
                  </a:lnTo>
                  <a:lnTo>
                    <a:pt x="2231111" y="1261782"/>
                  </a:lnTo>
                  <a:lnTo>
                    <a:pt x="2228835" y="1263434"/>
                  </a:lnTo>
                  <a:close/>
                </a:path>
                <a:path w="4153534" h="1946910">
                  <a:moveTo>
                    <a:pt x="676861" y="429718"/>
                  </a:moveTo>
                  <a:lnTo>
                    <a:pt x="676404" y="427626"/>
                  </a:lnTo>
                  <a:lnTo>
                    <a:pt x="675601" y="426140"/>
                  </a:lnTo>
                  <a:lnTo>
                    <a:pt x="676434" y="424561"/>
                  </a:lnTo>
                  <a:lnTo>
                    <a:pt x="678192" y="424358"/>
                  </a:lnTo>
                  <a:lnTo>
                    <a:pt x="679654" y="424310"/>
                  </a:lnTo>
                  <a:lnTo>
                    <a:pt x="680505" y="426129"/>
                  </a:lnTo>
                  <a:lnTo>
                    <a:pt x="679630" y="427610"/>
                  </a:lnTo>
                  <a:lnTo>
                    <a:pt x="678471" y="428296"/>
                  </a:lnTo>
                  <a:lnTo>
                    <a:pt x="676861" y="429718"/>
                  </a:lnTo>
                  <a:close/>
                </a:path>
                <a:path w="4153534" h="1946910">
                  <a:moveTo>
                    <a:pt x="2809950" y="1587136"/>
                  </a:moveTo>
                  <a:lnTo>
                    <a:pt x="2808390" y="1586041"/>
                  </a:lnTo>
                  <a:lnTo>
                    <a:pt x="2808468" y="1584320"/>
                  </a:lnTo>
                  <a:lnTo>
                    <a:pt x="2808177" y="1583121"/>
                  </a:lnTo>
                  <a:lnTo>
                    <a:pt x="2809418" y="1582877"/>
                  </a:lnTo>
                  <a:lnTo>
                    <a:pt x="2810908" y="1582110"/>
                  </a:lnTo>
                  <a:lnTo>
                    <a:pt x="2812620" y="1582924"/>
                  </a:lnTo>
                  <a:lnTo>
                    <a:pt x="2812766" y="1584665"/>
                  </a:lnTo>
                  <a:lnTo>
                    <a:pt x="2813444" y="1586445"/>
                  </a:lnTo>
                  <a:lnTo>
                    <a:pt x="2811551" y="1586563"/>
                  </a:lnTo>
                  <a:lnTo>
                    <a:pt x="2809950" y="1587136"/>
                  </a:lnTo>
                  <a:close/>
                </a:path>
                <a:path w="4153534" h="1946910">
                  <a:moveTo>
                    <a:pt x="3646257" y="1361478"/>
                  </a:moveTo>
                  <a:lnTo>
                    <a:pt x="3646400" y="1357123"/>
                  </a:lnTo>
                  <a:lnTo>
                    <a:pt x="3647640" y="1357213"/>
                  </a:lnTo>
                  <a:lnTo>
                    <a:pt x="3648961" y="1357088"/>
                  </a:lnTo>
                  <a:lnTo>
                    <a:pt x="3650482" y="1357659"/>
                  </a:lnTo>
                  <a:lnTo>
                    <a:pt x="3650778" y="1359650"/>
                  </a:lnTo>
                  <a:lnTo>
                    <a:pt x="3649481" y="1360546"/>
                  </a:lnTo>
                  <a:lnTo>
                    <a:pt x="3648186" y="1360795"/>
                  </a:lnTo>
                  <a:lnTo>
                    <a:pt x="3646257" y="1361478"/>
                  </a:lnTo>
                  <a:close/>
                </a:path>
                <a:path w="4153534" h="1946910">
                  <a:moveTo>
                    <a:pt x="497618" y="16740"/>
                  </a:moveTo>
                  <a:lnTo>
                    <a:pt x="496600" y="12298"/>
                  </a:lnTo>
                  <a:lnTo>
                    <a:pt x="497922" y="12078"/>
                  </a:lnTo>
                  <a:lnTo>
                    <a:pt x="499273" y="11624"/>
                  </a:lnTo>
                  <a:lnTo>
                    <a:pt x="500975" y="11824"/>
                  </a:lnTo>
                  <a:lnTo>
                    <a:pt x="501740" y="13876"/>
                  </a:lnTo>
                  <a:lnTo>
                    <a:pt x="500656" y="15184"/>
                  </a:lnTo>
                  <a:lnTo>
                    <a:pt x="499351" y="15678"/>
                  </a:lnTo>
                  <a:lnTo>
                    <a:pt x="497618" y="16740"/>
                  </a:lnTo>
                  <a:close/>
                </a:path>
                <a:path w="4153534" h="1946910">
                  <a:moveTo>
                    <a:pt x="3268555" y="1715555"/>
                  </a:moveTo>
                  <a:lnTo>
                    <a:pt x="3267596" y="1711378"/>
                  </a:lnTo>
                  <a:lnTo>
                    <a:pt x="3268842" y="1711172"/>
                  </a:lnTo>
                  <a:lnTo>
                    <a:pt x="3270117" y="1710741"/>
                  </a:lnTo>
                  <a:lnTo>
                    <a:pt x="3271720" y="1710928"/>
                  </a:lnTo>
                  <a:lnTo>
                    <a:pt x="3272444" y="1712868"/>
                  </a:lnTo>
                  <a:lnTo>
                    <a:pt x="3271419" y="1714096"/>
                  </a:lnTo>
                  <a:lnTo>
                    <a:pt x="3270187" y="1714561"/>
                  </a:lnTo>
                  <a:lnTo>
                    <a:pt x="3268555" y="1715555"/>
                  </a:lnTo>
                  <a:close/>
                </a:path>
                <a:path w="4153534" h="1946910">
                  <a:moveTo>
                    <a:pt x="540686" y="762967"/>
                  </a:moveTo>
                  <a:lnTo>
                    <a:pt x="539722" y="758725"/>
                  </a:lnTo>
                  <a:lnTo>
                    <a:pt x="540986" y="758514"/>
                  </a:lnTo>
                  <a:lnTo>
                    <a:pt x="542277" y="758078"/>
                  </a:lnTo>
                  <a:lnTo>
                    <a:pt x="543905" y="758270"/>
                  </a:lnTo>
                  <a:lnTo>
                    <a:pt x="544637" y="760237"/>
                  </a:lnTo>
                  <a:lnTo>
                    <a:pt x="543597" y="761484"/>
                  </a:lnTo>
                  <a:lnTo>
                    <a:pt x="542350" y="761952"/>
                  </a:lnTo>
                  <a:lnTo>
                    <a:pt x="540686" y="762967"/>
                  </a:lnTo>
                  <a:close/>
                </a:path>
                <a:path w="4153534" h="1946910">
                  <a:moveTo>
                    <a:pt x="3488081" y="1704058"/>
                  </a:moveTo>
                  <a:lnTo>
                    <a:pt x="3486866" y="1701889"/>
                  </a:lnTo>
                  <a:lnTo>
                    <a:pt x="3485414" y="1700339"/>
                  </a:lnTo>
                  <a:lnTo>
                    <a:pt x="3486539" y="1698098"/>
                  </a:lnTo>
                  <a:lnTo>
                    <a:pt x="3488170" y="1696935"/>
                  </a:lnTo>
                  <a:lnTo>
                    <a:pt x="3489462" y="1695602"/>
                  </a:lnTo>
                  <a:lnTo>
                    <a:pt x="3490404" y="1696924"/>
                  </a:lnTo>
                  <a:lnTo>
                    <a:pt x="3492268" y="1698420"/>
                  </a:lnTo>
                  <a:lnTo>
                    <a:pt x="3491790" y="1700982"/>
                  </a:lnTo>
                  <a:lnTo>
                    <a:pt x="3489888" y="1702133"/>
                  </a:lnTo>
                  <a:lnTo>
                    <a:pt x="3488081" y="1704058"/>
                  </a:lnTo>
                  <a:close/>
                </a:path>
                <a:path w="4153534" h="1946910">
                  <a:moveTo>
                    <a:pt x="2857645" y="1335596"/>
                  </a:moveTo>
                  <a:lnTo>
                    <a:pt x="2857590" y="1332349"/>
                  </a:lnTo>
                  <a:lnTo>
                    <a:pt x="2856953" y="1330324"/>
                  </a:lnTo>
                  <a:lnTo>
                    <a:pt x="2858533" y="1328085"/>
                  </a:lnTo>
                  <a:lnTo>
                    <a:pt x="2860616" y="1327777"/>
                  </a:lnTo>
                  <a:lnTo>
                    <a:pt x="2862157" y="1327089"/>
                  </a:lnTo>
                  <a:lnTo>
                    <a:pt x="2862598" y="1328671"/>
                  </a:lnTo>
                  <a:lnTo>
                    <a:pt x="2863804" y="1330603"/>
                  </a:lnTo>
                  <a:lnTo>
                    <a:pt x="2862667" y="1333078"/>
                  </a:lnTo>
                  <a:lnTo>
                    <a:pt x="2860549" y="1333722"/>
                  </a:lnTo>
                  <a:lnTo>
                    <a:pt x="2857645" y="1335596"/>
                  </a:lnTo>
                  <a:close/>
                </a:path>
                <a:path w="4153534" h="1946910">
                  <a:moveTo>
                    <a:pt x="455107" y="678356"/>
                  </a:moveTo>
                  <a:lnTo>
                    <a:pt x="453884" y="675995"/>
                  </a:lnTo>
                  <a:lnTo>
                    <a:pt x="452934" y="673684"/>
                  </a:lnTo>
                  <a:lnTo>
                    <a:pt x="451935" y="671396"/>
                  </a:lnTo>
                  <a:lnTo>
                    <a:pt x="455112" y="669964"/>
                  </a:lnTo>
                  <a:lnTo>
                    <a:pt x="457511" y="677494"/>
                  </a:lnTo>
                  <a:lnTo>
                    <a:pt x="456650" y="677750"/>
                  </a:lnTo>
                  <a:lnTo>
                    <a:pt x="455107" y="678356"/>
                  </a:lnTo>
                  <a:close/>
                </a:path>
                <a:path w="4153534" h="1946910">
                  <a:moveTo>
                    <a:pt x="2681206" y="1337167"/>
                  </a:moveTo>
                  <a:lnTo>
                    <a:pt x="2679931" y="1335509"/>
                  </a:lnTo>
                  <a:lnTo>
                    <a:pt x="2679321" y="1333768"/>
                  </a:lnTo>
                  <a:lnTo>
                    <a:pt x="2678547" y="1332149"/>
                  </a:lnTo>
                  <a:lnTo>
                    <a:pt x="2683106" y="1330102"/>
                  </a:lnTo>
                  <a:lnTo>
                    <a:pt x="2685200" y="1335248"/>
                  </a:lnTo>
                  <a:lnTo>
                    <a:pt x="2683213" y="1336055"/>
                  </a:lnTo>
                  <a:lnTo>
                    <a:pt x="2681206" y="1337167"/>
                  </a:lnTo>
                  <a:close/>
                </a:path>
                <a:path w="4153534" h="1946910">
                  <a:moveTo>
                    <a:pt x="473220" y="739920"/>
                  </a:moveTo>
                  <a:lnTo>
                    <a:pt x="471017" y="738546"/>
                  </a:lnTo>
                  <a:lnTo>
                    <a:pt x="471167" y="736044"/>
                  </a:lnTo>
                  <a:lnTo>
                    <a:pt x="470802" y="734369"/>
                  </a:lnTo>
                  <a:lnTo>
                    <a:pt x="472639" y="734301"/>
                  </a:lnTo>
                  <a:lnTo>
                    <a:pt x="474568" y="733877"/>
                  </a:lnTo>
                  <a:lnTo>
                    <a:pt x="476993" y="734520"/>
                  </a:lnTo>
                  <a:lnTo>
                    <a:pt x="477238" y="736531"/>
                  </a:lnTo>
                  <a:lnTo>
                    <a:pt x="478103" y="738739"/>
                  </a:lnTo>
                  <a:lnTo>
                    <a:pt x="475426" y="739024"/>
                  </a:lnTo>
                  <a:lnTo>
                    <a:pt x="473220" y="739920"/>
                  </a:lnTo>
                  <a:close/>
                </a:path>
                <a:path w="4153534" h="1946910">
                  <a:moveTo>
                    <a:pt x="2249584" y="936874"/>
                  </a:moveTo>
                  <a:lnTo>
                    <a:pt x="2247883" y="936119"/>
                  </a:lnTo>
                  <a:lnTo>
                    <a:pt x="2247291" y="934516"/>
                  </a:lnTo>
                  <a:lnTo>
                    <a:pt x="2246754" y="933195"/>
                  </a:lnTo>
                  <a:lnTo>
                    <a:pt x="2248442" y="931839"/>
                  </a:lnTo>
                  <a:lnTo>
                    <a:pt x="2250166" y="932354"/>
                  </a:lnTo>
                  <a:lnTo>
                    <a:pt x="2251101" y="933383"/>
                  </a:lnTo>
                  <a:lnTo>
                    <a:pt x="2252840" y="934655"/>
                  </a:lnTo>
                  <a:lnTo>
                    <a:pt x="2250964" y="935630"/>
                  </a:lnTo>
                  <a:lnTo>
                    <a:pt x="2249584" y="936874"/>
                  </a:lnTo>
                  <a:close/>
                </a:path>
                <a:path w="4153534" h="1946910">
                  <a:moveTo>
                    <a:pt x="1429998" y="835745"/>
                  </a:moveTo>
                  <a:lnTo>
                    <a:pt x="1427945" y="831050"/>
                  </a:lnTo>
                  <a:lnTo>
                    <a:pt x="1433297" y="828775"/>
                  </a:lnTo>
                  <a:lnTo>
                    <a:pt x="1434074" y="830850"/>
                  </a:lnTo>
                  <a:lnTo>
                    <a:pt x="1435195" y="832860"/>
                  </a:lnTo>
                  <a:lnTo>
                    <a:pt x="1433479" y="834286"/>
                  </a:lnTo>
                  <a:lnTo>
                    <a:pt x="1431658" y="834920"/>
                  </a:lnTo>
                  <a:lnTo>
                    <a:pt x="1429998" y="835745"/>
                  </a:lnTo>
                  <a:close/>
                </a:path>
                <a:path w="4153534" h="1946910">
                  <a:moveTo>
                    <a:pt x="1259241" y="770062"/>
                  </a:moveTo>
                  <a:lnTo>
                    <a:pt x="1257602" y="768282"/>
                  </a:lnTo>
                  <a:lnTo>
                    <a:pt x="1256479" y="766391"/>
                  </a:lnTo>
                  <a:lnTo>
                    <a:pt x="1255255" y="764595"/>
                  </a:lnTo>
                  <a:lnTo>
                    <a:pt x="1256494" y="764135"/>
                  </a:lnTo>
                  <a:lnTo>
                    <a:pt x="1257997" y="763022"/>
                  </a:lnTo>
                  <a:lnTo>
                    <a:pt x="1260367" y="764022"/>
                  </a:lnTo>
                  <a:lnTo>
                    <a:pt x="1261475" y="765614"/>
                  </a:lnTo>
                  <a:lnTo>
                    <a:pt x="1263345" y="767364"/>
                  </a:lnTo>
                  <a:lnTo>
                    <a:pt x="1261198" y="768635"/>
                  </a:lnTo>
                  <a:lnTo>
                    <a:pt x="1259241" y="770062"/>
                  </a:lnTo>
                  <a:close/>
                </a:path>
                <a:path w="4153534" h="1946910">
                  <a:moveTo>
                    <a:pt x="1112210" y="888934"/>
                  </a:moveTo>
                  <a:lnTo>
                    <a:pt x="1110502" y="888124"/>
                  </a:lnTo>
                  <a:lnTo>
                    <a:pt x="1110054" y="886396"/>
                  </a:lnTo>
                  <a:lnTo>
                    <a:pt x="1109793" y="884853"/>
                  </a:lnTo>
                  <a:lnTo>
                    <a:pt x="1111664" y="883686"/>
                  </a:lnTo>
                  <a:lnTo>
                    <a:pt x="1113308" y="884468"/>
                  </a:lnTo>
                  <a:lnTo>
                    <a:pt x="1114146" y="885643"/>
                  </a:lnTo>
                  <a:lnTo>
                    <a:pt x="1115744" y="887167"/>
                  </a:lnTo>
                  <a:lnTo>
                    <a:pt x="1113715" y="887876"/>
                  </a:lnTo>
                  <a:lnTo>
                    <a:pt x="1112210" y="888934"/>
                  </a:lnTo>
                  <a:close/>
                </a:path>
                <a:path w="4153534" h="1946910">
                  <a:moveTo>
                    <a:pt x="2223868" y="1059754"/>
                  </a:moveTo>
                  <a:lnTo>
                    <a:pt x="2223042" y="1057950"/>
                  </a:lnTo>
                  <a:lnTo>
                    <a:pt x="2222103" y="1056876"/>
                  </a:lnTo>
                  <a:lnTo>
                    <a:pt x="2224115" y="1055984"/>
                  </a:lnTo>
                  <a:lnTo>
                    <a:pt x="2226076" y="1054897"/>
                  </a:lnTo>
                  <a:lnTo>
                    <a:pt x="2228578" y="1054277"/>
                  </a:lnTo>
                  <a:lnTo>
                    <a:pt x="2229538" y="1056435"/>
                  </a:lnTo>
                  <a:lnTo>
                    <a:pt x="2230931" y="1058656"/>
                  </a:lnTo>
                  <a:lnTo>
                    <a:pt x="2228344" y="1059276"/>
                  </a:lnTo>
                  <a:lnTo>
                    <a:pt x="2226556" y="1060177"/>
                  </a:lnTo>
                  <a:lnTo>
                    <a:pt x="2223868" y="1059754"/>
                  </a:lnTo>
                  <a:close/>
                </a:path>
                <a:path w="4153534" h="1946910">
                  <a:moveTo>
                    <a:pt x="2174233" y="1200038"/>
                  </a:moveTo>
                  <a:lnTo>
                    <a:pt x="2171996" y="1199103"/>
                  </a:lnTo>
                  <a:lnTo>
                    <a:pt x="2171884" y="1197117"/>
                  </a:lnTo>
                  <a:lnTo>
                    <a:pt x="2171461" y="1195874"/>
                  </a:lnTo>
                  <a:lnTo>
                    <a:pt x="2173151" y="1195456"/>
                  </a:lnTo>
                  <a:lnTo>
                    <a:pt x="2174894" y="1194618"/>
                  </a:lnTo>
                  <a:lnTo>
                    <a:pt x="2177205" y="1194904"/>
                  </a:lnTo>
                  <a:lnTo>
                    <a:pt x="2177638" y="1197135"/>
                  </a:lnTo>
                  <a:lnTo>
                    <a:pt x="2178754" y="1199671"/>
                  </a:lnTo>
                  <a:lnTo>
                    <a:pt x="2176082" y="1199641"/>
                  </a:lnTo>
                  <a:lnTo>
                    <a:pt x="2174233" y="1200038"/>
                  </a:lnTo>
                  <a:close/>
                </a:path>
                <a:path w="4153534" h="1946910">
                  <a:moveTo>
                    <a:pt x="2168967" y="1262007"/>
                  </a:moveTo>
                  <a:lnTo>
                    <a:pt x="2168476" y="1260036"/>
                  </a:lnTo>
                  <a:lnTo>
                    <a:pt x="2167513" y="1258008"/>
                  </a:lnTo>
                  <a:lnTo>
                    <a:pt x="2167817" y="1255412"/>
                  </a:lnTo>
                  <a:lnTo>
                    <a:pt x="2171118" y="1254178"/>
                  </a:lnTo>
                  <a:lnTo>
                    <a:pt x="2173248" y="1255346"/>
                  </a:lnTo>
                  <a:lnTo>
                    <a:pt x="2173461" y="1257667"/>
                  </a:lnTo>
                  <a:lnTo>
                    <a:pt x="2174393" y="1260068"/>
                  </a:lnTo>
                  <a:lnTo>
                    <a:pt x="2168967" y="1262007"/>
                  </a:lnTo>
                  <a:close/>
                </a:path>
                <a:path w="4153534" h="1946910">
                  <a:moveTo>
                    <a:pt x="179962" y="904470"/>
                  </a:moveTo>
                  <a:lnTo>
                    <a:pt x="179127" y="903229"/>
                  </a:lnTo>
                  <a:lnTo>
                    <a:pt x="178753" y="901949"/>
                  </a:lnTo>
                  <a:lnTo>
                    <a:pt x="178253" y="900721"/>
                  </a:lnTo>
                  <a:lnTo>
                    <a:pt x="181452" y="899565"/>
                  </a:lnTo>
                  <a:lnTo>
                    <a:pt x="181761" y="900839"/>
                  </a:lnTo>
                  <a:lnTo>
                    <a:pt x="182273" y="902115"/>
                  </a:lnTo>
                  <a:lnTo>
                    <a:pt x="182243" y="903724"/>
                  </a:lnTo>
                  <a:lnTo>
                    <a:pt x="179962" y="904470"/>
                  </a:lnTo>
                  <a:close/>
                </a:path>
                <a:path w="4153534" h="1946910">
                  <a:moveTo>
                    <a:pt x="621416" y="384011"/>
                  </a:moveTo>
                  <a:lnTo>
                    <a:pt x="619716" y="383198"/>
                  </a:lnTo>
                  <a:lnTo>
                    <a:pt x="619279" y="381485"/>
                  </a:lnTo>
                  <a:lnTo>
                    <a:pt x="618991" y="379973"/>
                  </a:lnTo>
                  <a:lnTo>
                    <a:pt x="620851" y="378812"/>
                  </a:lnTo>
                  <a:lnTo>
                    <a:pt x="622508" y="379569"/>
                  </a:lnTo>
                  <a:lnTo>
                    <a:pt x="623347" y="380730"/>
                  </a:lnTo>
                  <a:lnTo>
                    <a:pt x="624955" y="382236"/>
                  </a:lnTo>
                  <a:lnTo>
                    <a:pt x="622916" y="382954"/>
                  </a:lnTo>
                  <a:lnTo>
                    <a:pt x="621416" y="384011"/>
                  </a:lnTo>
                  <a:close/>
                </a:path>
                <a:path w="4153534" h="1946910">
                  <a:moveTo>
                    <a:pt x="536326" y="504542"/>
                  </a:moveTo>
                  <a:lnTo>
                    <a:pt x="536414" y="501853"/>
                  </a:lnTo>
                  <a:lnTo>
                    <a:pt x="543804" y="501427"/>
                  </a:lnTo>
                  <a:lnTo>
                    <a:pt x="543639" y="502742"/>
                  </a:lnTo>
                  <a:lnTo>
                    <a:pt x="543457" y="505203"/>
                  </a:lnTo>
                  <a:lnTo>
                    <a:pt x="540977" y="505169"/>
                  </a:lnTo>
                  <a:lnTo>
                    <a:pt x="538651" y="504820"/>
                  </a:lnTo>
                  <a:lnTo>
                    <a:pt x="536326" y="504542"/>
                  </a:lnTo>
                  <a:close/>
                </a:path>
                <a:path w="4153534" h="1946910">
                  <a:moveTo>
                    <a:pt x="204946" y="639162"/>
                  </a:moveTo>
                  <a:lnTo>
                    <a:pt x="203142" y="636530"/>
                  </a:lnTo>
                  <a:lnTo>
                    <a:pt x="202966" y="632771"/>
                  </a:lnTo>
                  <a:lnTo>
                    <a:pt x="204268" y="632755"/>
                  </a:lnTo>
                  <a:lnTo>
                    <a:pt x="205642" y="632498"/>
                  </a:lnTo>
                  <a:lnTo>
                    <a:pt x="207281" y="632981"/>
                  </a:lnTo>
                  <a:lnTo>
                    <a:pt x="207722" y="634700"/>
                  </a:lnTo>
                  <a:lnTo>
                    <a:pt x="206878" y="636764"/>
                  </a:lnTo>
                  <a:lnTo>
                    <a:pt x="205806" y="637919"/>
                  </a:lnTo>
                  <a:lnTo>
                    <a:pt x="204946" y="639162"/>
                  </a:lnTo>
                  <a:close/>
                </a:path>
                <a:path w="4153534" h="1946910">
                  <a:moveTo>
                    <a:pt x="583469" y="372735"/>
                  </a:moveTo>
                  <a:lnTo>
                    <a:pt x="582795" y="371159"/>
                  </a:lnTo>
                  <a:lnTo>
                    <a:pt x="581194" y="369125"/>
                  </a:lnTo>
                  <a:lnTo>
                    <a:pt x="582280" y="366922"/>
                  </a:lnTo>
                  <a:lnTo>
                    <a:pt x="584663" y="366606"/>
                  </a:lnTo>
                  <a:lnTo>
                    <a:pt x="586787" y="365683"/>
                  </a:lnTo>
                  <a:lnTo>
                    <a:pt x="587541" y="367796"/>
                  </a:lnTo>
                  <a:lnTo>
                    <a:pt x="588657" y="369796"/>
                  </a:lnTo>
                  <a:lnTo>
                    <a:pt x="586949" y="371286"/>
                  </a:lnTo>
                  <a:lnTo>
                    <a:pt x="585117" y="371908"/>
                  </a:lnTo>
                  <a:lnTo>
                    <a:pt x="583469" y="372735"/>
                  </a:lnTo>
                  <a:close/>
                </a:path>
                <a:path w="4153534" h="1946910">
                  <a:moveTo>
                    <a:pt x="3415065" y="1476997"/>
                  </a:moveTo>
                  <a:lnTo>
                    <a:pt x="3413316" y="1476230"/>
                  </a:lnTo>
                  <a:lnTo>
                    <a:pt x="3412791" y="1474593"/>
                  </a:lnTo>
                  <a:lnTo>
                    <a:pt x="3412306" y="1473201"/>
                  </a:lnTo>
                  <a:lnTo>
                    <a:pt x="3414081" y="1471897"/>
                  </a:lnTo>
                  <a:lnTo>
                    <a:pt x="3415815" y="1472524"/>
                  </a:lnTo>
                  <a:lnTo>
                    <a:pt x="3416737" y="1473614"/>
                  </a:lnTo>
                  <a:lnTo>
                    <a:pt x="3418477" y="1475002"/>
                  </a:lnTo>
                  <a:lnTo>
                    <a:pt x="3416510" y="1475841"/>
                  </a:lnTo>
                  <a:lnTo>
                    <a:pt x="3415065" y="1476997"/>
                  </a:lnTo>
                  <a:close/>
                </a:path>
                <a:path w="4153534" h="1946910">
                  <a:moveTo>
                    <a:pt x="3506971" y="1433900"/>
                  </a:moveTo>
                  <a:lnTo>
                    <a:pt x="3506279" y="1429437"/>
                  </a:lnTo>
                  <a:lnTo>
                    <a:pt x="3507587" y="1429306"/>
                  </a:lnTo>
                  <a:lnTo>
                    <a:pt x="3508947" y="1428927"/>
                  </a:lnTo>
                  <a:lnTo>
                    <a:pt x="3510630" y="1429263"/>
                  </a:lnTo>
                  <a:lnTo>
                    <a:pt x="3511278" y="1431345"/>
                  </a:lnTo>
                  <a:lnTo>
                    <a:pt x="3510102" y="1432529"/>
                  </a:lnTo>
                  <a:lnTo>
                    <a:pt x="3508780" y="1432950"/>
                  </a:lnTo>
                  <a:lnTo>
                    <a:pt x="3506971" y="1433900"/>
                  </a:lnTo>
                  <a:close/>
                </a:path>
                <a:path w="4153534" h="1946910">
                  <a:moveTo>
                    <a:pt x="520275" y="715646"/>
                  </a:moveTo>
                  <a:lnTo>
                    <a:pt x="518594" y="714906"/>
                  </a:lnTo>
                  <a:lnTo>
                    <a:pt x="518071" y="713312"/>
                  </a:lnTo>
                  <a:lnTo>
                    <a:pt x="517644" y="711902"/>
                  </a:lnTo>
                  <a:lnTo>
                    <a:pt x="519371" y="710638"/>
                  </a:lnTo>
                  <a:lnTo>
                    <a:pt x="521031" y="711258"/>
                  </a:lnTo>
                  <a:lnTo>
                    <a:pt x="521913" y="712327"/>
                  </a:lnTo>
                  <a:lnTo>
                    <a:pt x="523563" y="713676"/>
                  </a:lnTo>
                  <a:lnTo>
                    <a:pt x="521677" y="714506"/>
                  </a:lnTo>
                  <a:lnTo>
                    <a:pt x="520275" y="715646"/>
                  </a:lnTo>
                  <a:close/>
                </a:path>
                <a:path w="4153534" h="1946910">
                  <a:moveTo>
                    <a:pt x="467313" y="495832"/>
                  </a:moveTo>
                  <a:lnTo>
                    <a:pt x="465656" y="495097"/>
                  </a:lnTo>
                  <a:lnTo>
                    <a:pt x="464708" y="492198"/>
                  </a:lnTo>
                  <a:lnTo>
                    <a:pt x="466390" y="490964"/>
                  </a:lnTo>
                  <a:lnTo>
                    <a:pt x="468034" y="491553"/>
                  </a:lnTo>
                  <a:lnTo>
                    <a:pt x="468903" y="492594"/>
                  </a:lnTo>
                  <a:lnTo>
                    <a:pt x="470559" y="493922"/>
                  </a:lnTo>
                  <a:lnTo>
                    <a:pt x="468688" y="494727"/>
                  </a:lnTo>
                  <a:lnTo>
                    <a:pt x="467313" y="495832"/>
                  </a:lnTo>
                  <a:close/>
                </a:path>
                <a:path w="4153534" h="1946910">
                  <a:moveTo>
                    <a:pt x="2956220" y="1476131"/>
                  </a:moveTo>
                  <a:lnTo>
                    <a:pt x="2956005" y="1471759"/>
                  </a:lnTo>
                  <a:lnTo>
                    <a:pt x="2957253" y="1471748"/>
                  </a:lnTo>
                  <a:lnTo>
                    <a:pt x="2958573" y="1471502"/>
                  </a:lnTo>
                  <a:lnTo>
                    <a:pt x="2960151" y="1471976"/>
                  </a:lnTo>
                  <a:lnTo>
                    <a:pt x="2960614" y="1473987"/>
                  </a:lnTo>
                  <a:lnTo>
                    <a:pt x="2959371" y="1474989"/>
                  </a:lnTo>
                  <a:lnTo>
                    <a:pt x="2958079" y="1475327"/>
                  </a:lnTo>
                  <a:lnTo>
                    <a:pt x="2956220" y="1476131"/>
                  </a:lnTo>
                  <a:close/>
                </a:path>
                <a:path w="4153534" h="1946910">
                  <a:moveTo>
                    <a:pt x="3312030" y="1439009"/>
                  </a:moveTo>
                  <a:lnTo>
                    <a:pt x="3311350" y="1437441"/>
                  </a:lnTo>
                  <a:lnTo>
                    <a:pt x="3309889" y="1435702"/>
                  </a:lnTo>
                  <a:lnTo>
                    <a:pt x="3310257" y="1433993"/>
                  </a:lnTo>
                  <a:lnTo>
                    <a:pt x="3310660" y="1432425"/>
                  </a:lnTo>
                  <a:lnTo>
                    <a:pt x="3312320" y="1430939"/>
                  </a:lnTo>
                  <a:lnTo>
                    <a:pt x="3314097" y="1428374"/>
                  </a:lnTo>
                  <a:lnTo>
                    <a:pt x="3316151" y="1434042"/>
                  </a:lnTo>
                  <a:lnTo>
                    <a:pt x="3317273" y="1436059"/>
                  </a:lnTo>
                  <a:lnTo>
                    <a:pt x="3315544" y="1437537"/>
                  </a:lnTo>
                  <a:lnTo>
                    <a:pt x="3313701" y="1438174"/>
                  </a:lnTo>
                  <a:lnTo>
                    <a:pt x="3312030" y="1439009"/>
                  </a:lnTo>
                  <a:close/>
                </a:path>
                <a:path w="4153534" h="1946910">
                  <a:moveTo>
                    <a:pt x="710131" y="456204"/>
                  </a:moveTo>
                  <a:lnTo>
                    <a:pt x="709886" y="451599"/>
                  </a:lnTo>
                  <a:lnTo>
                    <a:pt x="711208" y="451591"/>
                  </a:lnTo>
                  <a:lnTo>
                    <a:pt x="712603" y="451334"/>
                  </a:lnTo>
                  <a:lnTo>
                    <a:pt x="714278" y="451837"/>
                  </a:lnTo>
                  <a:lnTo>
                    <a:pt x="714766" y="453962"/>
                  </a:lnTo>
                  <a:lnTo>
                    <a:pt x="713454" y="455008"/>
                  </a:lnTo>
                  <a:lnTo>
                    <a:pt x="712089" y="455362"/>
                  </a:lnTo>
                  <a:lnTo>
                    <a:pt x="710131" y="456204"/>
                  </a:lnTo>
                  <a:close/>
                </a:path>
                <a:path w="4153534" h="1946910">
                  <a:moveTo>
                    <a:pt x="2908447" y="1372881"/>
                  </a:moveTo>
                  <a:lnTo>
                    <a:pt x="2907346" y="1370813"/>
                  </a:lnTo>
                  <a:lnTo>
                    <a:pt x="2905416" y="1368819"/>
                  </a:lnTo>
                  <a:lnTo>
                    <a:pt x="2907520" y="1367764"/>
                  </a:lnTo>
                  <a:lnTo>
                    <a:pt x="2908965" y="1366482"/>
                  </a:lnTo>
                  <a:lnTo>
                    <a:pt x="2911256" y="1367542"/>
                  </a:lnTo>
                  <a:lnTo>
                    <a:pt x="2912483" y="1369067"/>
                  </a:lnTo>
                  <a:lnTo>
                    <a:pt x="2913858" y="1370274"/>
                  </a:lnTo>
                  <a:lnTo>
                    <a:pt x="2912509" y="1371304"/>
                  </a:lnTo>
                  <a:lnTo>
                    <a:pt x="2910998" y="1373309"/>
                  </a:lnTo>
                  <a:lnTo>
                    <a:pt x="2908447" y="1372881"/>
                  </a:lnTo>
                  <a:close/>
                </a:path>
                <a:path w="4153534" h="1946910">
                  <a:moveTo>
                    <a:pt x="3771181" y="1567561"/>
                  </a:moveTo>
                  <a:lnTo>
                    <a:pt x="3769697" y="1566701"/>
                  </a:lnTo>
                  <a:lnTo>
                    <a:pt x="3769001" y="1565556"/>
                  </a:lnTo>
                  <a:lnTo>
                    <a:pt x="3767575" y="1563975"/>
                  </a:lnTo>
                  <a:lnTo>
                    <a:pt x="3769657" y="1563551"/>
                  </a:lnTo>
                  <a:lnTo>
                    <a:pt x="3771120" y="1562785"/>
                  </a:lnTo>
                  <a:lnTo>
                    <a:pt x="3772697" y="1563606"/>
                  </a:lnTo>
                  <a:lnTo>
                    <a:pt x="3772912" y="1565547"/>
                  </a:lnTo>
                  <a:lnTo>
                    <a:pt x="3772975" y="1566731"/>
                  </a:lnTo>
                  <a:lnTo>
                    <a:pt x="3771181" y="1567561"/>
                  </a:lnTo>
                  <a:close/>
                </a:path>
                <a:path w="4153534" h="1946910">
                  <a:moveTo>
                    <a:pt x="290125" y="955140"/>
                  </a:moveTo>
                  <a:lnTo>
                    <a:pt x="290130" y="952037"/>
                  </a:lnTo>
                  <a:lnTo>
                    <a:pt x="289570" y="949809"/>
                  </a:lnTo>
                  <a:lnTo>
                    <a:pt x="290878" y="947037"/>
                  </a:lnTo>
                  <a:lnTo>
                    <a:pt x="293172" y="946692"/>
                  </a:lnTo>
                  <a:lnTo>
                    <a:pt x="294691" y="945981"/>
                  </a:lnTo>
                  <a:lnTo>
                    <a:pt x="295385" y="947634"/>
                  </a:lnTo>
                  <a:lnTo>
                    <a:pt x="296423" y="949253"/>
                  </a:lnTo>
                  <a:lnTo>
                    <a:pt x="296643" y="951552"/>
                  </a:lnTo>
                  <a:lnTo>
                    <a:pt x="294543" y="952349"/>
                  </a:lnTo>
                  <a:lnTo>
                    <a:pt x="290125" y="955140"/>
                  </a:lnTo>
                  <a:close/>
                </a:path>
                <a:path w="4153534" h="1946910">
                  <a:moveTo>
                    <a:pt x="1650673" y="447122"/>
                  </a:moveTo>
                  <a:lnTo>
                    <a:pt x="1648363" y="445514"/>
                  </a:lnTo>
                  <a:lnTo>
                    <a:pt x="1648248" y="443198"/>
                  </a:lnTo>
                  <a:lnTo>
                    <a:pt x="1647672" y="441539"/>
                  </a:lnTo>
                  <a:lnTo>
                    <a:pt x="1649417" y="441187"/>
                  </a:lnTo>
                  <a:lnTo>
                    <a:pt x="1651431" y="440143"/>
                  </a:lnTo>
                  <a:lnTo>
                    <a:pt x="1654083" y="441184"/>
                  </a:lnTo>
                  <a:lnTo>
                    <a:pt x="1654668" y="443409"/>
                  </a:lnTo>
                  <a:lnTo>
                    <a:pt x="1656388" y="446253"/>
                  </a:lnTo>
                  <a:lnTo>
                    <a:pt x="1652888" y="446383"/>
                  </a:lnTo>
                  <a:lnTo>
                    <a:pt x="1650673" y="447122"/>
                  </a:lnTo>
                  <a:close/>
                </a:path>
                <a:path w="4153534" h="1946910">
                  <a:moveTo>
                    <a:pt x="1142159" y="884997"/>
                  </a:moveTo>
                  <a:lnTo>
                    <a:pt x="1140134" y="883967"/>
                  </a:lnTo>
                  <a:lnTo>
                    <a:pt x="1139276" y="882294"/>
                  </a:lnTo>
                  <a:lnTo>
                    <a:pt x="1138214" y="881025"/>
                  </a:lnTo>
                  <a:lnTo>
                    <a:pt x="1139224" y="880342"/>
                  </a:lnTo>
                  <a:lnTo>
                    <a:pt x="1140423" y="878928"/>
                  </a:lnTo>
                  <a:lnTo>
                    <a:pt x="1142687" y="879519"/>
                  </a:lnTo>
                  <a:lnTo>
                    <a:pt x="1143934" y="880826"/>
                  </a:lnTo>
                  <a:lnTo>
                    <a:pt x="1146011" y="882256"/>
                  </a:lnTo>
                  <a:lnTo>
                    <a:pt x="1143755" y="883516"/>
                  </a:lnTo>
                  <a:lnTo>
                    <a:pt x="1142159" y="884997"/>
                  </a:lnTo>
                  <a:close/>
                </a:path>
                <a:path w="4153534" h="1946910">
                  <a:moveTo>
                    <a:pt x="2376126" y="1271479"/>
                  </a:moveTo>
                  <a:lnTo>
                    <a:pt x="2375146" y="1267362"/>
                  </a:lnTo>
                  <a:lnTo>
                    <a:pt x="2376388" y="1267164"/>
                  </a:lnTo>
                  <a:lnTo>
                    <a:pt x="2377658" y="1266741"/>
                  </a:lnTo>
                  <a:lnTo>
                    <a:pt x="2379264" y="1266948"/>
                  </a:lnTo>
                  <a:lnTo>
                    <a:pt x="2379986" y="1268874"/>
                  </a:lnTo>
                  <a:lnTo>
                    <a:pt x="2378958" y="1270063"/>
                  </a:lnTo>
                  <a:lnTo>
                    <a:pt x="2377739" y="1270515"/>
                  </a:lnTo>
                  <a:lnTo>
                    <a:pt x="2376126" y="1271479"/>
                  </a:lnTo>
                  <a:close/>
                </a:path>
                <a:path w="4153534" h="1946910">
                  <a:moveTo>
                    <a:pt x="3782460" y="1474025"/>
                  </a:moveTo>
                  <a:lnTo>
                    <a:pt x="3781282" y="1472126"/>
                  </a:lnTo>
                  <a:lnTo>
                    <a:pt x="3780307" y="1471163"/>
                  </a:lnTo>
                  <a:lnTo>
                    <a:pt x="3784911" y="1467480"/>
                  </a:lnTo>
                  <a:lnTo>
                    <a:pt x="3788000" y="1471183"/>
                  </a:lnTo>
                  <a:lnTo>
                    <a:pt x="3786410" y="1472140"/>
                  </a:lnTo>
                  <a:lnTo>
                    <a:pt x="3784905" y="1473491"/>
                  </a:lnTo>
                  <a:lnTo>
                    <a:pt x="3782460" y="1474025"/>
                  </a:lnTo>
                  <a:close/>
                </a:path>
                <a:path w="4153534" h="1946910">
                  <a:moveTo>
                    <a:pt x="510637" y="464476"/>
                  </a:moveTo>
                  <a:lnTo>
                    <a:pt x="510242" y="461735"/>
                  </a:lnTo>
                  <a:lnTo>
                    <a:pt x="509227" y="459390"/>
                  </a:lnTo>
                  <a:lnTo>
                    <a:pt x="510864" y="457493"/>
                  </a:lnTo>
                  <a:lnTo>
                    <a:pt x="513618" y="456915"/>
                  </a:lnTo>
                  <a:lnTo>
                    <a:pt x="515952" y="458152"/>
                  </a:lnTo>
                  <a:lnTo>
                    <a:pt x="516968" y="461023"/>
                  </a:lnTo>
                  <a:lnTo>
                    <a:pt x="515885" y="463250"/>
                  </a:lnTo>
                  <a:lnTo>
                    <a:pt x="513407" y="463448"/>
                  </a:lnTo>
                  <a:lnTo>
                    <a:pt x="510637" y="464476"/>
                  </a:lnTo>
                  <a:close/>
                </a:path>
                <a:path w="4153534" h="1946910">
                  <a:moveTo>
                    <a:pt x="352509" y="906544"/>
                  </a:moveTo>
                  <a:lnTo>
                    <a:pt x="352356" y="903670"/>
                  </a:lnTo>
                  <a:lnTo>
                    <a:pt x="351827" y="901837"/>
                  </a:lnTo>
                  <a:lnTo>
                    <a:pt x="352654" y="899597"/>
                  </a:lnTo>
                  <a:lnTo>
                    <a:pt x="354715" y="899459"/>
                  </a:lnTo>
                  <a:lnTo>
                    <a:pt x="355986" y="899024"/>
                  </a:lnTo>
                  <a:lnTo>
                    <a:pt x="356288" y="900674"/>
                  </a:lnTo>
                  <a:lnTo>
                    <a:pt x="356967" y="902368"/>
                  </a:lnTo>
                  <a:lnTo>
                    <a:pt x="356599" y="904696"/>
                  </a:lnTo>
                  <a:lnTo>
                    <a:pt x="354775" y="905201"/>
                  </a:lnTo>
                  <a:lnTo>
                    <a:pt x="352509" y="906544"/>
                  </a:lnTo>
                  <a:close/>
                </a:path>
                <a:path w="4153534" h="1946910">
                  <a:moveTo>
                    <a:pt x="1324217" y="1026796"/>
                  </a:moveTo>
                  <a:lnTo>
                    <a:pt x="1322103" y="1025712"/>
                  </a:lnTo>
                  <a:lnTo>
                    <a:pt x="1321096" y="1024166"/>
                  </a:lnTo>
                  <a:lnTo>
                    <a:pt x="1319917" y="1022953"/>
                  </a:lnTo>
                  <a:lnTo>
                    <a:pt x="1321038" y="1022169"/>
                  </a:lnTo>
                  <a:lnTo>
                    <a:pt x="1322376" y="1020565"/>
                  </a:lnTo>
                  <a:lnTo>
                    <a:pt x="1324692" y="1021176"/>
                  </a:lnTo>
                  <a:lnTo>
                    <a:pt x="1325851" y="1022707"/>
                  </a:lnTo>
                  <a:lnTo>
                    <a:pt x="1328118" y="1024560"/>
                  </a:lnTo>
                  <a:lnTo>
                    <a:pt x="1325694" y="1025615"/>
                  </a:lnTo>
                  <a:lnTo>
                    <a:pt x="1324217" y="1026796"/>
                  </a:lnTo>
                  <a:close/>
                </a:path>
                <a:path w="4153534" h="1946910">
                  <a:moveTo>
                    <a:pt x="2043178" y="861903"/>
                  </a:moveTo>
                  <a:lnTo>
                    <a:pt x="2041687" y="861021"/>
                  </a:lnTo>
                  <a:lnTo>
                    <a:pt x="2040994" y="859859"/>
                  </a:lnTo>
                  <a:lnTo>
                    <a:pt x="2039571" y="858257"/>
                  </a:lnTo>
                  <a:lnTo>
                    <a:pt x="2041670" y="857805"/>
                  </a:lnTo>
                  <a:lnTo>
                    <a:pt x="2043163" y="857005"/>
                  </a:lnTo>
                  <a:lnTo>
                    <a:pt x="2044746" y="857842"/>
                  </a:lnTo>
                  <a:lnTo>
                    <a:pt x="2044953" y="859595"/>
                  </a:lnTo>
                  <a:lnTo>
                    <a:pt x="2045006" y="861059"/>
                  </a:lnTo>
                  <a:lnTo>
                    <a:pt x="2043178" y="861903"/>
                  </a:lnTo>
                  <a:close/>
                </a:path>
                <a:path w="4153534" h="1946910">
                  <a:moveTo>
                    <a:pt x="568003" y="780999"/>
                  </a:moveTo>
                  <a:lnTo>
                    <a:pt x="566806" y="779545"/>
                  </a:lnTo>
                  <a:lnTo>
                    <a:pt x="564048" y="777455"/>
                  </a:lnTo>
                  <a:lnTo>
                    <a:pt x="567592" y="776341"/>
                  </a:lnTo>
                  <a:lnTo>
                    <a:pt x="569533" y="775076"/>
                  </a:lnTo>
                  <a:lnTo>
                    <a:pt x="572045" y="775797"/>
                  </a:lnTo>
                  <a:lnTo>
                    <a:pt x="572456" y="778338"/>
                  </a:lnTo>
                  <a:lnTo>
                    <a:pt x="573154" y="779881"/>
                  </a:lnTo>
                  <a:lnTo>
                    <a:pt x="571913" y="780431"/>
                  </a:lnTo>
                  <a:lnTo>
                    <a:pt x="570504" y="781636"/>
                  </a:lnTo>
                  <a:lnTo>
                    <a:pt x="568003" y="780999"/>
                  </a:lnTo>
                  <a:close/>
                </a:path>
                <a:path w="4153534" h="1946910">
                  <a:moveTo>
                    <a:pt x="3260457" y="1691860"/>
                  </a:moveTo>
                  <a:lnTo>
                    <a:pt x="3259533" y="1690065"/>
                  </a:lnTo>
                  <a:lnTo>
                    <a:pt x="3258305" y="1688709"/>
                  </a:lnTo>
                  <a:lnTo>
                    <a:pt x="3259020" y="1687057"/>
                  </a:lnTo>
                  <a:lnTo>
                    <a:pt x="3260551" y="1686494"/>
                  </a:lnTo>
                  <a:lnTo>
                    <a:pt x="3261884" y="1685978"/>
                  </a:lnTo>
                  <a:lnTo>
                    <a:pt x="3263205" y="1687616"/>
                  </a:lnTo>
                  <a:lnTo>
                    <a:pt x="3262695" y="1689282"/>
                  </a:lnTo>
                  <a:lnTo>
                    <a:pt x="3261692" y="1690187"/>
                  </a:lnTo>
                  <a:lnTo>
                    <a:pt x="3260457" y="1691860"/>
                  </a:lnTo>
                  <a:close/>
                </a:path>
                <a:path w="4153534" h="1946910">
                  <a:moveTo>
                    <a:pt x="2948940" y="1521878"/>
                  </a:moveTo>
                  <a:lnTo>
                    <a:pt x="2949096" y="1517373"/>
                  </a:lnTo>
                  <a:lnTo>
                    <a:pt x="2950388" y="1517466"/>
                  </a:lnTo>
                  <a:lnTo>
                    <a:pt x="2951767" y="1517334"/>
                  </a:lnTo>
                  <a:lnTo>
                    <a:pt x="2953361" y="1517939"/>
                  </a:lnTo>
                  <a:lnTo>
                    <a:pt x="2953674" y="1520030"/>
                  </a:lnTo>
                  <a:lnTo>
                    <a:pt x="2952309" y="1520931"/>
                  </a:lnTo>
                  <a:lnTo>
                    <a:pt x="2950955" y="1521187"/>
                  </a:lnTo>
                  <a:lnTo>
                    <a:pt x="2948940" y="1521878"/>
                  </a:lnTo>
                  <a:close/>
                </a:path>
                <a:path w="4153534" h="1946910">
                  <a:moveTo>
                    <a:pt x="1992127" y="1113314"/>
                  </a:moveTo>
                  <a:lnTo>
                    <a:pt x="1990164" y="1109926"/>
                  </a:lnTo>
                  <a:lnTo>
                    <a:pt x="1997864" y="1105442"/>
                  </a:lnTo>
                  <a:lnTo>
                    <a:pt x="1999899" y="1108951"/>
                  </a:lnTo>
                  <a:lnTo>
                    <a:pt x="1992127" y="1113314"/>
                  </a:lnTo>
                  <a:close/>
                </a:path>
                <a:path w="4153534" h="1946910">
                  <a:moveTo>
                    <a:pt x="654390" y="516606"/>
                  </a:moveTo>
                  <a:lnTo>
                    <a:pt x="653747" y="513774"/>
                  </a:lnTo>
                  <a:lnTo>
                    <a:pt x="652929" y="512065"/>
                  </a:lnTo>
                  <a:lnTo>
                    <a:pt x="653180" y="510671"/>
                  </a:lnTo>
                  <a:lnTo>
                    <a:pt x="653379" y="509775"/>
                  </a:lnTo>
                  <a:lnTo>
                    <a:pt x="655844" y="508634"/>
                  </a:lnTo>
                  <a:lnTo>
                    <a:pt x="657973" y="509675"/>
                  </a:lnTo>
                  <a:lnTo>
                    <a:pt x="658856" y="511419"/>
                  </a:lnTo>
                  <a:lnTo>
                    <a:pt x="659882" y="512645"/>
                  </a:lnTo>
                  <a:lnTo>
                    <a:pt x="654390" y="516606"/>
                  </a:lnTo>
                  <a:close/>
                </a:path>
                <a:path w="4153534" h="1946910">
                  <a:moveTo>
                    <a:pt x="338313" y="513497"/>
                  </a:moveTo>
                  <a:lnTo>
                    <a:pt x="337591" y="511346"/>
                  </a:lnTo>
                  <a:lnTo>
                    <a:pt x="336813" y="509784"/>
                  </a:lnTo>
                  <a:lnTo>
                    <a:pt x="336685" y="507796"/>
                  </a:lnTo>
                  <a:lnTo>
                    <a:pt x="339401" y="506555"/>
                  </a:lnTo>
                  <a:lnTo>
                    <a:pt x="341188" y="507811"/>
                  </a:lnTo>
                  <a:lnTo>
                    <a:pt x="341819" y="509489"/>
                  </a:lnTo>
                  <a:lnTo>
                    <a:pt x="342692" y="510828"/>
                  </a:lnTo>
                  <a:lnTo>
                    <a:pt x="338313" y="513497"/>
                  </a:lnTo>
                  <a:close/>
                </a:path>
                <a:path w="4153534" h="1946910">
                  <a:moveTo>
                    <a:pt x="1096431" y="845430"/>
                  </a:moveTo>
                  <a:lnTo>
                    <a:pt x="1095625" y="843234"/>
                  </a:lnTo>
                  <a:lnTo>
                    <a:pt x="1094593" y="841289"/>
                  </a:lnTo>
                  <a:lnTo>
                    <a:pt x="1099681" y="838724"/>
                  </a:lnTo>
                  <a:lnTo>
                    <a:pt x="1101797" y="843349"/>
                  </a:lnTo>
                  <a:lnTo>
                    <a:pt x="1100148" y="844079"/>
                  </a:lnTo>
                  <a:lnTo>
                    <a:pt x="1098541" y="845040"/>
                  </a:lnTo>
                  <a:lnTo>
                    <a:pt x="1096431" y="845430"/>
                  </a:lnTo>
                  <a:close/>
                </a:path>
                <a:path w="4153534" h="1946910">
                  <a:moveTo>
                    <a:pt x="8536" y="611678"/>
                  </a:moveTo>
                  <a:lnTo>
                    <a:pt x="7836" y="607196"/>
                  </a:lnTo>
                  <a:lnTo>
                    <a:pt x="9153" y="607056"/>
                  </a:lnTo>
                  <a:lnTo>
                    <a:pt x="10521" y="606664"/>
                  </a:lnTo>
                  <a:lnTo>
                    <a:pt x="12214" y="606994"/>
                  </a:lnTo>
                  <a:lnTo>
                    <a:pt x="12877" y="609097"/>
                  </a:lnTo>
                  <a:lnTo>
                    <a:pt x="11689" y="610296"/>
                  </a:lnTo>
                  <a:lnTo>
                    <a:pt x="10354" y="610721"/>
                  </a:lnTo>
                  <a:lnTo>
                    <a:pt x="8536" y="611678"/>
                  </a:lnTo>
                  <a:close/>
                </a:path>
                <a:path w="4153534" h="1946910">
                  <a:moveTo>
                    <a:pt x="1984760" y="983456"/>
                  </a:moveTo>
                  <a:lnTo>
                    <a:pt x="1982727" y="977144"/>
                  </a:lnTo>
                  <a:lnTo>
                    <a:pt x="1981674" y="975166"/>
                  </a:lnTo>
                  <a:lnTo>
                    <a:pt x="1983360" y="973693"/>
                  </a:lnTo>
                  <a:lnTo>
                    <a:pt x="1985250" y="972542"/>
                  </a:lnTo>
                  <a:lnTo>
                    <a:pt x="1987638" y="972772"/>
                  </a:lnTo>
                  <a:lnTo>
                    <a:pt x="1989048" y="975597"/>
                  </a:lnTo>
                  <a:lnTo>
                    <a:pt x="1988694" y="977234"/>
                  </a:lnTo>
                  <a:lnTo>
                    <a:pt x="1988321" y="978835"/>
                  </a:lnTo>
                  <a:lnTo>
                    <a:pt x="1986683" y="980460"/>
                  </a:lnTo>
                  <a:lnTo>
                    <a:pt x="1984760" y="983456"/>
                  </a:lnTo>
                  <a:close/>
                </a:path>
                <a:path w="4153534" h="1946910">
                  <a:moveTo>
                    <a:pt x="1455657" y="652606"/>
                  </a:moveTo>
                  <a:lnTo>
                    <a:pt x="1455841" y="648043"/>
                  </a:lnTo>
                  <a:lnTo>
                    <a:pt x="1457125" y="648130"/>
                  </a:lnTo>
                  <a:lnTo>
                    <a:pt x="1458494" y="647994"/>
                  </a:lnTo>
                  <a:lnTo>
                    <a:pt x="1460067" y="648576"/>
                  </a:lnTo>
                  <a:lnTo>
                    <a:pt x="1460372" y="650652"/>
                  </a:lnTo>
                  <a:lnTo>
                    <a:pt x="1459017" y="651621"/>
                  </a:lnTo>
                  <a:lnTo>
                    <a:pt x="1457662" y="651881"/>
                  </a:lnTo>
                  <a:lnTo>
                    <a:pt x="1455657" y="652606"/>
                  </a:lnTo>
                  <a:close/>
                </a:path>
                <a:path w="4153534" h="1946910">
                  <a:moveTo>
                    <a:pt x="1909072" y="1182436"/>
                  </a:moveTo>
                  <a:lnTo>
                    <a:pt x="1906725" y="1181243"/>
                  </a:lnTo>
                  <a:lnTo>
                    <a:pt x="1906347" y="1179033"/>
                  </a:lnTo>
                  <a:lnTo>
                    <a:pt x="1905609" y="1177521"/>
                  </a:lnTo>
                  <a:lnTo>
                    <a:pt x="1906864" y="1177054"/>
                  </a:lnTo>
                  <a:lnTo>
                    <a:pt x="1908344" y="1175931"/>
                  </a:lnTo>
                  <a:lnTo>
                    <a:pt x="1910778" y="1176779"/>
                  </a:lnTo>
                  <a:lnTo>
                    <a:pt x="1911883" y="1178311"/>
                  </a:lnTo>
                  <a:lnTo>
                    <a:pt x="1914539" y="1180633"/>
                  </a:lnTo>
                  <a:lnTo>
                    <a:pt x="1911066" y="1181365"/>
                  </a:lnTo>
                  <a:lnTo>
                    <a:pt x="1909072" y="1182436"/>
                  </a:lnTo>
                  <a:close/>
                </a:path>
                <a:path w="4153534" h="1946910">
                  <a:moveTo>
                    <a:pt x="2864217" y="1282907"/>
                  </a:moveTo>
                  <a:lnTo>
                    <a:pt x="2862082" y="1280255"/>
                  </a:lnTo>
                  <a:lnTo>
                    <a:pt x="2861921" y="1278526"/>
                  </a:lnTo>
                  <a:lnTo>
                    <a:pt x="2861089" y="1276394"/>
                  </a:lnTo>
                  <a:lnTo>
                    <a:pt x="2862413" y="1274198"/>
                  </a:lnTo>
                  <a:lnTo>
                    <a:pt x="2864841" y="1274300"/>
                  </a:lnTo>
                  <a:lnTo>
                    <a:pt x="2866460" y="1273915"/>
                  </a:lnTo>
                  <a:lnTo>
                    <a:pt x="2866489" y="1275718"/>
                  </a:lnTo>
                  <a:lnTo>
                    <a:pt x="2866820" y="1277583"/>
                  </a:lnTo>
                  <a:lnTo>
                    <a:pt x="2866168" y="1280600"/>
                  </a:lnTo>
                  <a:lnTo>
                    <a:pt x="2864994" y="1281710"/>
                  </a:lnTo>
                  <a:lnTo>
                    <a:pt x="2864217" y="1282907"/>
                  </a:lnTo>
                  <a:close/>
                </a:path>
                <a:path w="4153534" h="1946910">
                  <a:moveTo>
                    <a:pt x="1374550" y="771541"/>
                  </a:moveTo>
                  <a:lnTo>
                    <a:pt x="1374330" y="770391"/>
                  </a:lnTo>
                  <a:lnTo>
                    <a:pt x="1373548" y="768812"/>
                  </a:lnTo>
                  <a:lnTo>
                    <a:pt x="1374786" y="767202"/>
                  </a:lnTo>
                  <a:lnTo>
                    <a:pt x="1376379" y="766846"/>
                  </a:lnTo>
                  <a:lnTo>
                    <a:pt x="1377622" y="766222"/>
                  </a:lnTo>
                  <a:lnTo>
                    <a:pt x="1378900" y="770089"/>
                  </a:lnTo>
                  <a:lnTo>
                    <a:pt x="1374550" y="771541"/>
                  </a:lnTo>
                  <a:close/>
                </a:path>
                <a:path w="4153534" h="1946910">
                  <a:moveTo>
                    <a:pt x="1244278" y="831261"/>
                  </a:moveTo>
                  <a:lnTo>
                    <a:pt x="1242474" y="829421"/>
                  </a:lnTo>
                  <a:lnTo>
                    <a:pt x="1241962" y="827457"/>
                  </a:lnTo>
                  <a:lnTo>
                    <a:pt x="1241156" y="825780"/>
                  </a:lnTo>
                  <a:lnTo>
                    <a:pt x="1245784" y="823644"/>
                  </a:lnTo>
                  <a:lnTo>
                    <a:pt x="1248458" y="830175"/>
                  </a:lnTo>
                  <a:lnTo>
                    <a:pt x="1246264" y="830461"/>
                  </a:lnTo>
                  <a:lnTo>
                    <a:pt x="1244278" y="831261"/>
                  </a:lnTo>
                  <a:close/>
                </a:path>
                <a:path w="4153534" h="1946910">
                  <a:moveTo>
                    <a:pt x="1406161" y="1270509"/>
                  </a:moveTo>
                  <a:lnTo>
                    <a:pt x="1405637" y="1268625"/>
                  </a:lnTo>
                  <a:lnTo>
                    <a:pt x="1404834" y="1267227"/>
                  </a:lnTo>
                  <a:lnTo>
                    <a:pt x="1408548" y="1264681"/>
                  </a:lnTo>
                  <a:lnTo>
                    <a:pt x="1410581" y="1269101"/>
                  </a:lnTo>
                  <a:lnTo>
                    <a:pt x="1409343" y="1269659"/>
                  </a:lnTo>
                  <a:lnTo>
                    <a:pt x="1408046" y="1270726"/>
                  </a:lnTo>
                  <a:lnTo>
                    <a:pt x="1406161" y="1270509"/>
                  </a:lnTo>
                  <a:close/>
                </a:path>
                <a:path w="4153534" h="1946910">
                  <a:moveTo>
                    <a:pt x="1716457" y="470575"/>
                  </a:moveTo>
                  <a:lnTo>
                    <a:pt x="1716092" y="468841"/>
                  </a:lnTo>
                  <a:lnTo>
                    <a:pt x="1715336" y="466752"/>
                  </a:lnTo>
                  <a:lnTo>
                    <a:pt x="1717088" y="465746"/>
                  </a:lnTo>
                  <a:lnTo>
                    <a:pt x="1718831" y="465498"/>
                  </a:lnTo>
                  <a:lnTo>
                    <a:pt x="1720455" y="465044"/>
                  </a:lnTo>
                  <a:lnTo>
                    <a:pt x="1720541" y="466318"/>
                  </a:lnTo>
                  <a:lnTo>
                    <a:pt x="1721140" y="467944"/>
                  </a:lnTo>
                  <a:lnTo>
                    <a:pt x="1719948" y="469684"/>
                  </a:lnTo>
                  <a:lnTo>
                    <a:pt x="1718248" y="469856"/>
                  </a:lnTo>
                  <a:lnTo>
                    <a:pt x="1716457" y="470575"/>
                  </a:lnTo>
                  <a:close/>
                </a:path>
                <a:path w="4153534" h="1946910">
                  <a:moveTo>
                    <a:pt x="832801" y="835452"/>
                  </a:moveTo>
                  <a:lnTo>
                    <a:pt x="830098" y="831363"/>
                  </a:lnTo>
                  <a:lnTo>
                    <a:pt x="828730" y="830168"/>
                  </a:lnTo>
                  <a:lnTo>
                    <a:pt x="828397" y="827231"/>
                  </a:lnTo>
                  <a:lnTo>
                    <a:pt x="829248" y="825507"/>
                  </a:lnTo>
                  <a:lnTo>
                    <a:pt x="829656" y="823834"/>
                  </a:lnTo>
                  <a:lnTo>
                    <a:pt x="832702" y="824060"/>
                  </a:lnTo>
                  <a:lnTo>
                    <a:pt x="832801" y="835452"/>
                  </a:lnTo>
                  <a:close/>
                </a:path>
                <a:path w="4153534" h="1946910">
                  <a:moveTo>
                    <a:pt x="1331598" y="990999"/>
                  </a:moveTo>
                  <a:lnTo>
                    <a:pt x="1330981" y="989290"/>
                  </a:lnTo>
                  <a:lnTo>
                    <a:pt x="1330233" y="988273"/>
                  </a:lnTo>
                  <a:lnTo>
                    <a:pt x="1331903" y="987608"/>
                  </a:lnTo>
                  <a:lnTo>
                    <a:pt x="1333539" y="986630"/>
                  </a:lnTo>
                  <a:lnTo>
                    <a:pt x="1335932" y="986371"/>
                  </a:lnTo>
                  <a:lnTo>
                    <a:pt x="1336800" y="988092"/>
                  </a:lnTo>
                  <a:lnTo>
                    <a:pt x="1338638" y="990232"/>
                  </a:lnTo>
                  <a:lnTo>
                    <a:pt x="1335716" y="990751"/>
                  </a:lnTo>
                  <a:lnTo>
                    <a:pt x="1334020" y="991453"/>
                  </a:lnTo>
                  <a:lnTo>
                    <a:pt x="1331598" y="990999"/>
                  </a:lnTo>
                  <a:close/>
                </a:path>
                <a:path w="4153534" h="1946910">
                  <a:moveTo>
                    <a:pt x="1430089" y="885579"/>
                  </a:moveTo>
                  <a:lnTo>
                    <a:pt x="1429642" y="881978"/>
                  </a:lnTo>
                  <a:lnTo>
                    <a:pt x="1428923" y="880296"/>
                  </a:lnTo>
                  <a:lnTo>
                    <a:pt x="1430133" y="878666"/>
                  </a:lnTo>
                  <a:lnTo>
                    <a:pt x="1431876" y="878580"/>
                  </a:lnTo>
                  <a:lnTo>
                    <a:pt x="1433151" y="878149"/>
                  </a:lnTo>
                  <a:lnTo>
                    <a:pt x="1433521" y="879369"/>
                  </a:lnTo>
                  <a:lnTo>
                    <a:pt x="1434481" y="880817"/>
                  </a:lnTo>
                  <a:lnTo>
                    <a:pt x="1433651" y="882954"/>
                  </a:lnTo>
                  <a:lnTo>
                    <a:pt x="1432123" y="883744"/>
                  </a:lnTo>
                  <a:lnTo>
                    <a:pt x="1430089" y="885579"/>
                  </a:lnTo>
                  <a:close/>
                </a:path>
                <a:path w="4153534" h="1946910">
                  <a:moveTo>
                    <a:pt x="1098016" y="863628"/>
                  </a:moveTo>
                  <a:lnTo>
                    <a:pt x="1094798" y="855079"/>
                  </a:lnTo>
                  <a:lnTo>
                    <a:pt x="1099082" y="853520"/>
                  </a:lnTo>
                  <a:lnTo>
                    <a:pt x="1101955" y="862015"/>
                  </a:lnTo>
                  <a:lnTo>
                    <a:pt x="1098016" y="863628"/>
                  </a:lnTo>
                  <a:close/>
                </a:path>
                <a:path w="4153534" h="1946910">
                  <a:moveTo>
                    <a:pt x="1248777" y="1061782"/>
                  </a:moveTo>
                  <a:lnTo>
                    <a:pt x="1248494" y="1060007"/>
                  </a:lnTo>
                  <a:lnTo>
                    <a:pt x="1247859" y="1057934"/>
                  </a:lnTo>
                  <a:lnTo>
                    <a:pt x="1249614" y="1057045"/>
                  </a:lnTo>
                  <a:lnTo>
                    <a:pt x="1251328" y="1056905"/>
                  </a:lnTo>
                  <a:lnTo>
                    <a:pt x="1252933" y="1056552"/>
                  </a:lnTo>
                  <a:lnTo>
                    <a:pt x="1252930" y="1057817"/>
                  </a:lnTo>
                  <a:lnTo>
                    <a:pt x="1253394" y="1059416"/>
                  </a:lnTo>
                  <a:lnTo>
                    <a:pt x="1252186" y="1061095"/>
                  </a:lnTo>
                  <a:lnTo>
                    <a:pt x="1250520" y="1061180"/>
                  </a:lnTo>
                  <a:lnTo>
                    <a:pt x="1248777" y="1061782"/>
                  </a:lnTo>
                  <a:close/>
                </a:path>
                <a:path w="4153534" h="1946910">
                  <a:moveTo>
                    <a:pt x="304250" y="444066"/>
                  </a:moveTo>
                  <a:lnTo>
                    <a:pt x="303632" y="441943"/>
                  </a:lnTo>
                  <a:lnTo>
                    <a:pt x="302920" y="440310"/>
                  </a:lnTo>
                  <a:lnTo>
                    <a:pt x="302847" y="438283"/>
                  </a:lnTo>
                  <a:lnTo>
                    <a:pt x="305862" y="437168"/>
                  </a:lnTo>
                  <a:lnTo>
                    <a:pt x="307346" y="438843"/>
                  </a:lnTo>
                  <a:lnTo>
                    <a:pt x="307944" y="440644"/>
                  </a:lnTo>
                  <a:lnTo>
                    <a:pt x="308758" y="442256"/>
                  </a:lnTo>
                  <a:lnTo>
                    <a:pt x="304250" y="444066"/>
                  </a:lnTo>
                  <a:close/>
                </a:path>
                <a:path w="4153534" h="1946910">
                  <a:moveTo>
                    <a:pt x="484401" y="702350"/>
                  </a:moveTo>
                  <a:lnTo>
                    <a:pt x="483702" y="700624"/>
                  </a:lnTo>
                  <a:lnTo>
                    <a:pt x="482543" y="699126"/>
                  </a:lnTo>
                  <a:lnTo>
                    <a:pt x="484584" y="698336"/>
                  </a:lnTo>
                  <a:lnTo>
                    <a:pt x="485968" y="697306"/>
                  </a:lnTo>
                  <a:lnTo>
                    <a:pt x="487866" y="697684"/>
                  </a:lnTo>
                  <a:lnTo>
                    <a:pt x="489028" y="700047"/>
                  </a:lnTo>
                  <a:lnTo>
                    <a:pt x="488099" y="701629"/>
                  </a:lnTo>
                  <a:lnTo>
                    <a:pt x="486392" y="702556"/>
                  </a:lnTo>
                  <a:lnTo>
                    <a:pt x="484401" y="702350"/>
                  </a:lnTo>
                  <a:close/>
                </a:path>
                <a:path w="4153534" h="1946910">
                  <a:moveTo>
                    <a:pt x="459696" y="775916"/>
                  </a:moveTo>
                  <a:lnTo>
                    <a:pt x="457899" y="775229"/>
                  </a:lnTo>
                  <a:lnTo>
                    <a:pt x="457337" y="773679"/>
                  </a:lnTo>
                  <a:lnTo>
                    <a:pt x="456302" y="772244"/>
                  </a:lnTo>
                  <a:lnTo>
                    <a:pt x="459756" y="770012"/>
                  </a:lnTo>
                  <a:lnTo>
                    <a:pt x="462132" y="774266"/>
                  </a:lnTo>
                  <a:lnTo>
                    <a:pt x="461036" y="774769"/>
                  </a:lnTo>
                  <a:lnTo>
                    <a:pt x="459696" y="775916"/>
                  </a:lnTo>
                  <a:close/>
                </a:path>
                <a:path w="4153534" h="1946910">
                  <a:moveTo>
                    <a:pt x="208049" y="718349"/>
                  </a:moveTo>
                  <a:lnTo>
                    <a:pt x="205357" y="714378"/>
                  </a:lnTo>
                  <a:lnTo>
                    <a:pt x="206581" y="713784"/>
                  </a:lnTo>
                  <a:lnTo>
                    <a:pt x="207839" y="712680"/>
                  </a:lnTo>
                  <a:lnTo>
                    <a:pt x="209902" y="712831"/>
                  </a:lnTo>
                  <a:lnTo>
                    <a:pt x="210679" y="714420"/>
                  </a:lnTo>
                  <a:lnTo>
                    <a:pt x="211852" y="715718"/>
                  </a:lnTo>
                  <a:lnTo>
                    <a:pt x="208049" y="718349"/>
                  </a:lnTo>
                  <a:close/>
                </a:path>
                <a:path w="4153534" h="1946910">
                  <a:moveTo>
                    <a:pt x="2735196" y="1420245"/>
                  </a:moveTo>
                  <a:lnTo>
                    <a:pt x="2734548" y="1418565"/>
                  </a:lnTo>
                  <a:lnTo>
                    <a:pt x="2733763" y="1417551"/>
                  </a:lnTo>
                  <a:lnTo>
                    <a:pt x="2735470" y="1416908"/>
                  </a:lnTo>
                  <a:lnTo>
                    <a:pt x="2737148" y="1415934"/>
                  </a:lnTo>
                  <a:lnTo>
                    <a:pt x="2739623" y="1415718"/>
                  </a:lnTo>
                  <a:lnTo>
                    <a:pt x="2740504" y="1417420"/>
                  </a:lnTo>
                  <a:lnTo>
                    <a:pt x="2742481" y="1419617"/>
                  </a:lnTo>
                  <a:lnTo>
                    <a:pt x="2739407" y="1420089"/>
                  </a:lnTo>
                  <a:lnTo>
                    <a:pt x="2737676" y="1420757"/>
                  </a:lnTo>
                  <a:lnTo>
                    <a:pt x="2735196" y="1420245"/>
                  </a:lnTo>
                  <a:close/>
                </a:path>
                <a:path w="4153534" h="1946910">
                  <a:moveTo>
                    <a:pt x="44065" y="449290"/>
                  </a:moveTo>
                  <a:lnTo>
                    <a:pt x="44374" y="446497"/>
                  </a:lnTo>
                  <a:lnTo>
                    <a:pt x="44080" y="444193"/>
                  </a:lnTo>
                  <a:lnTo>
                    <a:pt x="45670" y="441331"/>
                  </a:lnTo>
                  <a:lnTo>
                    <a:pt x="47901" y="440965"/>
                  </a:lnTo>
                  <a:lnTo>
                    <a:pt x="49440" y="440217"/>
                  </a:lnTo>
                  <a:lnTo>
                    <a:pt x="50182" y="441937"/>
                  </a:lnTo>
                  <a:lnTo>
                    <a:pt x="51133" y="443614"/>
                  </a:lnTo>
                  <a:lnTo>
                    <a:pt x="51557" y="445765"/>
                  </a:lnTo>
                  <a:lnTo>
                    <a:pt x="49345" y="446567"/>
                  </a:lnTo>
                  <a:lnTo>
                    <a:pt x="44065" y="449290"/>
                  </a:lnTo>
                  <a:close/>
                </a:path>
                <a:path w="4153534" h="1946910">
                  <a:moveTo>
                    <a:pt x="2780756" y="1286781"/>
                  </a:moveTo>
                  <a:lnTo>
                    <a:pt x="2778937" y="1281732"/>
                  </a:lnTo>
                  <a:lnTo>
                    <a:pt x="2780258" y="1281393"/>
                  </a:lnTo>
                  <a:lnTo>
                    <a:pt x="2782073" y="1280360"/>
                  </a:lnTo>
                  <a:lnTo>
                    <a:pt x="2784047" y="1281755"/>
                  </a:lnTo>
                  <a:lnTo>
                    <a:pt x="2784625" y="1283593"/>
                  </a:lnTo>
                  <a:lnTo>
                    <a:pt x="2785486" y="1285034"/>
                  </a:lnTo>
                  <a:lnTo>
                    <a:pt x="2780756" y="1286781"/>
                  </a:lnTo>
                  <a:close/>
                </a:path>
                <a:path w="4153534" h="1946910">
                  <a:moveTo>
                    <a:pt x="741469" y="149710"/>
                  </a:moveTo>
                  <a:lnTo>
                    <a:pt x="740627" y="146802"/>
                  </a:lnTo>
                  <a:lnTo>
                    <a:pt x="739700" y="145348"/>
                  </a:lnTo>
                  <a:lnTo>
                    <a:pt x="740565" y="143486"/>
                  </a:lnTo>
                  <a:lnTo>
                    <a:pt x="742157" y="142984"/>
                  </a:lnTo>
                  <a:lnTo>
                    <a:pt x="743263" y="142256"/>
                  </a:lnTo>
                  <a:lnTo>
                    <a:pt x="743929" y="143666"/>
                  </a:lnTo>
                  <a:lnTo>
                    <a:pt x="745150" y="145108"/>
                  </a:lnTo>
                  <a:lnTo>
                    <a:pt x="745017" y="147417"/>
                  </a:lnTo>
                  <a:lnTo>
                    <a:pt x="743173" y="148258"/>
                  </a:lnTo>
                  <a:lnTo>
                    <a:pt x="741469" y="149710"/>
                  </a:lnTo>
                  <a:close/>
                </a:path>
                <a:path w="4153534" h="1946910">
                  <a:moveTo>
                    <a:pt x="218636" y="626743"/>
                  </a:moveTo>
                  <a:lnTo>
                    <a:pt x="218882" y="624465"/>
                  </a:lnTo>
                  <a:lnTo>
                    <a:pt x="218928" y="622130"/>
                  </a:lnTo>
                  <a:lnTo>
                    <a:pt x="219671" y="619577"/>
                  </a:lnTo>
                  <a:lnTo>
                    <a:pt x="222202" y="619894"/>
                  </a:lnTo>
                  <a:lnTo>
                    <a:pt x="223616" y="619888"/>
                  </a:lnTo>
                  <a:lnTo>
                    <a:pt x="225022" y="622355"/>
                  </a:lnTo>
                  <a:lnTo>
                    <a:pt x="218636" y="626743"/>
                  </a:lnTo>
                  <a:close/>
                </a:path>
                <a:path w="4153534" h="1946910">
                  <a:moveTo>
                    <a:pt x="631649" y="462705"/>
                  </a:moveTo>
                  <a:lnTo>
                    <a:pt x="630557" y="461275"/>
                  </a:lnTo>
                  <a:lnTo>
                    <a:pt x="630046" y="459697"/>
                  </a:lnTo>
                  <a:lnTo>
                    <a:pt x="630211" y="457850"/>
                  </a:lnTo>
                  <a:lnTo>
                    <a:pt x="632135" y="457474"/>
                  </a:lnTo>
                  <a:lnTo>
                    <a:pt x="633205" y="457023"/>
                  </a:lnTo>
                  <a:lnTo>
                    <a:pt x="635079" y="461532"/>
                  </a:lnTo>
                  <a:lnTo>
                    <a:pt x="633499" y="461899"/>
                  </a:lnTo>
                  <a:lnTo>
                    <a:pt x="631649" y="462705"/>
                  </a:lnTo>
                  <a:close/>
                </a:path>
                <a:path w="4153534" h="1946910">
                  <a:moveTo>
                    <a:pt x="3518699" y="1400928"/>
                  </a:moveTo>
                  <a:lnTo>
                    <a:pt x="3518239" y="1399219"/>
                  </a:lnTo>
                  <a:lnTo>
                    <a:pt x="3517595" y="1398157"/>
                  </a:lnTo>
                  <a:lnTo>
                    <a:pt x="3522153" y="1396071"/>
                  </a:lnTo>
                  <a:lnTo>
                    <a:pt x="3523718" y="1399984"/>
                  </a:lnTo>
                  <a:lnTo>
                    <a:pt x="3522032" y="1400532"/>
                  </a:lnTo>
                  <a:lnTo>
                    <a:pt x="3520626" y="1401474"/>
                  </a:lnTo>
                  <a:lnTo>
                    <a:pt x="3518699" y="1400928"/>
                  </a:lnTo>
                  <a:close/>
                </a:path>
                <a:path w="4153534" h="1946910">
                  <a:moveTo>
                    <a:pt x="558446" y="528340"/>
                  </a:moveTo>
                  <a:lnTo>
                    <a:pt x="556864" y="523950"/>
                  </a:lnTo>
                  <a:lnTo>
                    <a:pt x="561385" y="522411"/>
                  </a:lnTo>
                  <a:lnTo>
                    <a:pt x="561633" y="523725"/>
                  </a:lnTo>
                  <a:lnTo>
                    <a:pt x="562365" y="525216"/>
                  </a:lnTo>
                  <a:lnTo>
                    <a:pt x="561665" y="527156"/>
                  </a:lnTo>
                  <a:lnTo>
                    <a:pt x="559972" y="527516"/>
                  </a:lnTo>
                  <a:lnTo>
                    <a:pt x="558446" y="528340"/>
                  </a:lnTo>
                  <a:close/>
                </a:path>
                <a:path w="4153534" h="1946910">
                  <a:moveTo>
                    <a:pt x="3305543" y="1242635"/>
                  </a:moveTo>
                  <a:lnTo>
                    <a:pt x="3303771" y="1241790"/>
                  </a:lnTo>
                  <a:lnTo>
                    <a:pt x="3303039" y="1239312"/>
                  </a:lnTo>
                  <a:lnTo>
                    <a:pt x="3304236" y="1237832"/>
                  </a:lnTo>
                  <a:lnTo>
                    <a:pt x="3306110" y="1237178"/>
                  </a:lnTo>
                  <a:lnTo>
                    <a:pt x="3308004" y="1237650"/>
                  </a:lnTo>
                  <a:lnTo>
                    <a:pt x="3308314" y="1239652"/>
                  </a:lnTo>
                  <a:lnTo>
                    <a:pt x="3309076" y="1241430"/>
                  </a:lnTo>
                  <a:lnTo>
                    <a:pt x="3307135" y="1241815"/>
                  </a:lnTo>
                  <a:lnTo>
                    <a:pt x="3305543" y="1242635"/>
                  </a:lnTo>
                  <a:close/>
                </a:path>
                <a:path w="4153534" h="1946910">
                  <a:moveTo>
                    <a:pt x="2626360" y="1499594"/>
                  </a:moveTo>
                  <a:lnTo>
                    <a:pt x="2626282" y="1497163"/>
                  </a:lnTo>
                  <a:lnTo>
                    <a:pt x="2626390" y="1494820"/>
                  </a:lnTo>
                  <a:lnTo>
                    <a:pt x="2626466" y="1492480"/>
                  </a:lnTo>
                  <a:lnTo>
                    <a:pt x="2629046" y="1492534"/>
                  </a:lnTo>
                  <a:lnTo>
                    <a:pt x="2629004" y="1499706"/>
                  </a:lnTo>
                  <a:lnTo>
                    <a:pt x="2628082" y="1499637"/>
                  </a:lnTo>
                  <a:lnTo>
                    <a:pt x="2626360" y="1499594"/>
                  </a:lnTo>
                  <a:close/>
                </a:path>
                <a:path w="4153534" h="1946910">
                  <a:moveTo>
                    <a:pt x="3238069" y="1216883"/>
                  </a:moveTo>
                  <a:lnTo>
                    <a:pt x="3237478" y="1215253"/>
                  </a:lnTo>
                  <a:lnTo>
                    <a:pt x="3236508" y="1213913"/>
                  </a:lnTo>
                  <a:lnTo>
                    <a:pt x="3240430" y="1211679"/>
                  </a:lnTo>
                  <a:lnTo>
                    <a:pt x="3242547" y="1215752"/>
                  </a:lnTo>
                  <a:lnTo>
                    <a:pt x="3241325" y="1216229"/>
                  </a:lnTo>
                  <a:lnTo>
                    <a:pt x="3240019" y="1217205"/>
                  </a:lnTo>
                  <a:lnTo>
                    <a:pt x="3238069" y="1216883"/>
                  </a:lnTo>
                  <a:close/>
                </a:path>
                <a:path w="4153534" h="1946910">
                  <a:moveTo>
                    <a:pt x="231283" y="769695"/>
                  </a:moveTo>
                  <a:lnTo>
                    <a:pt x="230195" y="768164"/>
                  </a:lnTo>
                  <a:lnTo>
                    <a:pt x="228852" y="767097"/>
                  </a:lnTo>
                  <a:lnTo>
                    <a:pt x="228826" y="764965"/>
                  </a:lnTo>
                  <a:lnTo>
                    <a:pt x="230180" y="763900"/>
                  </a:lnTo>
                  <a:lnTo>
                    <a:pt x="230935" y="762843"/>
                  </a:lnTo>
                  <a:lnTo>
                    <a:pt x="232038" y="764070"/>
                  </a:lnTo>
                  <a:lnTo>
                    <a:pt x="233417" y="765173"/>
                  </a:lnTo>
                  <a:lnTo>
                    <a:pt x="234285" y="767037"/>
                  </a:lnTo>
                  <a:lnTo>
                    <a:pt x="232514" y="768383"/>
                  </a:lnTo>
                  <a:lnTo>
                    <a:pt x="231283" y="769695"/>
                  </a:lnTo>
                  <a:close/>
                </a:path>
                <a:path w="4153534" h="1946910">
                  <a:moveTo>
                    <a:pt x="2611386" y="1533784"/>
                  </a:moveTo>
                  <a:lnTo>
                    <a:pt x="2611214" y="1530334"/>
                  </a:lnTo>
                  <a:lnTo>
                    <a:pt x="2617766" y="1530058"/>
                  </a:lnTo>
                  <a:lnTo>
                    <a:pt x="2617790" y="1534010"/>
                  </a:lnTo>
                  <a:lnTo>
                    <a:pt x="2611386" y="1533784"/>
                  </a:lnTo>
                  <a:close/>
                </a:path>
                <a:path w="4153534" h="1946910">
                  <a:moveTo>
                    <a:pt x="2523376" y="1520997"/>
                  </a:moveTo>
                  <a:lnTo>
                    <a:pt x="2521577" y="1520219"/>
                  </a:lnTo>
                  <a:lnTo>
                    <a:pt x="2521112" y="1518633"/>
                  </a:lnTo>
                  <a:lnTo>
                    <a:pt x="2520428" y="1517552"/>
                  </a:lnTo>
                  <a:lnTo>
                    <a:pt x="2521745" y="1516857"/>
                  </a:lnTo>
                  <a:lnTo>
                    <a:pt x="2523099" y="1515572"/>
                  </a:lnTo>
                  <a:lnTo>
                    <a:pt x="2525365" y="1515720"/>
                  </a:lnTo>
                  <a:lnTo>
                    <a:pt x="2526254" y="1517472"/>
                  </a:lnTo>
                  <a:lnTo>
                    <a:pt x="2527693" y="1519009"/>
                  </a:lnTo>
                  <a:lnTo>
                    <a:pt x="2524785" y="1520005"/>
                  </a:lnTo>
                  <a:lnTo>
                    <a:pt x="2523376" y="1520997"/>
                  </a:lnTo>
                  <a:close/>
                </a:path>
                <a:path w="4153534" h="1946910">
                  <a:moveTo>
                    <a:pt x="2547404" y="1450855"/>
                  </a:moveTo>
                  <a:lnTo>
                    <a:pt x="2545683" y="1448842"/>
                  </a:lnTo>
                  <a:lnTo>
                    <a:pt x="2546231" y="1447079"/>
                  </a:lnTo>
                  <a:lnTo>
                    <a:pt x="2547651" y="1445725"/>
                  </a:lnTo>
                  <a:lnTo>
                    <a:pt x="2549642" y="1445452"/>
                  </a:lnTo>
                  <a:lnTo>
                    <a:pt x="2550743" y="1447037"/>
                  </a:lnTo>
                  <a:lnTo>
                    <a:pt x="2552228" y="1448272"/>
                  </a:lnTo>
                  <a:lnTo>
                    <a:pt x="2550497" y="1449466"/>
                  </a:lnTo>
                  <a:lnTo>
                    <a:pt x="2549378" y="1450811"/>
                  </a:lnTo>
                  <a:lnTo>
                    <a:pt x="2547404" y="1450855"/>
                  </a:lnTo>
                  <a:close/>
                </a:path>
                <a:path w="4153534" h="1946910">
                  <a:moveTo>
                    <a:pt x="2530511" y="922084"/>
                  </a:moveTo>
                  <a:lnTo>
                    <a:pt x="2528672" y="921312"/>
                  </a:lnTo>
                  <a:lnTo>
                    <a:pt x="2528191" y="919707"/>
                  </a:lnTo>
                  <a:lnTo>
                    <a:pt x="2527490" y="918620"/>
                  </a:lnTo>
                  <a:lnTo>
                    <a:pt x="2528834" y="917919"/>
                  </a:lnTo>
                  <a:lnTo>
                    <a:pt x="2530212" y="916636"/>
                  </a:lnTo>
                  <a:lnTo>
                    <a:pt x="2532507" y="916767"/>
                  </a:lnTo>
                  <a:lnTo>
                    <a:pt x="2533404" y="918547"/>
                  </a:lnTo>
                  <a:lnTo>
                    <a:pt x="2534848" y="920102"/>
                  </a:lnTo>
                  <a:lnTo>
                    <a:pt x="2531930" y="921089"/>
                  </a:lnTo>
                  <a:lnTo>
                    <a:pt x="2530511" y="922084"/>
                  </a:lnTo>
                  <a:close/>
                </a:path>
                <a:path w="4153534" h="1946910">
                  <a:moveTo>
                    <a:pt x="3374431" y="1267662"/>
                  </a:moveTo>
                  <a:lnTo>
                    <a:pt x="3372593" y="1266902"/>
                  </a:lnTo>
                  <a:lnTo>
                    <a:pt x="3372116" y="1265284"/>
                  </a:lnTo>
                  <a:lnTo>
                    <a:pt x="3371418" y="1264193"/>
                  </a:lnTo>
                  <a:lnTo>
                    <a:pt x="3372767" y="1263484"/>
                  </a:lnTo>
                  <a:lnTo>
                    <a:pt x="3374132" y="1262219"/>
                  </a:lnTo>
                  <a:lnTo>
                    <a:pt x="3376339" y="1262293"/>
                  </a:lnTo>
                  <a:lnTo>
                    <a:pt x="3377161" y="1264191"/>
                  </a:lnTo>
                  <a:lnTo>
                    <a:pt x="3378427" y="1265775"/>
                  </a:lnTo>
                  <a:lnTo>
                    <a:pt x="3375852" y="1266658"/>
                  </a:lnTo>
                  <a:lnTo>
                    <a:pt x="3374431" y="1267662"/>
                  </a:lnTo>
                  <a:close/>
                </a:path>
                <a:path w="4153534" h="1946910">
                  <a:moveTo>
                    <a:pt x="455843" y="401958"/>
                  </a:moveTo>
                  <a:lnTo>
                    <a:pt x="454965" y="400218"/>
                  </a:lnTo>
                  <a:lnTo>
                    <a:pt x="453655" y="398768"/>
                  </a:lnTo>
                  <a:lnTo>
                    <a:pt x="454411" y="396905"/>
                  </a:lnTo>
                  <a:lnTo>
                    <a:pt x="456091" y="396336"/>
                  </a:lnTo>
                  <a:lnTo>
                    <a:pt x="457237" y="395548"/>
                  </a:lnTo>
                  <a:lnTo>
                    <a:pt x="457947" y="396588"/>
                  </a:lnTo>
                  <a:lnTo>
                    <a:pt x="459388" y="397804"/>
                  </a:lnTo>
                  <a:lnTo>
                    <a:pt x="458923" y="399723"/>
                  </a:lnTo>
                  <a:lnTo>
                    <a:pt x="457389" y="400515"/>
                  </a:lnTo>
                  <a:lnTo>
                    <a:pt x="455843" y="401958"/>
                  </a:lnTo>
                  <a:close/>
                </a:path>
                <a:path w="4153534" h="1946910">
                  <a:moveTo>
                    <a:pt x="23010" y="634544"/>
                  </a:moveTo>
                  <a:lnTo>
                    <a:pt x="22207" y="632128"/>
                  </a:lnTo>
                  <a:lnTo>
                    <a:pt x="21190" y="630615"/>
                  </a:lnTo>
                  <a:lnTo>
                    <a:pt x="22369" y="628654"/>
                  </a:lnTo>
                  <a:lnTo>
                    <a:pt x="23939" y="627835"/>
                  </a:lnTo>
                  <a:lnTo>
                    <a:pt x="25181" y="626818"/>
                  </a:lnTo>
                  <a:lnTo>
                    <a:pt x="25866" y="627960"/>
                  </a:lnTo>
                  <a:lnTo>
                    <a:pt x="27350" y="629394"/>
                  </a:lnTo>
                  <a:lnTo>
                    <a:pt x="26550" y="631566"/>
                  </a:lnTo>
                  <a:lnTo>
                    <a:pt x="24963" y="632556"/>
                  </a:lnTo>
                  <a:lnTo>
                    <a:pt x="23010" y="634544"/>
                  </a:lnTo>
                  <a:close/>
                </a:path>
                <a:path w="4153534" h="1946910">
                  <a:moveTo>
                    <a:pt x="2362696" y="1426566"/>
                  </a:moveTo>
                  <a:lnTo>
                    <a:pt x="2361952" y="1424619"/>
                  </a:lnTo>
                  <a:lnTo>
                    <a:pt x="2360934" y="1423234"/>
                  </a:lnTo>
                  <a:lnTo>
                    <a:pt x="2361335" y="1421354"/>
                  </a:lnTo>
                  <a:lnTo>
                    <a:pt x="2363244" y="1420957"/>
                  </a:lnTo>
                  <a:lnTo>
                    <a:pt x="2364370" y="1420397"/>
                  </a:lnTo>
                  <a:lnTo>
                    <a:pt x="2364958" y="1421586"/>
                  </a:lnTo>
                  <a:lnTo>
                    <a:pt x="2366086" y="1422842"/>
                  </a:lnTo>
                  <a:lnTo>
                    <a:pt x="2365857" y="1424794"/>
                  </a:lnTo>
                  <a:lnTo>
                    <a:pt x="2364167" y="1425452"/>
                  </a:lnTo>
                  <a:lnTo>
                    <a:pt x="2362696" y="1426566"/>
                  </a:lnTo>
                  <a:close/>
                </a:path>
                <a:path w="4153534" h="1946910">
                  <a:moveTo>
                    <a:pt x="3233124" y="1646499"/>
                  </a:moveTo>
                  <a:lnTo>
                    <a:pt x="3233171" y="1643432"/>
                  </a:lnTo>
                  <a:lnTo>
                    <a:pt x="3232662" y="1641191"/>
                  </a:lnTo>
                  <a:lnTo>
                    <a:pt x="3233926" y="1638432"/>
                  </a:lnTo>
                  <a:lnTo>
                    <a:pt x="3236941" y="1637236"/>
                  </a:lnTo>
                  <a:lnTo>
                    <a:pt x="3238859" y="1638653"/>
                  </a:lnTo>
                  <a:lnTo>
                    <a:pt x="3239525" y="1640733"/>
                  </a:lnTo>
                  <a:lnTo>
                    <a:pt x="3239831" y="1642934"/>
                  </a:lnTo>
                  <a:lnTo>
                    <a:pt x="3237691" y="1643752"/>
                  </a:lnTo>
                  <a:lnTo>
                    <a:pt x="3233124" y="1646499"/>
                  </a:lnTo>
                  <a:close/>
                </a:path>
                <a:path w="4153534" h="1946910">
                  <a:moveTo>
                    <a:pt x="3324691" y="1350041"/>
                  </a:moveTo>
                  <a:lnTo>
                    <a:pt x="3322299" y="1346395"/>
                  </a:lnTo>
                  <a:lnTo>
                    <a:pt x="3323820" y="1345742"/>
                  </a:lnTo>
                  <a:lnTo>
                    <a:pt x="3325307" y="1344800"/>
                  </a:lnTo>
                  <a:lnTo>
                    <a:pt x="3327354" y="1344563"/>
                  </a:lnTo>
                  <a:lnTo>
                    <a:pt x="3328843" y="1347141"/>
                  </a:lnTo>
                  <a:lnTo>
                    <a:pt x="3327852" y="1348688"/>
                  </a:lnTo>
                  <a:lnTo>
                    <a:pt x="3326270" y="1349136"/>
                  </a:lnTo>
                  <a:lnTo>
                    <a:pt x="3324691" y="1350041"/>
                  </a:lnTo>
                  <a:close/>
                </a:path>
                <a:path w="4153534" h="1946910">
                  <a:moveTo>
                    <a:pt x="358803" y="679489"/>
                  </a:moveTo>
                  <a:lnTo>
                    <a:pt x="357959" y="676862"/>
                  </a:lnTo>
                  <a:lnTo>
                    <a:pt x="356484" y="674662"/>
                  </a:lnTo>
                  <a:lnTo>
                    <a:pt x="357677" y="672118"/>
                  </a:lnTo>
                  <a:lnTo>
                    <a:pt x="360590" y="670773"/>
                  </a:lnTo>
                  <a:lnTo>
                    <a:pt x="363115" y="671654"/>
                  </a:lnTo>
                  <a:lnTo>
                    <a:pt x="364474" y="674629"/>
                  </a:lnTo>
                  <a:lnTo>
                    <a:pt x="363692" y="677325"/>
                  </a:lnTo>
                  <a:lnTo>
                    <a:pt x="361156" y="678034"/>
                  </a:lnTo>
                  <a:lnTo>
                    <a:pt x="358803" y="679489"/>
                  </a:lnTo>
                  <a:close/>
                </a:path>
                <a:path w="4153534" h="1946910">
                  <a:moveTo>
                    <a:pt x="349458" y="708653"/>
                  </a:moveTo>
                  <a:lnTo>
                    <a:pt x="349156" y="707436"/>
                  </a:lnTo>
                  <a:lnTo>
                    <a:pt x="348211" y="705694"/>
                  </a:lnTo>
                  <a:lnTo>
                    <a:pt x="349615" y="703991"/>
                  </a:lnTo>
                  <a:lnTo>
                    <a:pt x="351311" y="703027"/>
                  </a:lnTo>
                  <a:lnTo>
                    <a:pt x="353601" y="702905"/>
                  </a:lnTo>
                  <a:lnTo>
                    <a:pt x="354565" y="704654"/>
                  </a:lnTo>
                  <a:lnTo>
                    <a:pt x="356337" y="706470"/>
                  </a:lnTo>
                  <a:lnTo>
                    <a:pt x="349458" y="708653"/>
                  </a:lnTo>
                  <a:close/>
                </a:path>
                <a:path w="4153534" h="1946910">
                  <a:moveTo>
                    <a:pt x="3901932" y="1815664"/>
                  </a:moveTo>
                  <a:lnTo>
                    <a:pt x="3901270" y="1813627"/>
                  </a:lnTo>
                  <a:lnTo>
                    <a:pt x="3902418" y="1812524"/>
                  </a:lnTo>
                  <a:lnTo>
                    <a:pt x="3903700" y="1812116"/>
                  </a:lnTo>
                  <a:lnTo>
                    <a:pt x="3905478" y="1811208"/>
                  </a:lnTo>
                  <a:lnTo>
                    <a:pt x="3906253" y="1815573"/>
                  </a:lnTo>
                  <a:lnTo>
                    <a:pt x="3904967" y="1815682"/>
                  </a:lnTo>
                  <a:lnTo>
                    <a:pt x="3903620" y="1816056"/>
                  </a:lnTo>
                  <a:lnTo>
                    <a:pt x="3901932" y="1815664"/>
                  </a:lnTo>
                  <a:close/>
                </a:path>
                <a:path w="4153534" h="1946910">
                  <a:moveTo>
                    <a:pt x="834595" y="339106"/>
                  </a:moveTo>
                  <a:lnTo>
                    <a:pt x="833820" y="337305"/>
                  </a:lnTo>
                  <a:lnTo>
                    <a:pt x="832604" y="335288"/>
                  </a:lnTo>
                  <a:lnTo>
                    <a:pt x="834037" y="334052"/>
                  </a:lnTo>
                  <a:lnTo>
                    <a:pt x="835667" y="333652"/>
                  </a:lnTo>
                  <a:lnTo>
                    <a:pt x="837110" y="333038"/>
                  </a:lnTo>
                  <a:lnTo>
                    <a:pt x="837486" y="334328"/>
                  </a:lnTo>
                  <a:lnTo>
                    <a:pt x="838385" y="335764"/>
                  </a:lnTo>
                  <a:lnTo>
                    <a:pt x="837826" y="337733"/>
                  </a:lnTo>
                  <a:lnTo>
                    <a:pt x="836107" y="338193"/>
                  </a:lnTo>
                  <a:lnTo>
                    <a:pt x="834595" y="339106"/>
                  </a:lnTo>
                  <a:close/>
                </a:path>
                <a:path w="4153534" h="1946910">
                  <a:moveTo>
                    <a:pt x="669270" y="792103"/>
                  </a:moveTo>
                  <a:lnTo>
                    <a:pt x="668350" y="790229"/>
                  </a:lnTo>
                  <a:lnTo>
                    <a:pt x="668425" y="788459"/>
                  </a:lnTo>
                  <a:lnTo>
                    <a:pt x="668202" y="786835"/>
                  </a:lnTo>
                  <a:lnTo>
                    <a:pt x="669457" y="786958"/>
                  </a:lnTo>
                  <a:lnTo>
                    <a:pt x="671134" y="786635"/>
                  </a:lnTo>
                  <a:lnTo>
                    <a:pt x="672693" y="788106"/>
                  </a:lnTo>
                  <a:lnTo>
                    <a:pt x="672688" y="789782"/>
                  </a:lnTo>
                  <a:lnTo>
                    <a:pt x="673194" y="791587"/>
                  </a:lnTo>
                  <a:lnTo>
                    <a:pt x="671428" y="791637"/>
                  </a:lnTo>
                  <a:lnTo>
                    <a:pt x="669270" y="792103"/>
                  </a:lnTo>
                  <a:close/>
                </a:path>
                <a:path w="4153534" h="1946910">
                  <a:moveTo>
                    <a:pt x="3842770" y="1848077"/>
                  </a:moveTo>
                  <a:lnTo>
                    <a:pt x="3842165" y="1846590"/>
                  </a:lnTo>
                  <a:lnTo>
                    <a:pt x="3841136" y="1845297"/>
                  </a:lnTo>
                  <a:lnTo>
                    <a:pt x="3841789" y="1843394"/>
                  </a:lnTo>
                  <a:lnTo>
                    <a:pt x="3843224" y="1842696"/>
                  </a:lnTo>
                  <a:lnTo>
                    <a:pt x="3844199" y="1841839"/>
                  </a:lnTo>
                  <a:lnTo>
                    <a:pt x="3846835" y="1845711"/>
                  </a:lnTo>
                  <a:lnTo>
                    <a:pt x="3842770" y="1848077"/>
                  </a:lnTo>
                  <a:close/>
                </a:path>
                <a:path w="4153534" h="1946910">
                  <a:moveTo>
                    <a:pt x="3041448" y="1388089"/>
                  </a:moveTo>
                  <a:lnTo>
                    <a:pt x="3046076" y="1383443"/>
                  </a:lnTo>
                  <a:lnTo>
                    <a:pt x="3047611" y="1385730"/>
                  </a:lnTo>
                  <a:lnTo>
                    <a:pt x="3041448" y="1388089"/>
                  </a:lnTo>
                  <a:close/>
                </a:path>
                <a:path w="4153534" h="1946910">
                  <a:moveTo>
                    <a:pt x="3040546" y="1388795"/>
                  </a:moveTo>
                  <a:lnTo>
                    <a:pt x="3040653" y="1388391"/>
                  </a:lnTo>
                  <a:lnTo>
                    <a:pt x="3041449" y="1388087"/>
                  </a:lnTo>
                  <a:lnTo>
                    <a:pt x="3040823" y="1388714"/>
                  </a:lnTo>
                  <a:lnTo>
                    <a:pt x="3040546" y="1388795"/>
                  </a:lnTo>
                  <a:close/>
                </a:path>
                <a:path w="4153534" h="1946910">
                  <a:moveTo>
                    <a:pt x="165043" y="629280"/>
                  </a:moveTo>
                  <a:lnTo>
                    <a:pt x="164109" y="626045"/>
                  </a:lnTo>
                  <a:lnTo>
                    <a:pt x="163179" y="624586"/>
                  </a:lnTo>
                  <a:lnTo>
                    <a:pt x="164054" y="622724"/>
                  </a:lnTo>
                  <a:lnTo>
                    <a:pt x="165648" y="622223"/>
                  </a:lnTo>
                  <a:lnTo>
                    <a:pt x="166759" y="621494"/>
                  </a:lnTo>
                  <a:lnTo>
                    <a:pt x="167425" y="622904"/>
                  </a:lnTo>
                  <a:lnTo>
                    <a:pt x="168663" y="624353"/>
                  </a:lnTo>
                  <a:lnTo>
                    <a:pt x="168499" y="626741"/>
                  </a:lnTo>
                  <a:lnTo>
                    <a:pt x="166741" y="627656"/>
                  </a:lnTo>
                  <a:lnTo>
                    <a:pt x="165043" y="629280"/>
                  </a:lnTo>
                  <a:close/>
                </a:path>
                <a:path w="4153534" h="1946910">
                  <a:moveTo>
                    <a:pt x="1757406" y="1165772"/>
                  </a:moveTo>
                  <a:lnTo>
                    <a:pt x="1756330" y="1164273"/>
                  </a:lnTo>
                  <a:lnTo>
                    <a:pt x="1755009" y="1163232"/>
                  </a:lnTo>
                  <a:lnTo>
                    <a:pt x="1754964" y="1161151"/>
                  </a:lnTo>
                  <a:lnTo>
                    <a:pt x="1756293" y="1160105"/>
                  </a:lnTo>
                  <a:lnTo>
                    <a:pt x="1757029" y="1159073"/>
                  </a:lnTo>
                  <a:lnTo>
                    <a:pt x="1758113" y="1160277"/>
                  </a:lnTo>
                  <a:lnTo>
                    <a:pt x="1759461" y="1161360"/>
                  </a:lnTo>
                  <a:lnTo>
                    <a:pt x="1760322" y="1163177"/>
                  </a:lnTo>
                  <a:lnTo>
                    <a:pt x="1758595" y="1164497"/>
                  </a:lnTo>
                  <a:lnTo>
                    <a:pt x="1757406" y="1165772"/>
                  </a:lnTo>
                  <a:close/>
                </a:path>
                <a:path w="4153534" h="1946910">
                  <a:moveTo>
                    <a:pt x="350310" y="114813"/>
                  </a:moveTo>
                  <a:lnTo>
                    <a:pt x="349504" y="112739"/>
                  </a:lnTo>
                  <a:lnTo>
                    <a:pt x="348353" y="110742"/>
                  </a:lnTo>
                  <a:lnTo>
                    <a:pt x="350036" y="109303"/>
                  </a:lnTo>
                  <a:lnTo>
                    <a:pt x="351838" y="108663"/>
                  </a:lnTo>
                  <a:lnTo>
                    <a:pt x="353476" y="107833"/>
                  </a:lnTo>
                  <a:lnTo>
                    <a:pt x="355550" y="112526"/>
                  </a:lnTo>
                  <a:lnTo>
                    <a:pt x="350310" y="114813"/>
                  </a:lnTo>
                  <a:close/>
                </a:path>
                <a:path w="4153534" h="1946910">
                  <a:moveTo>
                    <a:pt x="3788088" y="1843572"/>
                  </a:moveTo>
                  <a:lnTo>
                    <a:pt x="3786905" y="1839819"/>
                  </a:lnTo>
                  <a:lnTo>
                    <a:pt x="3795627" y="1837038"/>
                  </a:lnTo>
                  <a:lnTo>
                    <a:pt x="3796742" y="1840564"/>
                  </a:lnTo>
                  <a:lnTo>
                    <a:pt x="3788088" y="1843572"/>
                  </a:lnTo>
                  <a:close/>
                </a:path>
                <a:path w="4153534" h="1946910">
                  <a:moveTo>
                    <a:pt x="1532820" y="1301393"/>
                  </a:moveTo>
                  <a:lnTo>
                    <a:pt x="1532099" y="1298494"/>
                  </a:lnTo>
                  <a:lnTo>
                    <a:pt x="1531240" y="1296795"/>
                  </a:lnTo>
                  <a:lnTo>
                    <a:pt x="1531603" y="1294515"/>
                  </a:lnTo>
                  <a:lnTo>
                    <a:pt x="1534108" y="1293302"/>
                  </a:lnTo>
                  <a:lnTo>
                    <a:pt x="1536297" y="1294325"/>
                  </a:lnTo>
                  <a:lnTo>
                    <a:pt x="1537218" y="1296017"/>
                  </a:lnTo>
                  <a:lnTo>
                    <a:pt x="1538343" y="1297279"/>
                  </a:lnTo>
                  <a:lnTo>
                    <a:pt x="1532820" y="1301393"/>
                  </a:lnTo>
                  <a:close/>
                </a:path>
                <a:path w="4153534" h="1946910">
                  <a:moveTo>
                    <a:pt x="4147903" y="1647627"/>
                  </a:moveTo>
                  <a:lnTo>
                    <a:pt x="4148049" y="1646330"/>
                  </a:lnTo>
                  <a:lnTo>
                    <a:pt x="4148088" y="1643937"/>
                  </a:lnTo>
                  <a:lnTo>
                    <a:pt x="4148832" y="1643868"/>
                  </a:lnTo>
                  <a:lnTo>
                    <a:pt x="4149788" y="1643852"/>
                  </a:lnTo>
                  <a:lnTo>
                    <a:pt x="4148314" y="1647617"/>
                  </a:lnTo>
                  <a:lnTo>
                    <a:pt x="4147903" y="1647627"/>
                  </a:lnTo>
                  <a:close/>
                </a:path>
                <a:path w="4153534" h="1946910">
                  <a:moveTo>
                    <a:pt x="3985779" y="1723623"/>
                  </a:moveTo>
                  <a:lnTo>
                    <a:pt x="3983972" y="1719534"/>
                  </a:lnTo>
                  <a:lnTo>
                    <a:pt x="3988144" y="1717772"/>
                  </a:lnTo>
                  <a:lnTo>
                    <a:pt x="3988531" y="1719026"/>
                  </a:lnTo>
                  <a:lnTo>
                    <a:pt x="3989422" y="1720407"/>
                  </a:lnTo>
                  <a:lnTo>
                    <a:pt x="3988935" y="1722312"/>
                  </a:lnTo>
                  <a:lnTo>
                    <a:pt x="3987241" y="1722757"/>
                  </a:lnTo>
                  <a:lnTo>
                    <a:pt x="3985779" y="1723623"/>
                  </a:lnTo>
                  <a:close/>
                </a:path>
                <a:path w="4153534" h="1946910">
                  <a:moveTo>
                    <a:pt x="1639050" y="1277263"/>
                  </a:moveTo>
                  <a:lnTo>
                    <a:pt x="1638089" y="1275923"/>
                  </a:lnTo>
                  <a:lnTo>
                    <a:pt x="1636917" y="1274672"/>
                  </a:lnTo>
                  <a:lnTo>
                    <a:pt x="1636196" y="1272851"/>
                  </a:lnTo>
                  <a:lnTo>
                    <a:pt x="1638085" y="1271718"/>
                  </a:lnTo>
                  <a:lnTo>
                    <a:pt x="1639436" y="1270639"/>
                  </a:lnTo>
                  <a:lnTo>
                    <a:pt x="1640316" y="1272259"/>
                  </a:lnTo>
                  <a:lnTo>
                    <a:pt x="1641474" y="1273438"/>
                  </a:lnTo>
                  <a:lnTo>
                    <a:pt x="1641326" y="1275490"/>
                  </a:lnTo>
                  <a:lnTo>
                    <a:pt x="1639886" y="1276353"/>
                  </a:lnTo>
                  <a:lnTo>
                    <a:pt x="1639050" y="1277263"/>
                  </a:lnTo>
                  <a:close/>
                </a:path>
                <a:path w="4153534" h="1946910">
                  <a:moveTo>
                    <a:pt x="1778853" y="907247"/>
                  </a:moveTo>
                  <a:lnTo>
                    <a:pt x="1771540" y="903190"/>
                  </a:lnTo>
                  <a:lnTo>
                    <a:pt x="1772976" y="900696"/>
                  </a:lnTo>
                  <a:lnTo>
                    <a:pt x="1780778" y="905214"/>
                  </a:lnTo>
                  <a:lnTo>
                    <a:pt x="1778853" y="907247"/>
                  </a:lnTo>
                  <a:close/>
                </a:path>
                <a:path w="4153534" h="1946910">
                  <a:moveTo>
                    <a:pt x="715610" y="768991"/>
                  </a:moveTo>
                  <a:lnTo>
                    <a:pt x="714269" y="765520"/>
                  </a:lnTo>
                  <a:lnTo>
                    <a:pt x="713188" y="764062"/>
                  </a:lnTo>
                  <a:lnTo>
                    <a:pt x="714061" y="762345"/>
                  </a:lnTo>
                  <a:lnTo>
                    <a:pt x="715660" y="761907"/>
                  </a:lnTo>
                  <a:lnTo>
                    <a:pt x="716792" y="761229"/>
                  </a:lnTo>
                  <a:lnTo>
                    <a:pt x="717472" y="762567"/>
                  </a:lnTo>
                  <a:lnTo>
                    <a:pt x="718737" y="763943"/>
                  </a:lnTo>
                  <a:lnTo>
                    <a:pt x="718592" y="766353"/>
                  </a:lnTo>
                  <a:lnTo>
                    <a:pt x="717000" y="767376"/>
                  </a:lnTo>
                  <a:lnTo>
                    <a:pt x="715610" y="768991"/>
                  </a:lnTo>
                  <a:close/>
                </a:path>
                <a:path w="4153534" h="1946910">
                  <a:moveTo>
                    <a:pt x="1940638" y="1134788"/>
                  </a:moveTo>
                  <a:lnTo>
                    <a:pt x="1940001" y="1133078"/>
                  </a:lnTo>
                  <a:lnTo>
                    <a:pt x="1939228" y="1132050"/>
                  </a:lnTo>
                  <a:lnTo>
                    <a:pt x="1940929" y="1131409"/>
                  </a:lnTo>
                  <a:lnTo>
                    <a:pt x="1942602" y="1130446"/>
                  </a:lnTo>
                  <a:lnTo>
                    <a:pt x="1945055" y="1130217"/>
                  </a:lnTo>
                  <a:lnTo>
                    <a:pt x="1945928" y="1131902"/>
                  </a:lnTo>
                  <a:lnTo>
                    <a:pt x="1947887" y="1134080"/>
                  </a:lnTo>
                  <a:lnTo>
                    <a:pt x="1944829" y="1134588"/>
                  </a:lnTo>
                  <a:lnTo>
                    <a:pt x="1943105" y="1135281"/>
                  </a:lnTo>
                  <a:lnTo>
                    <a:pt x="1940638" y="1134788"/>
                  </a:lnTo>
                  <a:close/>
                </a:path>
                <a:path w="4153534" h="1946910">
                  <a:moveTo>
                    <a:pt x="1477960" y="1179799"/>
                  </a:moveTo>
                  <a:lnTo>
                    <a:pt x="1477300" y="1178220"/>
                  </a:lnTo>
                  <a:lnTo>
                    <a:pt x="1476120" y="1176740"/>
                  </a:lnTo>
                  <a:lnTo>
                    <a:pt x="1477795" y="1175813"/>
                  </a:lnTo>
                  <a:lnTo>
                    <a:pt x="1479294" y="1174494"/>
                  </a:lnTo>
                  <a:lnTo>
                    <a:pt x="1480871" y="1175418"/>
                  </a:lnTo>
                  <a:lnTo>
                    <a:pt x="1481818" y="1176998"/>
                  </a:lnTo>
                  <a:lnTo>
                    <a:pt x="1481822" y="1178862"/>
                  </a:lnTo>
                  <a:lnTo>
                    <a:pt x="1479754" y="1180280"/>
                  </a:lnTo>
                  <a:lnTo>
                    <a:pt x="1477960" y="1179799"/>
                  </a:lnTo>
                  <a:close/>
                </a:path>
                <a:path w="4153534" h="1946910">
                  <a:moveTo>
                    <a:pt x="1941428" y="1191351"/>
                  </a:moveTo>
                  <a:lnTo>
                    <a:pt x="1940858" y="1190646"/>
                  </a:lnTo>
                  <a:lnTo>
                    <a:pt x="1940474" y="1189538"/>
                  </a:lnTo>
                  <a:lnTo>
                    <a:pt x="1939963" y="1188704"/>
                  </a:lnTo>
                  <a:lnTo>
                    <a:pt x="1941338" y="1188013"/>
                  </a:lnTo>
                  <a:lnTo>
                    <a:pt x="1942739" y="1186755"/>
                  </a:lnTo>
                  <a:lnTo>
                    <a:pt x="1944460" y="1186834"/>
                  </a:lnTo>
                  <a:lnTo>
                    <a:pt x="1944828" y="1187109"/>
                  </a:lnTo>
                  <a:lnTo>
                    <a:pt x="1945217" y="1187521"/>
                  </a:lnTo>
                  <a:lnTo>
                    <a:pt x="1942618" y="1190169"/>
                  </a:lnTo>
                  <a:lnTo>
                    <a:pt x="1941428" y="1191351"/>
                  </a:lnTo>
                  <a:close/>
                </a:path>
                <a:path w="4153534" h="1946910">
                  <a:moveTo>
                    <a:pt x="173610" y="705861"/>
                  </a:moveTo>
                  <a:lnTo>
                    <a:pt x="171733" y="705082"/>
                  </a:lnTo>
                  <a:lnTo>
                    <a:pt x="171244" y="703428"/>
                  </a:lnTo>
                  <a:lnTo>
                    <a:pt x="170533" y="702312"/>
                  </a:lnTo>
                  <a:lnTo>
                    <a:pt x="171909" y="701584"/>
                  </a:lnTo>
                  <a:lnTo>
                    <a:pt x="173318" y="700253"/>
                  </a:lnTo>
                  <a:lnTo>
                    <a:pt x="175685" y="700379"/>
                  </a:lnTo>
                  <a:lnTo>
                    <a:pt x="176625" y="702193"/>
                  </a:lnTo>
                  <a:lnTo>
                    <a:pt x="178126" y="703773"/>
                  </a:lnTo>
                  <a:lnTo>
                    <a:pt x="175066" y="704832"/>
                  </a:lnTo>
                  <a:lnTo>
                    <a:pt x="173610" y="705861"/>
                  </a:lnTo>
                  <a:close/>
                </a:path>
                <a:path w="4153534" h="1946910">
                  <a:moveTo>
                    <a:pt x="796713" y="757977"/>
                  </a:moveTo>
                  <a:lnTo>
                    <a:pt x="794274" y="754490"/>
                  </a:lnTo>
                  <a:lnTo>
                    <a:pt x="798821" y="752060"/>
                  </a:lnTo>
                  <a:lnTo>
                    <a:pt x="799294" y="753206"/>
                  </a:lnTo>
                  <a:lnTo>
                    <a:pt x="800395" y="754582"/>
                  </a:lnTo>
                  <a:lnTo>
                    <a:pt x="799713" y="756442"/>
                  </a:lnTo>
                  <a:lnTo>
                    <a:pt x="798112" y="756995"/>
                  </a:lnTo>
                  <a:lnTo>
                    <a:pt x="796713" y="757977"/>
                  </a:lnTo>
                  <a:close/>
                </a:path>
                <a:path w="4153534" h="1946910">
                  <a:moveTo>
                    <a:pt x="3680857" y="1495349"/>
                  </a:moveTo>
                  <a:lnTo>
                    <a:pt x="3679011" y="1494689"/>
                  </a:lnTo>
                  <a:lnTo>
                    <a:pt x="3678746" y="1492812"/>
                  </a:lnTo>
                  <a:lnTo>
                    <a:pt x="3678229" y="1491637"/>
                  </a:lnTo>
                  <a:lnTo>
                    <a:pt x="3679525" y="1491086"/>
                  </a:lnTo>
                  <a:lnTo>
                    <a:pt x="3680860" y="1490042"/>
                  </a:lnTo>
                  <a:lnTo>
                    <a:pt x="3682809" y="1490326"/>
                  </a:lnTo>
                  <a:lnTo>
                    <a:pt x="3683346" y="1492233"/>
                  </a:lnTo>
                  <a:lnTo>
                    <a:pt x="3684262" y="1493809"/>
                  </a:lnTo>
                  <a:lnTo>
                    <a:pt x="3682347" y="1494387"/>
                  </a:lnTo>
                  <a:lnTo>
                    <a:pt x="3680857" y="1495349"/>
                  </a:lnTo>
                  <a:close/>
                </a:path>
                <a:path w="4153534" h="1946910">
                  <a:moveTo>
                    <a:pt x="126402" y="844174"/>
                  </a:moveTo>
                  <a:lnTo>
                    <a:pt x="124120" y="843343"/>
                  </a:lnTo>
                  <a:lnTo>
                    <a:pt x="122392" y="842115"/>
                  </a:lnTo>
                  <a:lnTo>
                    <a:pt x="120599" y="841073"/>
                  </a:lnTo>
                  <a:lnTo>
                    <a:pt x="122796" y="838045"/>
                  </a:lnTo>
                  <a:lnTo>
                    <a:pt x="128305" y="841219"/>
                  </a:lnTo>
                  <a:lnTo>
                    <a:pt x="127528" y="842213"/>
                  </a:lnTo>
                  <a:lnTo>
                    <a:pt x="126402" y="844174"/>
                  </a:lnTo>
                  <a:close/>
                </a:path>
                <a:path w="4153534" h="1946910">
                  <a:moveTo>
                    <a:pt x="1870891" y="968692"/>
                  </a:moveTo>
                  <a:lnTo>
                    <a:pt x="1868318" y="964888"/>
                  </a:lnTo>
                  <a:lnTo>
                    <a:pt x="1869491" y="964323"/>
                  </a:lnTo>
                  <a:lnTo>
                    <a:pt x="1870710" y="963247"/>
                  </a:lnTo>
                  <a:lnTo>
                    <a:pt x="1872725" y="963427"/>
                  </a:lnTo>
                  <a:lnTo>
                    <a:pt x="1873501" y="964924"/>
                  </a:lnTo>
                  <a:lnTo>
                    <a:pt x="1874664" y="966137"/>
                  </a:lnTo>
                  <a:lnTo>
                    <a:pt x="1870891" y="968692"/>
                  </a:lnTo>
                  <a:close/>
                </a:path>
                <a:path w="4153534" h="1946910">
                  <a:moveTo>
                    <a:pt x="1835051" y="1271799"/>
                  </a:moveTo>
                  <a:lnTo>
                    <a:pt x="1834146" y="1270143"/>
                  </a:lnTo>
                  <a:lnTo>
                    <a:pt x="1832715" y="1268382"/>
                  </a:lnTo>
                  <a:lnTo>
                    <a:pt x="1833913" y="1266820"/>
                  </a:lnTo>
                  <a:lnTo>
                    <a:pt x="1835534" y="1266248"/>
                  </a:lnTo>
                  <a:lnTo>
                    <a:pt x="1836859" y="1265451"/>
                  </a:lnTo>
                  <a:lnTo>
                    <a:pt x="1837410" y="1266684"/>
                  </a:lnTo>
                  <a:lnTo>
                    <a:pt x="1838524" y="1268012"/>
                  </a:lnTo>
                  <a:lnTo>
                    <a:pt x="1838182" y="1270038"/>
                  </a:lnTo>
                  <a:lnTo>
                    <a:pt x="1836493" y="1270694"/>
                  </a:lnTo>
                  <a:lnTo>
                    <a:pt x="1835051" y="1271799"/>
                  </a:lnTo>
                  <a:close/>
                </a:path>
                <a:path w="4153534" h="1946910">
                  <a:moveTo>
                    <a:pt x="1864410" y="1086265"/>
                  </a:moveTo>
                  <a:lnTo>
                    <a:pt x="1862010" y="1081833"/>
                  </a:lnTo>
                  <a:lnTo>
                    <a:pt x="1863155" y="1081363"/>
                  </a:lnTo>
                  <a:lnTo>
                    <a:pt x="1864505" y="1080288"/>
                  </a:lnTo>
                  <a:lnTo>
                    <a:pt x="1866377" y="1080914"/>
                  </a:lnTo>
                  <a:lnTo>
                    <a:pt x="1866936" y="1082501"/>
                  </a:lnTo>
                  <a:lnTo>
                    <a:pt x="1867926" y="1083884"/>
                  </a:lnTo>
                  <a:lnTo>
                    <a:pt x="1864410" y="1086265"/>
                  </a:lnTo>
                  <a:close/>
                </a:path>
                <a:path w="4153534" h="1946910">
                  <a:moveTo>
                    <a:pt x="904029" y="456599"/>
                  </a:moveTo>
                  <a:lnTo>
                    <a:pt x="903779" y="454784"/>
                  </a:lnTo>
                  <a:lnTo>
                    <a:pt x="903161" y="452703"/>
                  </a:lnTo>
                  <a:lnTo>
                    <a:pt x="904949" y="451760"/>
                  </a:lnTo>
                  <a:lnTo>
                    <a:pt x="906698" y="451670"/>
                  </a:lnTo>
                  <a:lnTo>
                    <a:pt x="908314" y="451337"/>
                  </a:lnTo>
                  <a:lnTo>
                    <a:pt x="908307" y="452589"/>
                  </a:lnTo>
                  <a:lnTo>
                    <a:pt x="908778" y="454222"/>
                  </a:lnTo>
                  <a:lnTo>
                    <a:pt x="907472" y="455872"/>
                  </a:lnTo>
                  <a:lnTo>
                    <a:pt x="905805" y="455975"/>
                  </a:lnTo>
                  <a:lnTo>
                    <a:pt x="904029" y="456599"/>
                  </a:lnTo>
                  <a:close/>
                </a:path>
                <a:path w="4153534" h="1946910">
                  <a:moveTo>
                    <a:pt x="2820712" y="1612756"/>
                  </a:moveTo>
                  <a:lnTo>
                    <a:pt x="2818981" y="1611919"/>
                  </a:lnTo>
                  <a:lnTo>
                    <a:pt x="2818666" y="1610081"/>
                  </a:lnTo>
                  <a:lnTo>
                    <a:pt x="2818057" y="1608852"/>
                  </a:lnTo>
                  <a:lnTo>
                    <a:pt x="2819606" y="1608119"/>
                  </a:lnTo>
                  <a:lnTo>
                    <a:pt x="2821595" y="1606423"/>
                  </a:lnTo>
                  <a:lnTo>
                    <a:pt x="2823795" y="1607426"/>
                  </a:lnTo>
                  <a:lnTo>
                    <a:pt x="2824475" y="1609125"/>
                  </a:lnTo>
                  <a:lnTo>
                    <a:pt x="2825886" y="1611553"/>
                  </a:lnTo>
                  <a:lnTo>
                    <a:pt x="2822858" y="1612843"/>
                  </a:lnTo>
                  <a:lnTo>
                    <a:pt x="2821628" y="1612823"/>
                  </a:lnTo>
                  <a:lnTo>
                    <a:pt x="2820712" y="1612756"/>
                  </a:lnTo>
                  <a:close/>
                </a:path>
                <a:path w="4153534" h="1946910">
                  <a:moveTo>
                    <a:pt x="230583" y="366721"/>
                  </a:moveTo>
                  <a:lnTo>
                    <a:pt x="230234" y="365507"/>
                  </a:lnTo>
                  <a:lnTo>
                    <a:pt x="229322" y="364058"/>
                  </a:lnTo>
                  <a:lnTo>
                    <a:pt x="230054" y="362278"/>
                  </a:lnTo>
                  <a:lnTo>
                    <a:pt x="231769" y="361974"/>
                  </a:lnTo>
                  <a:lnTo>
                    <a:pt x="233594" y="361075"/>
                  </a:lnTo>
                  <a:lnTo>
                    <a:pt x="233861" y="363116"/>
                  </a:lnTo>
                  <a:lnTo>
                    <a:pt x="234560" y="364704"/>
                  </a:lnTo>
                  <a:lnTo>
                    <a:pt x="233505" y="366309"/>
                  </a:lnTo>
                  <a:lnTo>
                    <a:pt x="231784" y="366344"/>
                  </a:lnTo>
                  <a:lnTo>
                    <a:pt x="230583" y="366721"/>
                  </a:lnTo>
                  <a:close/>
                </a:path>
                <a:path w="4153534" h="1946910">
                  <a:moveTo>
                    <a:pt x="67776" y="611498"/>
                  </a:moveTo>
                  <a:lnTo>
                    <a:pt x="72094" y="607393"/>
                  </a:lnTo>
                  <a:lnTo>
                    <a:pt x="73758" y="610748"/>
                  </a:lnTo>
                  <a:lnTo>
                    <a:pt x="67776" y="611498"/>
                  </a:lnTo>
                  <a:close/>
                </a:path>
                <a:path w="4153534" h="1946910">
                  <a:moveTo>
                    <a:pt x="67334" y="611920"/>
                  </a:moveTo>
                  <a:lnTo>
                    <a:pt x="67171" y="611575"/>
                  </a:lnTo>
                  <a:lnTo>
                    <a:pt x="67778" y="611499"/>
                  </a:lnTo>
                  <a:lnTo>
                    <a:pt x="67334" y="611920"/>
                  </a:lnTo>
                  <a:close/>
                </a:path>
                <a:path w="4153534" h="1946910">
                  <a:moveTo>
                    <a:pt x="66868" y="611931"/>
                  </a:moveTo>
                  <a:lnTo>
                    <a:pt x="67170" y="611572"/>
                  </a:lnTo>
                  <a:lnTo>
                    <a:pt x="67333" y="611917"/>
                  </a:lnTo>
                  <a:lnTo>
                    <a:pt x="66868" y="611931"/>
                  </a:lnTo>
                  <a:close/>
                </a:path>
                <a:path w="4153534" h="1946910">
                  <a:moveTo>
                    <a:pt x="63068" y="616433"/>
                  </a:moveTo>
                  <a:lnTo>
                    <a:pt x="61013" y="612087"/>
                  </a:lnTo>
                  <a:lnTo>
                    <a:pt x="66868" y="611931"/>
                  </a:lnTo>
                  <a:lnTo>
                    <a:pt x="63068" y="616433"/>
                  </a:lnTo>
                  <a:close/>
                </a:path>
                <a:path w="4153534" h="1946910">
                  <a:moveTo>
                    <a:pt x="192777" y="357231"/>
                  </a:moveTo>
                  <a:lnTo>
                    <a:pt x="191985" y="355375"/>
                  </a:lnTo>
                  <a:lnTo>
                    <a:pt x="190891" y="354036"/>
                  </a:lnTo>
                  <a:lnTo>
                    <a:pt x="191491" y="352224"/>
                  </a:lnTo>
                  <a:lnTo>
                    <a:pt x="193117" y="351728"/>
                  </a:lnTo>
                  <a:lnTo>
                    <a:pt x="194168" y="351041"/>
                  </a:lnTo>
                  <a:lnTo>
                    <a:pt x="194832" y="352100"/>
                  </a:lnTo>
                  <a:lnTo>
                    <a:pt x="196111" y="353240"/>
                  </a:lnTo>
                  <a:lnTo>
                    <a:pt x="195868" y="355129"/>
                  </a:lnTo>
                  <a:lnTo>
                    <a:pt x="194309" y="355869"/>
                  </a:lnTo>
                  <a:lnTo>
                    <a:pt x="192777" y="357231"/>
                  </a:lnTo>
                  <a:close/>
                </a:path>
                <a:path w="4153534" h="1946910">
                  <a:moveTo>
                    <a:pt x="253615" y="272575"/>
                  </a:moveTo>
                  <a:lnTo>
                    <a:pt x="251540" y="268847"/>
                  </a:lnTo>
                  <a:lnTo>
                    <a:pt x="252712" y="268293"/>
                  </a:lnTo>
                  <a:lnTo>
                    <a:pt x="253848" y="267548"/>
                  </a:lnTo>
                  <a:lnTo>
                    <a:pt x="255452" y="267228"/>
                  </a:lnTo>
                  <a:lnTo>
                    <a:pt x="256689" y="268863"/>
                  </a:lnTo>
                  <a:lnTo>
                    <a:pt x="255956" y="270274"/>
                  </a:lnTo>
                  <a:lnTo>
                    <a:pt x="254931" y="271119"/>
                  </a:lnTo>
                  <a:lnTo>
                    <a:pt x="253615" y="272575"/>
                  </a:lnTo>
                  <a:close/>
                </a:path>
                <a:path w="4153534" h="1946910">
                  <a:moveTo>
                    <a:pt x="292751" y="53256"/>
                  </a:moveTo>
                  <a:lnTo>
                    <a:pt x="292148" y="52372"/>
                  </a:lnTo>
                  <a:lnTo>
                    <a:pt x="290739" y="50634"/>
                  </a:lnTo>
                  <a:lnTo>
                    <a:pt x="294994" y="48678"/>
                  </a:lnTo>
                  <a:lnTo>
                    <a:pt x="295818" y="49356"/>
                  </a:lnTo>
                  <a:lnTo>
                    <a:pt x="296576" y="50655"/>
                  </a:lnTo>
                  <a:lnTo>
                    <a:pt x="296292" y="52282"/>
                  </a:lnTo>
                  <a:lnTo>
                    <a:pt x="294414" y="53468"/>
                  </a:lnTo>
                  <a:lnTo>
                    <a:pt x="292751" y="53256"/>
                  </a:lnTo>
                  <a:close/>
                </a:path>
                <a:path w="4153534" h="1946910">
                  <a:moveTo>
                    <a:pt x="34714" y="640896"/>
                  </a:moveTo>
                  <a:lnTo>
                    <a:pt x="34090" y="638416"/>
                  </a:lnTo>
                  <a:lnTo>
                    <a:pt x="37402" y="637812"/>
                  </a:lnTo>
                  <a:lnTo>
                    <a:pt x="37353" y="638716"/>
                  </a:lnTo>
                  <a:lnTo>
                    <a:pt x="37616" y="639857"/>
                  </a:lnTo>
                  <a:lnTo>
                    <a:pt x="36787" y="640938"/>
                  </a:lnTo>
                  <a:lnTo>
                    <a:pt x="35563" y="640775"/>
                  </a:lnTo>
                  <a:lnTo>
                    <a:pt x="34714" y="640896"/>
                  </a:lnTo>
                  <a:close/>
                </a:path>
                <a:path w="4153534" h="1946910">
                  <a:moveTo>
                    <a:pt x="626370" y="553518"/>
                  </a:moveTo>
                  <a:lnTo>
                    <a:pt x="626101" y="551531"/>
                  </a:lnTo>
                  <a:lnTo>
                    <a:pt x="625418" y="549987"/>
                  </a:lnTo>
                  <a:lnTo>
                    <a:pt x="626429" y="548425"/>
                  </a:lnTo>
                  <a:lnTo>
                    <a:pt x="628113" y="548395"/>
                  </a:lnTo>
                  <a:lnTo>
                    <a:pt x="629280" y="548030"/>
                  </a:lnTo>
                  <a:lnTo>
                    <a:pt x="629624" y="549211"/>
                  </a:lnTo>
                  <a:lnTo>
                    <a:pt x="630474" y="550551"/>
                  </a:lnTo>
                  <a:lnTo>
                    <a:pt x="630196" y="551395"/>
                  </a:lnTo>
                  <a:lnTo>
                    <a:pt x="629807" y="552348"/>
                  </a:lnTo>
                  <a:lnTo>
                    <a:pt x="628138" y="552644"/>
                  </a:lnTo>
                  <a:lnTo>
                    <a:pt x="626370" y="553518"/>
                  </a:lnTo>
                  <a:close/>
                </a:path>
                <a:path w="4153534" h="1946910">
                  <a:moveTo>
                    <a:pt x="639001" y="546835"/>
                  </a:moveTo>
                  <a:lnTo>
                    <a:pt x="638406" y="543581"/>
                  </a:lnTo>
                  <a:lnTo>
                    <a:pt x="639336" y="543486"/>
                  </a:lnTo>
                  <a:lnTo>
                    <a:pt x="640384" y="543102"/>
                  </a:lnTo>
                  <a:lnTo>
                    <a:pt x="641527" y="543579"/>
                  </a:lnTo>
                  <a:lnTo>
                    <a:pt x="641390" y="544995"/>
                  </a:lnTo>
                  <a:lnTo>
                    <a:pt x="641487" y="545847"/>
                  </a:lnTo>
                  <a:lnTo>
                    <a:pt x="639001" y="546835"/>
                  </a:lnTo>
                  <a:close/>
                </a:path>
                <a:path w="4153534" h="1946910">
                  <a:moveTo>
                    <a:pt x="509411" y="911565"/>
                  </a:moveTo>
                  <a:lnTo>
                    <a:pt x="508090" y="909287"/>
                  </a:lnTo>
                  <a:lnTo>
                    <a:pt x="511753" y="908277"/>
                  </a:lnTo>
                  <a:lnTo>
                    <a:pt x="511853" y="909203"/>
                  </a:lnTo>
                  <a:lnTo>
                    <a:pt x="512317" y="910349"/>
                  </a:lnTo>
                  <a:lnTo>
                    <a:pt x="511630" y="911500"/>
                  </a:lnTo>
                  <a:lnTo>
                    <a:pt x="510293" y="911397"/>
                  </a:lnTo>
                  <a:lnTo>
                    <a:pt x="509411" y="911565"/>
                  </a:lnTo>
                  <a:close/>
                </a:path>
                <a:path w="4153534" h="1946910">
                  <a:moveTo>
                    <a:pt x="750300" y="185205"/>
                  </a:moveTo>
                  <a:lnTo>
                    <a:pt x="750104" y="183042"/>
                  </a:lnTo>
                  <a:lnTo>
                    <a:pt x="749521" y="181530"/>
                  </a:lnTo>
                  <a:lnTo>
                    <a:pt x="750439" y="180109"/>
                  </a:lnTo>
                  <a:lnTo>
                    <a:pt x="752279" y="180145"/>
                  </a:lnTo>
                  <a:lnTo>
                    <a:pt x="753750" y="180480"/>
                  </a:lnTo>
                  <a:lnTo>
                    <a:pt x="754253" y="182370"/>
                  </a:lnTo>
                  <a:lnTo>
                    <a:pt x="753295" y="183727"/>
                  </a:lnTo>
                  <a:lnTo>
                    <a:pt x="752054" y="184132"/>
                  </a:lnTo>
                  <a:lnTo>
                    <a:pt x="750300" y="185205"/>
                  </a:lnTo>
                  <a:close/>
                </a:path>
                <a:path w="4153534" h="1946910">
                  <a:moveTo>
                    <a:pt x="780533" y="111719"/>
                  </a:moveTo>
                  <a:lnTo>
                    <a:pt x="779684" y="109311"/>
                  </a:lnTo>
                  <a:lnTo>
                    <a:pt x="783182" y="109042"/>
                  </a:lnTo>
                  <a:lnTo>
                    <a:pt x="783207" y="109897"/>
                  </a:lnTo>
                  <a:lnTo>
                    <a:pt x="783570" y="111226"/>
                  </a:lnTo>
                  <a:lnTo>
                    <a:pt x="782562" y="111941"/>
                  </a:lnTo>
                  <a:lnTo>
                    <a:pt x="781443" y="111682"/>
                  </a:lnTo>
                  <a:lnTo>
                    <a:pt x="780533" y="111719"/>
                  </a:lnTo>
                  <a:close/>
                </a:path>
                <a:path w="4153534" h="1946910">
                  <a:moveTo>
                    <a:pt x="586626" y="801312"/>
                  </a:moveTo>
                  <a:lnTo>
                    <a:pt x="585731" y="795660"/>
                  </a:lnTo>
                  <a:lnTo>
                    <a:pt x="584960" y="794010"/>
                  </a:lnTo>
                  <a:lnTo>
                    <a:pt x="586046" y="792412"/>
                  </a:lnTo>
                  <a:lnTo>
                    <a:pt x="588157" y="791797"/>
                  </a:lnTo>
                  <a:lnTo>
                    <a:pt x="589804" y="792660"/>
                  </a:lnTo>
                  <a:lnTo>
                    <a:pt x="590363" y="794635"/>
                  </a:lnTo>
                  <a:lnTo>
                    <a:pt x="589833" y="797106"/>
                  </a:lnTo>
                  <a:lnTo>
                    <a:pt x="588612" y="798273"/>
                  </a:lnTo>
                  <a:lnTo>
                    <a:pt x="586626" y="801312"/>
                  </a:lnTo>
                  <a:close/>
                </a:path>
                <a:path w="4153534" h="1946910">
                  <a:moveTo>
                    <a:pt x="687302" y="524162"/>
                  </a:moveTo>
                  <a:lnTo>
                    <a:pt x="686279" y="523295"/>
                  </a:lnTo>
                  <a:lnTo>
                    <a:pt x="685588" y="522256"/>
                  </a:lnTo>
                  <a:lnTo>
                    <a:pt x="684871" y="521360"/>
                  </a:lnTo>
                  <a:lnTo>
                    <a:pt x="685535" y="520856"/>
                  </a:lnTo>
                  <a:lnTo>
                    <a:pt x="686462" y="519789"/>
                  </a:lnTo>
                  <a:lnTo>
                    <a:pt x="687821" y="520425"/>
                  </a:lnTo>
                  <a:lnTo>
                    <a:pt x="688595" y="521393"/>
                  </a:lnTo>
                  <a:lnTo>
                    <a:pt x="689550" y="522248"/>
                  </a:lnTo>
                  <a:lnTo>
                    <a:pt x="688426" y="523113"/>
                  </a:lnTo>
                  <a:lnTo>
                    <a:pt x="687302" y="524162"/>
                  </a:lnTo>
                  <a:close/>
                </a:path>
                <a:path w="4153534" h="1946910">
                  <a:moveTo>
                    <a:pt x="538791" y="935888"/>
                  </a:moveTo>
                  <a:lnTo>
                    <a:pt x="538238" y="931336"/>
                  </a:lnTo>
                  <a:lnTo>
                    <a:pt x="539445" y="931230"/>
                  </a:lnTo>
                  <a:lnTo>
                    <a:pt x="540713" y="930880"/>
                  </a:lnTo>
                  <a:lnTo>
                    <a:pt x="542240" y="931242"/>
                  </a:lnTo>
                  <a:lnTo>
                    <a:pt x="542768" y="933153"/>
                  </a:lnTo>
                  <a:lnTo>
                    <a:pt x="541786" y="934477"/>
                  </a:lnTo>
                  <a:lnTo>
                    <a:pt x="540530" y="934869"/>
                  </a:lnTo>
                  <a:lnTo>
                    <a:pt x="538791" y="935888"/>
                  </a:lnTo>
                  <a:close/>
                </a:path>
                <a:path w="4153534" h="1946910">
                  <a:moveTo>
                    <a:pt x="563540" y="808993"/>
                  </a:moveTo>
                  <a:lnTo>
                    <a:pt x="562751" y="807122"/>
                  </a:lnTo>
                  <a:lnTo>
                    <a:pt x="561661" y="805775"/>
                  </a:lnTo>
                  <a:lnTo>
                    <a:pt x="562268" y="803948"/>
                  </a:lnTo>
                  <a:lnTo>
                    <a:pt x="563898" y="803446"/>
                  </a:lnTo>
                  <a:lnTo>
                    <a:pt x="564952" y="802752"/>
                  </a:lnTo>
                  <a:lnTo>
                    <a:pt x="565617" y="803821"/>
                  </a:lnTo>
                  <a:lnTo>
                    <a:pt x="566897" y="804969"/>
                  </a:lnTo>
                  <a:lnTo>
                    <a:pt x="566652" y="806869"/>
                  </a:lnTo>
                  <a:lnTo>
                    <a:pt x="565086" y="807617"/>
                  </a:lnTo>
                  <a:lnTo>
                    <a:pt x="563540" y="808993"/>
                  </a:lnTo>
                  <a:close/>
                </a:path>
                <a:path w="4153534" h="1946910">
                  <a:moveTo>
                    <a:pt x="750252" y="293841"/>
                  </a:moveTo>
                  <a:lnTo>
                    <a:pt x="750148" y="292678"/>
                  </a:lnTo>
                  <a:lnTo>
                    <a:pt x="749770" y="291434"/>
                  </a:lnTo>
                  <a:lnTo>
                    <a:pt x="750199" y="289938"/>
                  </a:lnTo>
                  <a:lnTo>
                    <a:pt x="752080" y="289426"/>
                  </a:lnTo>
                  <a:lnTo>
                    <a:pt x="753419" y="290377"/>
                  </a:lnTo>
                  <a:lnTo>
                    <a:pt x="753803" y="291627"/>
                  </a:lnTo>
                  <a:lnTo>
                    <a:pt x="754829" y="293360"/>
                  </a:lnTo>
                  <a:lnTo>
                    <a:pt x="750252" y="293841"/>
                  </a:lnTo>
                  <a:close/>
                </a:path>
                <a:path w="4153534" h="1946910">
                  <a:moveTo>
                    <a:pt x="497131" y="693143"/>
                  </a:moveTo>
                  <a:lnTo>
                    <a:pt x="495539" y="692548"/>
                  </a:lnTo>
                  <a:lnTo>
                    <a:pt x="494503" y="691577"/>
                  </a:lnTo>
                  <a:lnTo>
                    <a:pt x="493393" y="690800"/>
                  </a:lnTo>
                  <a:lnTo>
                    <a:pt x="496990" y="687280"/>
                  </a:lnTo>
                  <a:lnTo>
                    <a:pt x="497745" y="689018"/>
                  </a:lnTo>
                  <a:lnTo>
                    <a:pt x="498532" y="690096"/>
                  </a:lnTo>
                  <a:lnTo>
                    <a:pt x="498589" y="691822"/>
                  </a:lnTo>
                  <a:lnTo>
                    <a:pt x="497131" y="693143"/>
                  </a:lnTo>
                  <a:close/>
                </a:path>
                <a:path w="4153534" h="1946910">
                  <a:moveTo>
                    <a:pt x="847751" y="874998"/>
                  </a:moveTo>
                  <a:lnTo>
                    <a:pt x="847468" y="871755"/>
                  </a:lnTo>
                  <a:lnTo>
                    <a:pt x="847139" y="870371"/>
                  </a:lnTo>
                  <a:lnTo>
                    <a:pt x="847413" y="868372"/>
                  </a:lnTo>
                  <a:lnTo>
                    <a:pt x="848739" y="867200"/>
                  </a:lnTo>
                  <a:lnTo>
                    <a:pt x="851640" y="868723"/>
                  </a:lnTo>
                  <a:lnTo>
                    <a:pt x="851874" y="870519"/>
                  </a:lnTo>
                  <a:lnTo>
                    <a:pt x="850397" y="871604"/>
                  </a:lnTo>
                  <a:lnTo>
                    <a:pt x="847751" y="874998"/>
                  </a:lnTo>
                  <a:close/>
                </a:path>
                <a:path w="4153534" h="1946910">
                  <a:moveTo>
                    <a:pt x="485044" y="758951"/>
                  </a:moveTo>
                  <a:lnTo>
                    <a:pt x="483459" y="758356"/>
                  </a:lnTo>
                  <a:lnTo>
                    <a:pt x="482778" y="756520"/>
                  </a:lnTo>
                  <a:lnTo>
                    <a:pt x="483779" y="755381"/>
                  </a:lnTo>
                  <a:lnTo>
                    <a:pt x="485270" y="754307"/>
                  </a:lnTo>
                  <a:lnTo>
                    <a:pt x="486873" y="754938"/>
                  </a:lnTo>
                  <a:lnTo>
                    <a:pt x="487311" y="756495"/>
                  </a:lnTo>
                  <a:lnTo>
                    <a:pt x="488541" y="758494"/>
                  </a:lnTo>
                  <a:lnTo>
                    <a:pt x="486316" y="758593"/>
                  </a:lnTo>
                  <a:lnTo>
                    <a:pt x="485044" y="758951"/>
                  </a:lnTo>
                  <a:close/>
                </a:path>
                <a:path w="4153534" h="1946910">
                  <a:moveTo>
                    <a:pt x="573288" y="521520"/>
                  </a:moveTo>
                  <a:lnTo>
                    <a:pt x="572287" y="519193"/>
                  </a:lnTo>
                  <a:lnTo>
                    <a:pt x="575792" y="518542"/>
                  </a:lnTo>
                  <a:lnTo>
                    <a:pt x="575872" y="519405"/>
                  </a:lnTo>
                  <a:lnTo>
                    <a:pt x="576330" y="520603"/>
                  </a:lnTo>
                  <a:lnTo>
                    <a:pt x="575484" y="521548"/>
                  </a:lnTo>
                  <a:lnTo>
                    <a:pt x="574276" y="521381"/>
                  </a:lnTo>
                  <a:lnTo>
                    <a:pt x="573288" y="521520"/>
                  </a:lnTo>
                  <a:close/>
                </a:path>
                <a:path w="4153534" h="1946910">
                  <a:moveTo>
                    <a:pt x="728861" y="92946"/>
                  </a:moveTo>
                  <a:lnTo>
                    <a:pt x="728269" y="90404"/>
                  </a:lnTo>
                  <a:lnTo>
                    <a:pt x="731875" y="90498"/>
                  </a:lnTo>
                  <a:lnTo>
                    <a:pt x="731788" y="91336"/>
                  </a:lnTo>
                  <a:lnTo>
                    <a:pt x="731982" y="92652"/>
                  </a:lnTo>
                  <a:lnTo>
                    <a:pt x="730888" y="93295"/>
                  </a:lnTo>
                  <a:lnTo>
                    <a:pt x="729756" y="92969"/>
                  </a:lnTo>
                  <a:lnTo>
                    <a:pt x="728861" y="92946"/>
                  </a:lnTo>
                  <a:close/>
                </a:path>
                <a:path w="4153534" h="1946910">
                  <a:moveTo>
                    <a:pt x="730880" y="93300"/>
                  </a:moveTo>
                  <a:lnTo>
                    <a:pt x="729782" y="92970"/>
                  </a:lnTo>
                  <a:lnTo>
                    <a:pt x="730888" y="93295"/>
                  </a:lnTo>
                  <a:close/>
                </a:path>
                <a:path w="4153534" h="1946910">
                  <a:moveTo>
                    <a:pt x="400061" y="884138"/>
                  </a:moveTo>
                  <a:lnTo>
                    <a:pt x="398443" y="883072"/>
                  </a:lnTo>
                  <a:lnTo>
                    <a:pt x="398425" y="881301"/>
                  </a:lnTo>
                  <a:lnTo>
                    <a:pt x="398054" y="880066"/>
                  </a:lnTo>
                  <a:lnTo>
                    <a:pt x="399290" y="879702"/>
                  </a:lnTo>
                  <a:lnTo>
                    <a:pt x="400637" y="878855"/>
                  </a:lnTo>
                  <a:lnTo>
                    <a:pt x="403044" y="879398"/>
                  </a:lnTo>
                  <a:lnTo>
                    <a:pt x="404142" y="880635"/>
                  </a:lnTo>
                  <a:lnTo>
                    <a:pt x="406934" y="882575"/>
                  </a:lnTo>
                  <a:lnTo>
                    <a:pt x="401696" y="883383"/>
                  </a:lnTo>
                  <a:lnTo>
                    <a:pt x="400061" y="884138"/>
                  </a:lnTo>
                  <a:close/>
                </a:path>
                <a:path w="4153534" h="1946910">
                  <a:moveTo>
                    <a:pt x="572949" y="468275"/>
                  </a:moveTo>
                  <a:lnTo>
                    <a:pt x="572825" y="465393"/>
                  </a:lnTo>
                  <a:lnTo>
                    <a:pt x="572325" y="463795"/>
                  </a:lnTo>
                  <a:lnTo>
                    <a:pt x="573286" y="461673"/>
                  </a:lnTo>
                  <a:lnTo>
                    <a:pt x="575064" y="460490"/>
                  </a:lnTo>
                  <a:lnTo>
                    <a:pt x="576856" y="460935"/>
                  </a:lnTo>
                  <a:lnTo>
                    <a:pt x="578053" y="462767"/>
                  </a:lnTo>
                  <a:lnTo>
                    <a:pt x="577830" y="464707"/>
                  </a:lnTo>
                  <a:lnTo>
                    <a:pt x="576180" y="465473"/>
                  </a:lnTo>
                  <a:lnTo>
                    <a:pt x="572949" y="468275"/>
                  </a:lnTo>
                  <a:close/>
                </a:path>
                <a:path w="4153534" h="1946910">
                  <a:moveTo>
                    <a:pt x="926164" y="610992"/>
                  </a:moveTo>
                  <a:lnTo>
                    <a:pt x="925588" y="608386"/>
                  </a:lnTo>
                  <a:lnTo>
                    <a:pt x="929228" y="608468"/>
                  </a:lnTo>
                  <a:lnTo>
                    <a:pt x="929143" y="609326"/>
                  </a:lnTo>
                  <a:lnTo>
                    <a:pt x="929348" y="610662"/>
                  </a:lnTo>
                  <a:lnTo>
                    <a:pt x="928227" y="611340"/>
                  </a:lnTo>
                  <a:lnTo>
                    <a:pt x="927100" y="611011"/>
                  </a:lnTo>
                  <a:lnTo>
                    <a:pt x="926164" y="610992"/>
                  </a:lnTo>
                  <a:close/>
                </a:path>
                <a:path w="4153534" h="1946910">
                  <a:moveTo>
                    <a:pt x="866054" y="781310"/>
                  </a:moveTo>
                  <a:lnTo>
                    <a:pt x="864836" y="779983"/>
                  </a:lnTo>
                  <a:lnTo>
                    <a:pt x="864415" y="778684"/>
                  </a:lnTo>
                  <a:lnTo>
                    <a:pt x="863418" y="776756"/>
                  </a:lnTo>
                  <a:lnTo>
                    <a:pt x="865521" y="776811"/>
                  </a:lnTo>
                  <a:lnTo>
                    <a:pt x="867331" y="776367"/>
                  </a:lnTo>
                  <a:lnTo>
                    <a:pt x="868533" y="777777"/>
                  </a:lnTo>
                  <a:lnTo>
                    <a:pt x="868205" y="779800"/>
                  </a:lnTo>
                  <a:lnTo>
                    <a:pt x="868051" y="780930"/>
                  </a:lnTo>
                  <a:lnTo>
                    <a:pt x="866054" y="781310"/>
                  </a:lnTo>
                  <a:close/>
                </a:path>
                <a:path w="4153534" h="1946910">
                  <a:moveTo>
                    <a:pt x="764775" y="90685"/>
                  </a:moveTo>
                  <a:lnTo>
                    <a:pt x="764112" y="86481"/>
                  </a:lnTo>
                  <a:lnTo>
                    <a:pt x="763327" y="84810"/>
                  </a:lnTo>
                  <a:lnTo>
                    <a:pt x="764333" y="82994"/>
                  </a:lnTo>
                  <a:lnTo>
                    <a:pt x="766458" y="82290"/>
                  </a:lnTo>
                  <a:lnTo>
                    <a:pt x="768401" y="83007"/>
                  </a:lnTo>
                  <a:lnTo>
                    <a:pt x="769517" y="84930"/>
                  </a:lnTo>
                  <a:lnTo>
                    <a:pt x="769094" y="87068"/>
                  </a:lnTo>
                  <a:lnTo>
                    <a:pt x="767512" y="87946"/>
                  </a:lnTo>
                  <a:lnTo>
                    <a:pt x="764775" y="90685"/>
                  </a:lnTo>
                  <a:close/>
                </a:path>
                <a:path w="4153534" h="1946910">
                  <a:moveTo>
                    <a:pt x="817207" y="920166"/>
                  </a:moveTo>
                  <a:lnTo>
                    <a:pt x="814773" y="915873"/>
                  </a:lnTo>
                  <a:lnTo>
                    <a:pt x="816379" y="915323"/>
                  </a:lnTo>
                  <a:lnTo>
                    <a:pt x="817958" y="914649"/>
                  </a:lnTo>
                  <a:lnTo>
                    <a:pt x="819915" y="914269"/>
                  </a:lnTo>
                  <a:lnTo>
                    <a:pt x="821039" y="916042"/>
                  </a:lnTo>
                  <a:lnTo>
                    <a:pt x="819738" y="917721"/>
                  </a:lnTo>
                  <a:lnTo>
                    <a:pt x="818357" y="918990"/>
                  </a:lnTo>
                  <a:lnTo>
                    <a:pt x="817207" y="920166"/>
                  </a:lnTo>
                  <a:close/>
                </a:path>
                <a:path w="4153534" h="1946910">
                  <a:moveTo>
                    <a:pt x="843524" y="703624"/>
                  </a:moveTo>
                  <a:lnTo>
                    <a:pt x="843480" y="702745"/>
                  </a:lnTo>
                  <a:lnTo>
                    <a:pt x="843081" y="701573"/>
                  </a:lnTo>
                  <a:lnTo>
                    <a:pt x="843889" y="700597"/>
                  </a:lnTo>
                  <a:lnTo>
                    <a:pt x="845134" y="700831"/>
                  </a:lnTo>
                  <a:lnTo>
                    <a:pt x="845880" y="700763"/>
                  </a:lnTo>
                  <a:lnTo>
                    <a:pt x="847029" y="703009"/>
                  </a:lnTo>
                  <a:lnTo>
                    <a:pt x="843524" y="703624"/>
                  </a:lnTo>
                  <a:close/>
                </a:path>
                <a:path w="4153534" h="1946910">
                  <a:moveTo>
                    <a:pt x="913784" y="217843"/>
                  </a:moveTo>
                  <a:lnTo>
                    <a:pt x="912923" y="215398"/>
                  </a:lnTo>
                  <a:lnTo>
                    <a:pt x="916599" y="215075"/>
                  </a:lnTo>
                  <a:lnTo>
                    <a:pt x="916649" y="217828"/>
                  </a:lnTo>
                  <a:lnTo>
                    <a:pt x="913784" y="217843"/>
                  </a:lnTo>
                  <a:close/>
                </a:path>
                <a:path w="4153534" h="1946910">
                  <a:moveTo>
                    <a:pt x="927942" y="186212"/>
                  </a:moveTo>
                  <a:lnTo>
                    <a:pt x="926000" y="185136"/>
                  </a:lnTo>
                  <a:lnTo>
                    <a:pt x="925194" y="183645"/>
                  </a:lnTo>
                  <a:lnTo>
                    <a:pt x="925089" y="181994"/>
                  </a:lnTo>
                  <a:lnTo>
                    <a:pt x="927060" y="180719"/>
                  </a:lnTo>
                  <a:lnTo>
                    <a:pt x="928788" y="181139"/>
                  </a:lnTo>
                  <a:lnTo>
                    <a:pt x="929435" y="182579"/>
                  </a:lnTo>
                  <a:lnTo>
                    <a:pt x="932186" y="185828"/>
                  </a:lnTo>
                  <a:lnTo>
                    <a:pt x="929463" y="185806"/>
                  </a:lnTo>
                  <a:lnTo>
                    <a:pt x="927942" y="186212"/>
                  </a:lnTo>
                  <a:close/>
                </a:path>
                <a:path w="4153534" h="1946910">
                  <a:moveTo>
                    <a:pt x="830596" y="653220"/>
                  </a:moveTo>
                  <a:lnTo>
                    <a:pt x="829256" y="652021"/>
                  </a:lnTo>
                  <a:lnTo>
                    <a:pt x="828879" y="650699"/>
                  </a:lnTo>
                  <a:lnTo>
                    <a:pt x="827805" y="648684"/>
                  </a:lnTo>
                  <a:lnTo>
                    <a:pt x="830015" y="648664"/>
                  </a:lnTo>
                  <a:lnTo>
                    <a:pt x="831875" y="648206"/>
                  </a:lnTo>
                  <a:lnTo>
                    <a:pt x="832887" y="649736"/>
                  </a:lnTo>
                  <a:lnTo>
                    <a:pt x="832675" y="651308"/>
                  </a:lnTo>
                  <a:lnTo>
                    <a:pt x="832826" y="652642"/>
                  </a:lnTo>
                  <a:lnTo>
                    <a:pt x="831897" y="652723"/>
                  </a:lnTo>
                  <a:lnTo>
                    <a:pt x="830596" y="653220"/>
                  </a:lnTo>
                  <a:close/>
                </a:path>
                <a:path w="4153534" h="1946910">
                  <a:moveTo>
                    <a:pt x="820757" y="688226"/>
                  </a:moveTo>
                  <a:lnTo>
                    <a:pt x="820224" y="686691"/>
                  </a:lnTo>
                  <a:lnTo>
                    <a:pt x="819546" y="685737"/>
                  </a:lnTo>
                  <a:lnTo>
                    <a:pt x="820637" y="685093"/>
                  </a:lnTo>
                  <a:lnTo>
                    <a:pt x="821721" y="683982"/>
                  </a:lnTo>
                  <a:lnTo>
                    <a:pt x="823572" y="683952"/>
                  </a:lnTo>
                  <a:lnTo>
                    <a:pt x="824348" y="685470"/>
                  </a:lnTo>
                  <a:lnTo>
                    <a:pt x="825656" y="686895"/>
                  </a:lnTo>
                  <a:lnTo>
                    <a:pt x="823787" y="687677"/>
                  </a:lnTo>
                  <a:lnTo>
                    <a:pt x="822546" y="688679"/>
                  </a:lnTo>
                  <a:lnTo>
                    <a:pt x="820757" y="688226"/>
                  </a:lnTo>
                  <a:close/>
                </a:path>
                <a:path w="4153534" h="1946910">
                  <a:moveTo>
                    <a:pt x="771320" y="831821"/>
                  </a:moveTo>
                  <a:lnTo>
                    <a:pt x="771272" y="828873"/>
                  </a:lnTo>
                  <a:lnTo>
                    <a:pt x="770817" y="827262"/>
                  </a:lnTo>
                  <a:lnTo>
                    <a:pt x="771830" y="825141"/>
                  </a:lnTo>
                  <a:lnTo>
                    <a:pt x="773585" y="823995"/>
                  </a:lnTo>
                  <a:lnTo>
                    <a:pt x="775392" y="824403"/>
                  </a:lnTo>
                  <a:lnTo>
                    <a:pt x="776578" y="826249"/>
                  </a:lnTo>
                  <a:lnTo>
                    <a:pt x="776370" y="828172"/>
                  </a:lnTo>
                  <a:lnTo>
                    <a:pt x="774714" y="828926"/>
                  </a:lnTo>
                  <a:lnTo>
                    <a:pt x="771320" y="831821"/>
                  </a:lnTo>
                  <a:close/>
                </a:path>
                <a:path w="4153534" h="1946910">
                  <a:moveTo>
                    <a:pt x="734046" y="818362"/>
                  </a:moveTo>
                  <a:lnTo>
                    <a:pt x="734013" y="815374"/>
                  </a:lnTo>
                  <a:lnTo>
                    <a:pt x="733566" y="813757"/>
                  </a:lnTo>
                  <a:lnTo>
                    <a:pt x="734585" y="811624"/>
                  </a:lnTo>
                  <a:lnTo>
                    <a:pt x="736335" y="810472"/>
                  </a:lnTo>
                  <a:lnTo>
                    <a:pt x="738149" y="810873"/>
                  </a:lnTo>
                  <a:lnTo>
                    <a:pt x="739340" y="812725"/>
                  </a:lnTo>
                  <a:lnTo>
                    <a:pt x="739135" y="814653"/>
                  </a:lnTo>
                  <a:lnTo>
                    <a:pt x="737480" y="815412"/>
                  </a:lnTo>
                  <a:lnTo>
                    <a:pt x="734046" y="818362"/>
                  </a:lnTo>
                  <a:close/>
                </a:path>
                <a:path w="4153534" h="1946910">
                  <a:moveTo>
                    <a:pt x="760009" y="745912"/>
                  </a:moveTo>
                  <a:lnTo>
                    <a:pt x="760062" y="745085"/>
                  </a:lnTo>
                  <a:lnTo>
                    <a:pt x="759808" y="743971"/>
                  </a:lnTo>
                  <a:lnTo>
                    <a:pt x="760745" y="742983"/>
                  </a:lnTo>
                  <a:lnTo>
                    <a:pt x="761862" y="743041"/>
                  </a:lnTo>
                  <a:lnTo>
                    <a:pt x="762712" y="742844"/>
                  </a:lnTo>
                  <a:lnTo>
                    <a:pt x="763498" y="744979"/>
                  </a:lnTo>
                  <a:lnTo>
                    <a:pt x="760009" y="745912"/>
                  </a:lnTo>
                  <a:close/>
                </a:path>
                <a:path w="4153534" h="1946910">
                  <a:moveTo>
                    <a:pt x="946250" y="292121"/>
                  </a:moveTo>
                  <a:lnTo>
                    <a:pt x="945774" y="290032"/>
                  </a:lnTo>
                  <a:lnTo>
                    <a:pt x="945209" y="288884"/>
                  </a:lnTo>
                  <a:lnTo>
                    <a:pt x="945668" y="287180"/>
                  </a:lnTo>
                  <a:lnTo>
                    <a:pt x="947187" y="286316"/>
                  </a:lnTo>
                  <a:lnTo>
                    <a:pt x="948474" y="287092"/>
                  </a:lnTo>
                  <a:lnTo>
                    <a:pt x="949778" y="288390"/>
                  </a:lnTo>
                  <a:lnTo>
                    <a:pt x="949254" y="290075"/>
                  </a:lnTo>
                  <a:lnTo>
                    <a:pt x="947940" y="290683"/>
                  </a:lnTo>
                  <a:lnTo>
                    <a:pt x="946250" y="292121"/>
                  </a:lnTo>
                  <a:close/>
                </a:path>
                <a:path w="4153534" h="1946910">
                  <a:moveTo>
                    <a:pt x="805503" y="782579"/>
                  </a:moveTo>
                  <a:lnTo>
                    <a:pt x="804771" y="780974"/>
                  </a:lnTo>
                  <a:lnTo>
                    <a:pt x="802047" y="777790"/>
                  </a:lnTo>
                  <a:lnTo>
                    <a:pt x="804841" y="777708"/>
                  </a:lnTo>
                  <a:lnTo>
                    <a:pt x="806389" y="777246"/>
                  </a:lnTo>
                  <a:lnTo>
                    <a:pt x="808442" y="778200"/>
                  </a:lnTo>
                  <a:lnTo>
                    <a:pt x="809573" y="779916"/>
                  </a:lnTo>
                  <a:lnTo>
                    <a:pt x="809137" y="781646"/>
                  </a:lnTo>
                  <a:lnTo>
                    <a:pt x="807370" y="782786"/>
                  </a:lnTo>
                  <a:lnTo>
                    <a:pt x="805503" y="782579"/>
                  </a:lnTo>
                  <a:close/>
                </a:path>
                <a:path w="4153534" h="1946910">
                  <a:moveTo>
                    <a:pt x="832853" y="229110"/>
                  </a:moveTo>
                  <a:lnTo>
                    <a:pt x="832852" y="228165"/>
                  </a:lnTo>
                  <a:lnTo>
                    <a:pt x="832504" y="226942"/>
                  </a:lnTo>
                  <a:lnTo>
                    <a:pt x="833363" y="225874"/>
                  </a:lnTo>
                  <a:lnTo>
                    <a:pt x="834682" y="226118"/>
                  </a:lnTo>
                  <a:lnTo>
                    <a:pt x="835593" y="226037"/>
                  </a:lnTo>
                  <a:lnTo>
                    <a:pt x="835580" y="226989"/>
                  </a:lnTo>
                  <a:lnTo>
                    <a:pt x="835897" y="228181"/>
                  </a:lnTo>
                  <a:lnTo>
                    <a:pt x="835100" y="229289"/>
                  </a:lnTo>
                  <a:lnTo>
                    <a:pt x="833754" y="229040"/>
                  </a:lnTo>
                  <a:lnTo>
                    <a:pt x="832853" y="229110"/>
                  </a:lnTo>
                  <a:close/>
                </a:path>
                <a:path w="4153534" h="1946910">
                  <a:moveTo>
                    <a:pt x="858736" y="101330"/>
                  </a:moveTo>
                  <a:lnTo>
                    <a:pt x="858178" y="98849"/>
                  </a:lnTo>
                  <a:lnTo>
                    <a:pt x="859014" y="98872"/>
                  </a:lnTo>
                  <a:lnTo>
                    <a:pt x="861573" y="100834"/>
                  </a:lnTo>
                  <a:lnTo>
                    <a:pt x="861469" y="101212"/>
                  </a:lnTo>
                  <a:lnTo>
                    <a:pt x="860700" y="101667"/>
                  </a:lnTo>
                  <a:lnTo>
                    <a:pt x="859621" y="101351"/>
                  </a:lnTo>
                  <a:lnTo>
                    <a:pt x="858736" y="101330"/>
                  </a:lnTo>
                  <a:close/>
                </a:path>
                <a:path w="4153534" h="1946910">
                  <a:moveTo>
                    <a:pt x="860698" y="101668"/>
                  </a:moveTo>
                  <a:lnTo>
                    <a:pt x="859629" y="101351"/>
                  </a:lnTo>
                  <a:lnTo>
                    <a:pt x="860700" y="101667"/>
                  </a:lnTo>
                  <a:close/>
                </a:path>
                <a:path w="4153534" h="1946910">
                  <a:moveTo>
                    <a:pt x="754423" y="551840"/>
                  </a:moveTo>
                  <a:lnTo>
                    <a:pt x="753621" y="550012"/>
                  </a:lnTo>
                  <a:lnTo>
                    <a:pt x="752513" y="548679"/>
                  </a:lnTo>
                  <a:lnTo>
                    <a:pt x="753122" y="546896"/>
                  </a:lnTo>
                  <a:lnTo>
                    <a:pt x="754742" y="546409"/>
                  </a:lnTo>
                  <a:lnTo>
                    <a:pt x="755794" y="545729"/>
                  </a:lnTo>
                  <a:lnTo>
                    <a:pt x="756453" y="546787"/>
                  </a:lnTo>
                  <a:lnTo>
                    <a:pt x="757709" y="547916"/>
                  </a:lnTo>
                  <a:lnTo>
                    <a:pt x="757490" y="549788"/>
                  </a:lnTo>
                  <a:lnTo>
                    <a:pt x="755929" y="550518"/>
                  </a:lnTo>
                  <a:lnTo>
                    <a:pt x="754423" y="551840"/>
                  </a:lnTo>
                  <a:close/>
                </a:path>
                <a:path w="4153534" h="1946910">
                  <a:moveTo>
                    <a:pt x="644523" y="792401"/>
                  </a:moveTo>
                  <a:lnTo>
                    <a:pt x="643820" y="787780"/>
                  </a:lnTo>
                  <a:lnTo>
                    <a:pt x="643065" y="786147"/>
                  </a:lnTo>
                  <a:lnTo>
                    <a:pt x="644131" y="784522"/>
                  </a:lnTo>
                  <a:lnTo>
                    <a:pt x="646283" y="783864"/>
                  </a:lnTo>
                  <a:lnTo>
                    <a:pt x="647879" y="784789"/>
                  </a:lnTo>
                  <a:lnTo>
                    <a:pt x="648432" y="786760"/>
                  </a:lnTo>
                  <a:lnTo>
                    <a:pt x="647850" y="789074"/>
                  </a:lnTo>
                  <a:lnTo>
                    <a:pt x="646492" y="790040"/>
                  </a:lnTo>
                  <a:lnTo>
                    <a:pt x="644523" y="792401"/>
                  </a:lnTo>
                  <a:close/>
                </a:path>
                <a:path w="4153534" h="1946910">
                  <a:moveTo>
                    <a:pt x="700437" y="688777"/>
                  </a:moveTo>
                  <a:lnTo>
                    <a:pt x="699814" y="688146"/>
                  </a:lnTo>
                  <a:lnTo>
                    <a:pt x="698626" y="687423"/>
                  </a:lnTo>
                  <a:lnTo>
                    <a:pt x="698836" y="686112"/>
                  </a:lnTo>
                  <a:lnTo>
                    <a:pt x="699841" y="685461"/>
                  </a:lnTo>
                  <a:lnTo>
                    <a:pt x="700473" y="684751"/>
                  </a:lnTo>
                  <a:lnTo>
                    <a:pt x="701105" y="685406"/>
                  </a:lnTo>
                  <a:lnTo>
                    <a:pt x="702282" y="686109"/>
                  </a:lnTo>
                  <a:lnTo>
                    <a:pt x="702166" y="687443"/>
                  </a:lnTo>
                  <a:lnTo>
                    <a:pt x="701083" y="688090"/>
                  </a:lnTo>
                  <a:lnTo>
                    <a:pt x="700437" y="688777"/>
                  </a:lnTo>
                  <a:close/>
                </a:path>
                <a:path w="4153534" h="1946910">
                  <a:moveTo>
                    <a:pt x="292377" y="534844"/>
                  </a:moveTo>
                  <a:lnTo>
                    <a:pt x="292060" y="533647"/>
                  </a:lnTo>
                  <a:lnTo>
                    <a:pt x="291224" y="532256"/>
                  </a:lnTo>
                  <a:lnTo>
                    <a:pt x="291904" y="530434"/>
                  </a:lnTo>
                  <a:lnTo>
                    <a:pt x="293502" y="530030"/>
                  </a:lnTo>
                  <a:lnTo>
                    <a:pt x="295056" y="529112"/>
                  </a:lnTo>
                  <a:lnTo>
                    <a:pt x="295735" y="530761"/>
                  </a:lnTo>
                  <a:lnTo>
                    <a:pt x="296810" y="532674"/>
                  </a:lnTo>
                  <a:lnTo>
                    <a:pt x="295364" y="533785"/>
                  </a:lnTo>
                  <a:lnTo>
                    <a:pt x="293806" y="534230"/>
                  </a:lnTo>
                  <a:lnTo>
                    <a:pt x="292377" y="534844"/>
                  </a:lnTo>
                  <a:close/>
                </a:path>
                <a:path w="4153534" h="1946910">
                  <a:moveTo>
                    <a:pt x="430697" y="158242"/>
                  </a:moveTo>
                  <a:lnTo>
                    <a:pt x="430188" y="157216"/>
                  </a:lnTo>
                  <a:lnTo>
                    <a:pt x="429403" y="156219"/>
                  </a:lnTo>
                  <a:lnTo>
                    <a:pt x="429262" y="154698"/>
                  </a:lnTo>
                  <a:lnTo>
                    <a:pt x="430801" y="153547"/>
                  </a:lnTo>
                  <a:lnTo>
                    <a:pt x="432371" y="154010"/>
                  </a:lnTo>
                  <a:lnTo>
                    <a:pt x="433171" y="155002"/>
                  </a:lnTo>
                  <a:lnTo>
                    <a:pt x="434745" y="156244"/>
                  </a:lnTo>
                  <a:lnTo>
                    <a:pt x="430697" y="158242"/>
                  </a:lnTo>
                  <a:close/>
                </a:path>
                <a:path w="4153534" h="1946910">
                  <a:moveTo>
                    <a:pt x="215015" y="695439"/>
                  </a:moveTo>
                  <a:lnTo>
                    <a:pt x="214871" y="693334"/>
                  </a:lnTo>
                  <a:lnTo>
                    <a:pt x="214511" y="692112"/>
                  </a:lnTo>
                  <a:lnTo>
                    <a:pt x="215002" y="690575"/>
                  </a:lnTo>
                  <a:lnTo>
                    <a:pt x="216801" y="689927"/>
                  </a:lnTo>
                  <a:lnTo>
                    <a:pt x="217908" y="690924"/>
                  </a:lnTo>
                  <a:lnTo>
                    <a:pt x="218973" y="692311"/>
                  </a:lnTo>
                  <a:lnTo>
                    <a:pt x="218459" y="693896"/>
                  </a:lnTo>
                  <a:lnTo>
                    <a:pt x="216884" y="694317"/>
                  </a:lnTo>
                  <a:lnTo>
                    <a:pt x="215015" y="695439"/>
                  </a:lnTo>
                  <a:close/>
                </a:path>
                <a:path w="4153534" h="1946910">
                  <a:moveTo>
                    <a:pt x="257014" y="579150"/>
                  </a:moveTo>
                  <a:lnTo>
                    <a:pt x="256418" y="578534"/>
                  </a:lnTo>
                  <a:lnTo>
                    <a:pt x="255301" y="577863"/>
                  </a:lnTo>
                  <a:lnTo>
                    <a:pt x="255446" y="576547"/>
                  </a:lnTo>
                  <a:lnTo>
                    <a:pt x="256394" y="575870"/>
                  </a:lnTo>
                  <a:lnTo>
                    <a:pt x="256973" y="575150"/>
                  </a:lnTo>
                  <a:lnTo>
                    <a:pt x="257583" y="575803"/>
                  </a:lnTo>
                  <a:lnTo>
                    <a:pt x="258677" y="576461"/>
                  </a:lnTo>
                  <a:lnTo>
                    <a:pt x="258664" y="577794"/>
                  </a:lnTo>
                  <a:lnTo>
                    <a:pt x="257614" y="578468"/>
                  </a:lnTo>
                  <a:lnTo>
                    <a:pt x="257014" y="579150"/>
                  </a:lnTo>
                  <a:close/>
                </a:path>
                <a:path w="4153534" h="1946910">
                  <a:moveTo>
                    <a:pt x="242801" y="647205"/>
                  </a:moveTo>
                  <a:lnTo>
                    <a:pt x="241527" y="643704"/>
                  </a:lnTo>
                  <a:lnTo>
                    <a:pt x="242479" y="643687"/>
                  </a:lnTo>
                  <a:lnTo>
                    <a:pt x="243608" y="643354"/>
                  </a:lnTo>
                  <a:lnTo>
                    <a:pt x="244885" y="644065"/>
                  </a:lnTo>
                  <a:lnTo>
                    <a:pt x="244935" y="645289"/>
                  </a:lnTo>
                  <a:lnTo>
                    <a:pt x="245188" y="646034"/>
                  </a:lnTo>
                  <a:lnTo>
                    <a:pt x="242801" y="647205"/>
                  </a:lnTo>
                  <a:close/>
                </a:path>
                <a:path w="4153534" h="1946910">
                  <a:moveTo>
                    <a:pt x="995152" y="636039"/>
                  </a:moveTo>
                  <a:lnTo>
                    <a:pt x="994312" y="633595"/>
                  </a:lnTo>
                  <a:lnTo>
                    <a:pt x="997841" y="633309"/>
                  </a:lnTo>
                  <a:lnTo>
                    <a:pt x="997860" y="634176"/>
                  </a:lnTo>
                  <a:lnTo>
                    <a:pt x="998227" y="635498"/>
                  </a:lnTo>
                  <a:lnTo>
                    <a:pt x="997218" y="636259"/>
                  </a:lnTo>
                  <a:lnTo>
                    <a:pt x="996071" y="635998"/>
                  </a:lnTo>
                  <a:lnTo>
                    <a:pt x="995152" y="636039"/>
                  </a:lnTo>
                  <a:close/>
                </a:path>
                <a:path w="4153534" h="1946910">
                  <a:moveTo>
                    <a:pt x="525108" y="2450"/>
                  </a:moveTo>
                  <a:lnTo>
                    <a:pt x="524944" y="1638"/>
                  </a:lnTo>
                  <a:lnTo>
                    <a:pt x="524515" y="34"/>
                  </a:lnTo>
                  <a:lnTo>
                    <a:pt x="529203" y="0"/>
                  </a:lnTo>
                  <a:lnTo>
                    <a:pt x="529200" y="367"/>
                  </a:lnTo>
                  <a:lnTo>
                    <a:pt x="528823" y="1303"/>
                  </a:lnTo>
                  <a:lnTo>
                    <a:pt x="528549" y="1791"/>
                  </a:lnTo>
                  <a:lnTo>
                    <a:pt x="526816" y="1868"/>
                  </a:lnTo>
                  <a:lnTo>
                    <a:pt x="525108" y="2450"/>
                  </a:lnTo>
                  <a:close/>
                </a:path>
                <a:path w="4153534" h="1946910">
                  <a:moveTo>
                    <a:pt x="172380" y="876891"/>
                  </a:moveTo>
                  <a:lnTo>
                    <a:pt x="171584" y="875023"/>
                  </a:lnTo>
                  <a:lnTo>
                    <a:pt x="170489" y="873679"/>
                  </a:lnTo>
                  <a:lnTo>
                    <a:pt x="171091" y="871854"/>
                  </a:lnTo>
                  <a:lnTo>
                    <a:pt x="172722" y="871349"/>
                  </a:lnTo>
                  <a:lnTo>
                    <a:pt x="173771" y="870652"/>
                  </a:lnTo>
                  <a:lnTo>
                    <a:pt x="174442" y="871720"/>
                  </a:lnTo>
                  <a:lnTo>
                    <a:pt x="175732" y="872866"/>
                  </a:lnTo>
                  <a:lnTo>
                    <a:pt x="175484" y="874768"/>
                  </a:lnTo>
                  <a:lnTo>
                    <a:pt x="173920" y="875516"/>
                  </a:lnTo>
                  <a:lnTo>
                    <a:pt x="172380" y="876891"/>
                  </a:lnTo>
                  <a:close/>
                </a:path>
                <a:path w="4153534" h="1946910">
                  <a:moveTo>
                    <a:pt x="350061" y="137608"/>
                  </a:moveTo>
                  <a:lnTo>
                    <a:pt x="349283" y="136546"/>
                  </a:lnTo>
                  <a:lnTo>
                    <a:pt x="348592" y="136002"/>
                  </a:lnTo>
                  <a:lnTo>
                    <a:pt x="349317" y="135371"/>
                  </a:lnTo>
                  <a:lnTo>
                    <a:pt x="349977" y="134369"/>
                  </a:lnTo>
                  <a:lnTo>
                    <a:pt x="351369" y="134132"/>
                  </a:lnTo>
                  <a:lnTo>
                    <a:pt x="352150" y="135190"/>
                  </a:lnTo>
                  <a:lnTo>
                    <a:pt x="352840" y="135738"/>
                  </a:lnTo>
                  <a:lnTo>
                    <a:pt x="352116" y="136374"/>
                  </a:lnTo>
                  <a:lnTo>
                    <a:pt x="351453" y="137378"/>
                  </a:lnTo>
                  <a:lnTo>
                    <a:pt x="350061" y="137608"/>
                  </a:lnTo>
                  <a:close/>
                </a:path>
                <a:path w="4153534" h="1946910">
                  <a:moveTo>
                    <a:pt x="127364" y="669699"/>
                  </a:moveTo>
                  <a:lnTo>
                    <a:pt x="126673" y="668044"/>
                  </a:lnTo>
                  <a:lnTo>
                    <a:pt x="125584" y="666096"/>
                  </a:lnTo>
                  <a:lnTo>
                    <a:pt x="127043" y="664996"/>
                  </a:lnTo>
                  <a:lnTo>
                    <a:pt x="128612" y="664544"/>
                  </a:lnTo>
                  <a:lnTo>
                    <a:pt x="130058" y="663931"/>
                  </a:lnTo>
                  <a:lnTo>
                    <a:pt x="130385" y="665143"/>
                  </a:lnTo>
                  <a:lnTo>
                    <a:pt x="131244" y="666552"/>
                  </a:lnTo>
                  <a:lnTo>
                    <a:pt x="130558" y="668394"/>
                  </a:lnTo>
                  <a:lnTo>
                    <a:pt x="128926" y="668793"/>
                  </a:lnTo>
                  <a:lnTo>
                    <a:pt x="127364" y="669699"/>
                  </a:lnTo>
                  <a:close/>
                </a:path>
                <a:path w="4153534" h="1946910">
                  <a:moveTo>
                    <a:pt x="191260" y="498092"/>
                  </a:moveTo>
                  <a:lnTo>
                    <a:pt x="189730" y="497397"/>
                  </a:lnTo>
                  <a:lnTo>
                    <a:pt x="189043" y="496304"/>
                  </a:lnTo>
                  <a:lnTo>
                    <a:pt x="187624" y="494868"/>
                  </a:lnTo>
                  <a:lnTo>
                    <a:pt x="192333" y="493419"/>
                  </a:lnTo>
                  <a:lnTo>
                    <a:pt x="192596" y="494594"/>
                  </a:lnTo>
                  <a:lnTo>
                    <a:pt x="193086" y="495787"/>
                  </a:lnTo>
                  <a:lnTo>
                    <a:pt x="192955" y="497333"/>
                  </a:lnTo>
                  <a:lnTo>
                    <a:pt x="191260" y="498092"/>
                  </a:lnTo>
                  <a:close/>
                </a:path>
                <a:path w="4153534" h="1946910">
                  <a:moveTo>
                    <a:pt x="146779" y="793634"/>
                  </a:moveTo>
                  <a:lnTo>
                    <a:pt x="145671" y="789069"/>
                  </a:lnTo>
                  <a:lnTo>
                    <a:pt x="146818" y="788797"/>
                  </a:lnTo>
                  <a:lnTo>
                    <a:pt x="147990" y="788267"/>
                  </a:lnTo>
                  <a:lnTo>
                    <a:pt x="149529" y="788430"/>
                  </a:lnTo>
                  <a:lnTo>
                    <a:pt x="150313" y="790191"/>
                  </a:lnTo>
                  <a:lnTo>
                    <a:pt x="149566" y="791657"/>
                  </a:lnTo>
                  <a:lnTo>
                    <a:pt x="148409" y="792254"/>
                  </a:lnTo>
                  <a:lnTo>
                    <a:pt x="146779" y="793634"/>
                  </a:lnTo>
                  <a:close/>
                </a:path>
                <a:path w="4153534" h="1946910">
                  <a:moveTo>
                    <a:pt x="233843" y="475974"/>
                  </a:moveTo>
                  <a:lnTo>
                    <a:pt x="233178" y="474420"/>
                  </a:lnTo>
                  <a:lnTo>
                    <a:pt x="231777" y="472720"/>
                  </a:lnTo>
                  <a:lnTo>
                    <a:pt x="233959" y="472397"/>
                  </a:lnTo>
                  <a:lnTo>
                    <a:pt x="235476" y="471704"/>
                  </a:lnTo>
                  <a:lnTo>
                    <a:pt x="237462" y="472615"/>
                  </a:lnTo>
                  <a:lnTo>
                    <a:pt x="237934" y="474213"/>
                  </a:lnTo>
                  <a:lnTo>
                    <a:pt x="238633" y="475313"/>
                  </a:lnTo>
                  <a:lnTo>
                    <a:pt x="237367" y="475685"/>
                  </a:lnTo>
                  <a:lnTo>
                    <a:pt x="235943" y="476588"/>
                  </a:lnTo>
                  <a:lnTo>
                    <a:pt x="233843" y="475974"/>
                  </a:lnTo>
                  <a:close/>
                </a:path>
                <a:path w="4153534" h="1946910">
                  <a:moveTo>
                    <a:pt x="247269" y="501905"/>
                  </a:moveTo>
                  <a:lnTo>
                    <a:pt x="245695" y="500835"/>
                  </a:lnTo>
                  <a:lnTo>
                    <a:pt x="245085" y="498799"/>
                  </a:lnTo>
                  <a:lnTo>
                    <a:pt x="245871" y="497190"/>
                  </a:lnTo>
                  <a:lnTo>
                    <a:pt x="247880" y="496656"/>
                  </a:lnTo>
                  <a:lnTo>
                    <a:pt x="250115" y="497248"/>
                  </a:lnTo>
                  <a:lnTo>
                    <a:pt x="251039" y="498576"/>
                  </a:lnTo>
                  <a:lnTo>
                    <a:pt x="253255" y="500471"/>
                  </a:lnTo>
                  <a:lnTo>
                    <a:pt x="248891" y="501153"/>
                  </a:lnTo>
                  <a:lnTo>
                    <a:pt x="247269" y="501905"/>
                  </a:lnTo>
                  <a:close/>
                </a:path>
                <a:path w="4153534" h="1946910">
                  <a:moveTo>
                    <a:pt x="625701" y="100765"/>
                  </a:moveTo>
                  <a:lnTo>
                    <a:pt x="625574" y="97042"/>
                  </a:lnTo>
                  <a:lnTo>
                    <a:pt x="625296" y="95644"/>
                  </a:lnTo>
                  <a:lnTo>
                    <a:pt x="625728" y="93585"/>
                  </a:lnTo>
                  <a:lnTo>
                    <a:pt x="626737" y="92986"/>
                  </a:lnTo>
                  <a:lnTo>
                    <a:pt x="627367" y="92307"/>
                  </a:lnTo>
                  <a:lnTo>
                    <a:pt x="628327" y="93204"/>
                  </a:lnTo>
                  <a:lnTo>
                    <a:pt x="629781" y="93968"/>
                  </a:lnTo>
                  <a:lnTo>
                    <a:pt x="630258" y="95743"/>
                  </a:lnTo>
                  <a:lnTo>
                    <a:pt x="628752" y="96893"/>
                  </a:lnTo>
                  <a:lnTo>
                    <a:pt x="625701" y="100765"/>
                  </a:lnTo>
                  <a:close/>
                </a:path>
                <a:path w="4153534" h="1946910">
                  <a:moveTo>
                    <a:pt x="391297" y="774517"/>
                  </a:moveTo>
                  <a:lnTo>
                    <a:pt x="389672" y="773677"/>
                  </a:lnTo>
                  <a:lnTo>
                    <a:pt x="389094" y="771679"/>
                  </a:lnTo>
                  <a:lnTo>
                    <a:pt x="389706" y="769431"/>
                  </a:lnTo>
                  <a:lnTo>
                    <a:pt x="391079" y="768510"/>
                  </a:lnTo>
                  <a:lnTo>
                    <a:pt x="393019" y="766307"/>
                  </a:lnTo>
                  <a:lnTo>
                    <a:pt x="393692" y="770655"/>
                  </a:lnTo>
                  <a:lnTo>
                    <a:pt x="394449" y="772282"/>
                  </a:lnTo>
                  <a:lnTo>
                    <a:pt x="393398" y="773899"/>
                  </a:lnTo>
                  <a:lnTo>
                    <a:pt x="391297" y="774517"/>
                  </a:lnTo>
                  <a:close/>
                </a:path>
                <a:path w="4153534" h="1946910">
                  <a:moveTo>
                    <a:pt x="445224" y="490254"/>
                  </a:moveTo>
                  <a:lnTo>
                    <a:pt x="444113" y="488917"/>
                  </a:lnTo>
                  <a:lnTo>
                    <a:pt x="444191" y="487346"/>
                  </a:lnTo>
                  <a:lnTo>
                    <a:pt x="444304" y="485869"/>
                  </a:lnTo>
                  <a:lnTo>
                    <a:pt x="446215" y="485311"/>
                  </a:lnTo>
                  <a:lnTo>
                    <a:pt x="447432" y="486445"/>
                  </a:lnTo>
                  <a:lnTo>
                    <a:pt x="447904" y="487676"/>
                  </a:lnTo>
                  <a:lnTo>
                    <a:pt x="448996" y="489511"/>
                  </a:lnTo>
                  <a:lnTo>
                    <a:pt x="446991" y="489668"/>
                  </a:lnTo>
                  <a:lnTo>
                    <a:pt x="445224" y="490254"/>
                  </a:lnTo>
                  <a:close/>
                </a:path>
                <a:path w="4153534" h="1946910">
                  <a:moveTo>
                    <a:pt x="388330" y="660025"/>
                  </a:moveTo>
                  <a:lnTo>
                    <a:pt x="386558" y="659439"/>
                  </a:lnTo>
                  <a:lnTo>
                    <a:pt x="385414" y="657682"/>
                  </a:lnTo>
                  <a:lnTo>
                    <a:pt x="385827" y="655943"/>
                  </a:lnTo>
                  <a:lnTo>
                    <a:pt x="387574" y="654816"/>
                  </a:lnTo>
                  <a:lnTo>
                    <a:pt x="389422" y="655022"/>
                  </a:lnTo>
                  <a:lnTo>
                    <a:pt x="390146" y="656613"/>
                  </a:lnTo>
                  <a:lnTo>
                    <a:pt x="391445" y="658140"/>
                  </a:lnTo>
                  <a:lnTo>
                    <a:pt x="389647" y="658929"/>
                  </a:lnTo>
                  <a:lnTo>
                    <a:pt x="388330" y="660025"/>
                  </a:lnTo>
                  <a:close/>
                </a:path>
                <a:path w="4153534" h="1946910">
                  <a:moveTo>
                    <a:pt x="327703" y="974800"/>
                  </a:moveTo>
                  <a:lnTo>
                    <a:pt x="326800" y="971498"/>
                  </a:lnTo>
                  <a:lnTo>
                    <a:pt x="327721" y="971522"/>
                  </a:lnTo>
                  <a:lnTo>
                    <a:pt x="328868" y="971225"/>
                  </a:lnTo>
                  <a:lnTo>
                    <a:pt x="330025" y="972037"/>
                  </a:lnTo>
                  <a:lnTo>
                    <a:pt x="329955" y="973263"/>
                  </a:lnTo>
                  <a:lnTo>
                    <a:pt x="330148" y="974114"/>
                  </a:lnTo>
                  <a:lnTo>
                    <a:pt x="327703" y="974800"/>
                  </a:lnTo>
                  <a:close/>
                </a:path>
                <a:path w="4153534" h="1946910">
                  <a:moveTo>
                    <a:pt x="340601" y="937324"/>
                  </a:moveTo>
                  <a:lnTo>
                    <a:pt x="339294" y="935880"/>
                  </a:lnTo>
                  <a:lnTo>
                    <a:pt x="339929" y="934245"/>
                  </a:lnTo>
                  <a:lnTo>
                    <a:pt x="340825" y="933324"/>
                  </a:lnTo>
                  <a:lnTo>
                    <a:pt x="341582" y="932258"/>
                  </a:lnTo>
                  <a:lnTo>
                    <a:pt x="345054" y="935755"/>
                  </a:lnTo>
                  <a:lnTo>
                    <a:pt x="343353" y="936500"/>
                  </a:lnTo>
                  <a:lnTo>
                    <a:pt x="342297" y="937283"/>
                  </a:lnTo>
                  <a:lnTo>
                    <a:pt x="340601" y="937324"/>
                  </a:lnTo>
                  <a:close/>
                </a:path>
                <a:path w="4153534" h="1946910">
                  <a:moveTo>
                    <a:pt x="409828" y="420570"/>
                  </a:moveTo>
                  <a:lnTo>
                    <a:pt x="409336" y="418453"/>
                  </a:lnTo>
                  <a:lnTo>
                    <a:pt x="408766" y="417293"/>
                  </a:lnTo>
                  <a:lnTo>
                    <a:pt x="409065" y="415651"/>
                  </a:lnTo>
                  <a:lnTo>
                    <a:pt x="410763" y="414681"/>
                  </a:lnTo>
                  <a:lnTo>
                    <a:pt x="412061" y="415475"/>
                  </a:lnTo>
                  <a:lnTo>
                    <a:pt x="413376" y="416769"/>
                  </a:lnTo>
                  <a:lnTo>
                    <a:pt x="412862" y="418499"/>
                  </a:lnTo>
                  <a:lnTo>
                    <a:pt x="411531" y="419114"/>
                  </a:lnTo>
                  <a:lnTo>
                    <a:pt x="409828" y="420570"/>
                  </a:lnTo>
                  <a:close/>
                </a:path>
                <a:path w="4153534" h="1946910">
                  <a:moveTo>
                    <a:pt x="970808" y="641417"/>
                  </a:moveTo>
                  <a:lnTo>
                    <a:pt x="969944" y="640259"/>
                  </a:lnTo>
                  <a:lnTo>
                    <a:pt x="970139" y="639119"/>
                  </a:lnTo>
                  <a:lnTo>
                    <a:pt x="970045" y="638190"/>
                  </a:lnTo>
                  <a:lnTo>
                    <a:pt x="972569" y="637908"/>
                  </a:lnTo>
                  <a:lnTo>
                    <a:pt x="972846" y="641504"/>
                  </a:lnTo>
                  <a:lnTo>
                    <a:pt x="972006" y="641325"/>
                  </a:lnTo>
                  <a:lnTo>
                    <a:pt x="970808" y="641417"/>
                  </a:lnTo>
                  <a:close/>
                </a:path>
                <a:path w="4153534" h="1946910">
                  <a:moveTo>
                    <a:pt x="537615" y="79716"/>
                  </a:moveTo>
                  <a:lnTo>
                    <a:pt x="535985" y="78662"/>
                  </a:lnTo>
                  <a:lnTo>
                    <a:pt x="535171" y="77514"/>
                  </a:lnTo>
                  <a:lnTo>
                    <a:pt x="533015" y="75270"/>
                  </a:lnTo>
                  <a:lnTo>
                    <a:pt x="537005" y="75313"/>
                  </a:lnTo>
                  <a:lnTo>
                    <a:pt x="538824" y="74866"/>
                  </a:lnTo>
                  <a:lnTo>
                    <a:pt x="539878" y="76276"/>
                  </a:lnTo>
                  <a:lnTo>
                    <a:pt x="539347" y="79351"/>
                  </a:lnTo>
                  <a:lnTo>
                    <a:pt x="537615" y="79716"/>
                  </a:lnTo>
                  <a:close/>
                </a:path>
                <a:path w="4153534" h="1946910">
                  <a:moveTo>
                    <a:pt x="287116" y="710568"/>
                  </a:moveTo>
                  <a:lnTo>
                    <a:pt x="286776" y="709383"/>
                  </a:lnTo>
                  <a:lnTo>
                    <a:pt x="285944" y="708058"/>
                  </a:lnTo>
                  <a:lnTo>
                    <a:pt x="286545" y="705906"/>
                  </a:lnTo>
                  <a:lnTo>
                    <a:pt x="287867" y="705046"/>
                  </a:lnTo>
                  <a:lnTo>
                    <a:pt x="289768" y="702942"/>
                  </a:lnTo>
                  <a:lnTo>
                    <a:pt x="290321" y="707059"/>
                  </a:lnTo>
                  <a:lnTo>
                    <a:pt x="291006" y="708612"/>
                  </a:lnTo>
                  <a:lnTo>
                    <a:pt x="289976" y="710174"/>
                  </a:lnTo>
                  <a:lnTo>
                    <a:pt x="288292" y="710204"/>
                  </a:lnTo>
                  <a:lnTo>
                    <a:pt x="287116" y="710568"/>
                  </a:lnTo>
                  <a:close/>
                </a:path>
                <a:path w="4153534" h="1946910">
                  <a:moveTo>
                    <a:pt x="537056" y="23297"/>
                  </a:moveTo>
                  <a:lnTo>
                    <a:pt x="536172" y="20790"/>
                  </a:lnTo>
                  <a:lnTo>
                    <a:pt x="539816" y="20489"/>
                  </a:lnTo>
                  <a:lnTo>
                    <a:pt x="539841" y="21383"/>
                  </a:lnTo>
                  <a:lnTo>
                    <a:pt x="540223" y="22752"/>
                  </a:lnTo>
                  <a:lnTo>
                    <a:pt x="539184" y="23524"/>
                  </a:lnTo>
                  <a:lnTo>
                    <a:pt x="538004" y="23255"/>
                  </a:lnTo>
                  <a:lnTo>
                    <a:pt x="537056" y="23297"/>
                  </a:lnTo>
                  <a:close/>
                </a:path>
                <a:path w="4153534" h="1946910">
                  <a:moveTo>
                    <a:pt x="321012" y="781321"/>
                  </a:moveTo>
                  <a:lnTo>
                    <a:pt x="319885" y="779849"/>
                  </a:lnTo>
                  <a:lnTo>
                    <a:pt x="319422" y="778269"/>
                  </a:lnTo>
                  <a:lnTo>
                    <a:pt x="318794" y="776816"/>
                  </a:lnTo>
                  <a:lnTo>
                    <a:pt x="320016" y="776498"/>
                  </a:lnTo>
                  <a:lnTo>
                    <a:pt x="321437" y="775650"/>
                  </a:lnTo>
                  <a:lnTo>
                    <a:pt x="323301" y="776345"/>
                  </a:lnTo>
                  <a:lnTo>
                    <a:pt x="323713" y="777974"/>
                  </a:lnTo>
                  <a:lnTo>
                    <a:pt x="324640" y="779542"/>
                  </a:lnTo>
                  <a:lnTo>
                    <a:pt x="322964" y="780233"/>
                  </a:lnTo>
                  <a:lnTo>
                    <a:pt x="321012" y="781321"/>
                  </a:lnTo>
                  <a:close/>
                </a:path>
                <a:path w="4153534" h="1946910">
                  <a:moveTo>
                    <a:pt x="375908" y="668866"/>
                  </a:moveTo>
                  <a:lnTo>
                    <a:pt x="375935" y="666764"/>
                  </a:lnTo>
                  <a:lnTo>
                    <a:pt x="375462" y="664945"/>
                  </a:lnTo>
                  <a:lnTo>
                    <a:pt x="376865" y="663747"/>
                  </a:lnTo>
                  <a:lnTo>
                    <a:pt x="380060" y="664263"/>
                  </a:lnTo>
                  <a:lnTo>
                    <a:pt x="380445" y="666260"/>
                  </a:lnTo>
                  <a:lnTo>
                    <a:pt x="379149" y="667468"/>
                  </a:lnTo>
                  <a:lnTo>
                    <a:pt x="377824" y="667886"/>
                  </a:lnTo>
                  <a:lnTo>
                    <a:pt x="375908" y="668866"/>
                  </a:lnTo>
                  <a:close/>
                </a:path>
                <a:path w="4153534" h="1946910">
                  <a:moveTo>
                    <a:pt x="885644" y="832779"/>
                  </a:moveTo>
                  <a:lnTo>
                    <a:pt x="885140" y="830675"/>
                  </a:lnTo>
                  <a:lnTo>
                    <a:pt x="884535" y="829474"/>
                  </a:lnTo>
                  <a:lnTo>
                    <a:pt x="884957" y="827731"/>
                  </a:lnTo>
                  <a:lnTo>
                    <a:pt x="886571" y="826824"/>
                  </a:lnTo>
                  <a:lnTo>
                    <a:pt x="887959" y="827633"/>
                  </a:lnTo>
                  <a:lnTo>
                    <a:pt x="888606" y="828806"/>
                  </a:lnTo>
                  <a:lnTo>
                    <a:pt x="889396" y="829738"/>
                  </a:lnTo>
                  <a:lnTo>
                    <a:pt x="885644" y="832779"/>
                  </a:lnTo>
                  <a:close/>
                </a:path>
                <a:path w="4153534" h="1946910">
                  <a:moveTo>
                    <a:pt x="546954" y="77728"/>
                  </a:moveTo>
                  <a:lnTo>
                    <a:pt x="546131" y="74518"/>
                  </a:lnTo>
                  <a:lnTo>
                    <a:pt x="547023" y="74529"/>
                  </a:lnTo>
                  <a:lnTo>
                    <a:pt x="548149" y="74223"/>
                  </a:lnTo>
                  <a:lnTo>
                    <a:pt x="549256" y="75023"/>
                  </a:lnTo>
                  <a:lnTo>
                    <a:pt x="549177" y="76222"/>
                  </a:lnTo>
                  <a:lnTo>
                    <a:pt x="549357" y="77063"/>
                  </a:lnTo>
                  <a:lnTo>
                    <a:pt x="546954" y="77728"/>
                  </a:lnTo>
                  <a:close/>
                </a:path>
                <a:path w="4153534" h="1946910">
                  <a:moveTo>
                    <a:pt x="2330094" y="1488177"/>
                  </a:moveTo>
                  <a:lnTo>
                    <a:pt x="2328808" y="1486670"/>
                  </a:lnTo>
                  <a:lnTo>
                    <a:pt x="2329290" y="1485125"/>
                  </a:lnTo>
                  <a:lnTo>
                    <a:pt x="2330261" y="1484234"/>
                  </a:lnTo>
                  <a:lnTo>
                    <a:pt x="2330977" y="1483262"/>
                  </a:lnTo>
                  <a:lnTo>
                    <a:pt x="2334288" y="1486226"/>
                  </a:lnTo>
                  <a:lnTo>
                    <a:pt x="2332657" y="1487107"/>
                  </a:lnTo>
                  <a:lnTo>
                    <a:pt x="2331659" y="1487936"/>
                  </a:lnTo>
                  <a:lnTo>
                    <a:pt x="2330094" y="1488177"/>
                  </a:lnTo>
                  <a:close/>
                </a:path>
                <a:path w="4153534" h="1946910">
                  <a:moveTo>
                    <a:pt x="2461123" y="1210133"/>
                  </a:moveTo>
                  <a:lnTo>
                    <a:pt x="2460575" y="1206027"/>
                  </a:lnTo>
                  <a:lnTo>
                    <a:pt x="2459924" y="1204484"/>
                  </a:lnTo>
                  <a:lnTo>
                    <a:pt x="2461137" y="1203104"/>
                  </a:lnTo>
                  <a:lnTo>
                    <a:pt x="2462689" y="1203019"/>
                  </a:lnTo>
                  <a:lnTo>
                    <a:pt x="2463888" y="1202620"/>
                  </a:lnTo>
                  <a:lnTo>
                    <a:pt x="2464191" y="1203759"/>
                  </a:lnTo>
                  <a:lnTo>
                    <a:pt x="2464968" y="1205044"/>
                  </a:lnTo>
                  <a:lnTo>
                    <a:pt x="2464294" y="1207153"/>
                  </a:lnTo>
                  <a:lnTo>
                    <a:pt x="2463055" y="1207980"/>
                  </a:lnTo>
                  <a:lnTo>
                    <a:pt x="2461123" y="1210133"/>
                  </a:lnTo>
                  <a:close/>
                </a:path>
                <a:path w="4153534" h="1946910">
                  <a:moveTo>
                    <a:pt x="2346941" y="1573621"/>
                  </a:moveTo>
                  <a:lnTo>
                    <a:pt x="2346130" y="1571207"/>
                  </a:lnTo>
                  <a:lnTo>
                    <a:pt x="2349607" y="1570913"/>
                  </a:lnTo>
                  <a:lnTo>
                    <a:pt x="2349617" y="1571770"/>
                  </a:lnTo>
                  <a:lnTo>
                    <a:pt x="2349972" y="1573053"/>
                  </a:lnTo>
                  <a:lnTo>
                    <a:pt x="2348987" y="1573835"/>
                  </a:lnTo>
                  <a:lnTo>
                    <a:pt x="2347842" y="1573574"/>
                  </a:lnTo>
                  <a:lnTo>
                    <a:pt x="2346941" y="1573621"/>
                  </a:lnTo>
                  <a:close/>
                </a:path>
                <a:path w="4153534" h="1946910">
                  <a:moveTo>
                    <a:pt x="2401493" y="897320"/>
                  </a:moveTo>
                  <a:lnTo>
                    <a:pt x="2401172" y="896135"/>
                  </a:lnTo>
                  <a:lnTo>
                    <a:pt x="2400325" y="894751"/>
                  </a:lnTo>
                  <a:lnTo>
                    <a:pt x="2401020" y="892943"/>
                  </a:lnTo>
                  <a:lnTo>
                    <a:pt x="2402610" y="892543"/>
                  </a:lnTo>
                  <a:lnTo>
                    <a:pt x="2404160" y="891629"/>
                  </a:lnTo>
                  <a:lnTo>
                    <a:pt x="2404847" y="893264"/>
                  </a:lnTo>
                  <a:lnTo>
                    <a:pt x="2405917" y="895190"/>
                  </a:lnTo>
                  <a:lnTo>
                    <a:pt x="2404470" y="896262"/>
                  </a:lnTo>
                  <a:lnTo>
                    <a:pt x="2402922" y="896713"/>
                  </a:lnTo>
                  <a:lnTo>
                    <a:pt x="2401493" y="897320"/>
                  </a:lnTo>
                  <a:close/>
                </a:path>
                <a:path w="4153534" h="1946910">
                  <a:moveTo>
                    <a:pt x="2413890" y="881010"/>
                  </a:moveTo>
                  <a:lnTo>
                    <a:pt x="2413147" y="876866"/>
                  </a:lnTo>
                  <a:lnTo>
                    <a:pt x="2414384" y="876738"/>
                  </a:lnTo>
                  <a:lnTo>
                    <a:pt x="2415686" y="876339"/>
                  </a:lnTo>
                  <a:lnTo>
                    <a:pt x="2417346" y="876728"/>
                  </a:lnTo>
                  <a:lnTo>
                    <a:pt x="2418030" y="878745"/>
                  </a:lnTo>
                  <a:lnTo>
                    <a:pt x="2416880" y="879719"/>
                  </a:lnTo>
                  <a:lnTo>
                    <a:pt x="2415638" y="880145"/>
                  </a:lnTo>
                  <a:lnTo>
                    <a:pt x="2413890" y="881010"/>
                  </a:lnTo>
                  <a:close/>
                </a:path>
                <a:path w="4153534" h="1946910">
                  <a:moveTo>
                    <a:pt x="2215654" y="1462125"/>
                  </a:moveTo>
                  <a:lnTo>
                    <a:pt x="2214301" y="1460475"/>
                  </a:lnTo>
                  <a:lnTo>
                    <a:pt x="2214832" y="1460493"/>
                  </a:lnTo>
                  <a:lnTo>
                    <a:pt x="2215300" y="1460572"/>
                  </a:lnTo>
                  <a:lnTo>
                    <a:pt x="2215579" y="1461391"/>
                  </a:lnTo>
                  <a:lnTo>
                    <a:pt x="2215654" y="1462125"/>
                  </a:lnTo>
                  <a:close/>
                </a:path>
                <a:path w="4153534" h="1946910">
                  <a:moveTo>
                    <a:pt x="2262327" y="1328512"/>
                  </a:moveTo>
                  <a:lnTo>
                    <a:pt x="2260850" y="1327606"/>
                  </a:lnTo>
                  <a:lnTo>
                    <a:pt x="2260874" y="1325686"/>
                  </a:lnTo>
                  <a:lnTo>
                    <a:pt x="2261249" y="1324162"/>
                  </a:lnTo>
                  <a:lnTo>
                    <a:pt x="2263190" y="1323639"/>
                  </a:lnTo>
                  <a:lnTo>
                    <a:pt x="2264578" y="1324621"/>
                  </a:lnTo>
                  <a:lnTo>
                    <a:pt x="2264989" y="1325896"/>
                  </a:lnTo>
                  <a:lnTo>
                    <a:pt x="2266080" y="1327693"/>
                  </a:lnTo>
                  <a:lnTo>
                    <a:pt x="2263870" y="1327908"/>
                  </a:lnTo>
                  <a:lnTo>
                    <a:pt x="2262327" y="1328512"/>
                  </a:lnTo>
                  <a:close/>
                </a:path>
                <a:path w="4153534" h="1946910">
                  <a:moveTo>
                    <a:pt x="2297265" y="1228978"/>
                  </a:moveTo>
                  <a:lnTo>
                    <a:pt x="2296375" y="1226477"/>
                  </a:lnTo>
                  <a:lnTo>
                    <a:pt x="2300026" y="1226166"/>
                  </a:lnTo>
                  <a:lnTo>
                    <a:pt x="2300047" y="1227059"/>
                  </a:lnTo>
                  <a:lnTo>
                    <a:pt x="2300427" y="1228416"/>
                  </a:lnTo>
                  <a:lnTo>
                    <a:pt x="2299395" y="1229208"/>
                  </a:lnTo>
                  <a:lnTo>
                    <a:pt x="2298208" y="1228935"/>
                  </a:lnTo>
                  <a:lnTo>
                    <a:pt x="2297265" y="1228978"/>
                  </a:lnTo>
                  <a:close/>
                </a:path>
                <a:path w="4153534" h="1946910">
                  <a:moveTo>
                    <a:pt x="2323021" y="1157480"/>
                  </a:moveTo>
                  <a:lnTo>
                    <a:pt x="2322416" y="1154863"/>
                  </a:lnTo>
                  <a:lnTo>
                    <a:pt x="2326117" y="1154947"/>
                  </a:lnTo>
                  <a:lnTo>
                    <a:pt x="2326030" y="1155811"/>
                  </a:lnTo>
                  <a:lnTo>
                    <a:pt x="2326233" y="1157163"/>
                  </a:lnTo>
                  <a:lnTo>
                    <a:pt x="2325108" y="1157838"/>
                  </a:lnTo>
                  <a:lnTo>
                    <a:pt x="2323949" y="1157502"/>
                  </a:lnTo>
                  <a:lnTo>
                    <a:pt x="2323021" y="1157480"/>
                  </a:lnTo>
                  <a:close/>
                </a:path>
                <a:path w="4153534" h="1946910">
                  <a:moveTo>
                    <a:pt x="2325103" y="1157841"/>
                  </a:moveTo>
                  <a:lnTo>
                    <a:pt x="2323967" y="1157502"/>
                  </a:lnTo>
                  <a:lnTo>
                    <a:pt x="2325108" y="1157838"/>
                  </a:lnTo>
                  <a:close/>
                </a:path>
                <a:path w="4153534" h="1946910">
                  <a:moveTo>
                    <a:pt x="2264048" y="1217645"/>
                  </a:moveTo>
                  <a:lnTo>
                    <a:pt x="2263764" y="1216376"/>
                  </a:lnTo>
                  <a:lnTo>
                    <a:pt x="2262923" y="1214858"/>
                  </a:lnTo>
                  <a:lnTo>
                    <a:pt x="2263756" y="1213031"/>
                  </a:lnTo>
                  <a:lnTo>
                    <a:pt x="2265502" y="1212758"/>
                  </a:lnTo>
                  <a:lnTo>
                    <a:pt x="2266657" y="1212215"/>
                  </a:lnTo>
                  <a:lnTo>
                    <a:pt x="2267965" y="1216384"/>
                  </a:lnTo>
                  <a:lnTo>
                    <a:pt x="2264048" y="1217645"/>
                  </a:lnTo>
                  <a:close/>
                </a:path>
                <a:path w="4153534" h="1946910">
                  <a:moveTo>
                    <a:pt x="2270776" y="1413440"/>
                  </a:moveTo>
                  <a:lnTo>
                    <a:pt x="2269890" y="1407812"/>
                  </a:lnTo>
                  <a:lnTo>
                    <a:pt x="2269120" y="1406157"/>
                  </a:lnTo>
                  <a:lnTo>
                    <a:pt x="2270208" y="1404553"/>
                  </a:lnTo>
                  <a:lnTo>
                    <a:pt x="2272323" y="1403942"/>
                  </a:lnTo>
                  <a:lnTo>
                    <a:pt x="2273975" y="1404804"/>
                  </a:lnTo>
                  <a:lnTo>
                    <a:pt x="2274532" y="1406786"/>
                  </a:lnTo>
                  <a:lnTo>
                    <a:pt x="2273996" y="1409254"/>
                  </a:lnTo>
                  <a:lnTo>
                    <a:pt x="2272767" y="1410420"/>
                  </a:lnTo>
                  <a:lnTo>
                    <a:pt x="2270776" y="1413440"/>
                  </a:lnTo>
                  <a:close/>
                </a:path>
                <a:path w="4153534" h="1946910">
                  <a:moveTo>
                    <a:pt x="2420170" y="1051253"/>
                  </a:moveTo>
                  <a:lnTo>
                    <a:pt x="2419310" y="1050267"/>
                  </a:lnTo>
                  <a:lnTo>
                    <a:pt x="2418372" y="1049567"/>
                  </a:lnTo>
                  <a:lnTo>
                    <a:pt x="2421329" y="1046201"/>
                  </a:lnTo>
                  <a:lnTo>
                    <a:pt x="2422202" y="1047845"/>
                  </a:lnTo>
                  <a:lnTo>
                    <a:pt x="2423035" y="1048849"/>
                  </a:lnTo>
                  <a:lnTo>
                    <a:pt x="2423237" y="1050422"/>
                  </a:lnTo>
                  <a:lnTo>
                    <a:pt x="2421732" y="1051677"/>
                  </a:lnTo>
                  <a:lnTo>
                    <a:pt x="2420170" y="1051253"/>
                  </a:lnTo>
                  <a:close/>
                </a:path>
                <a:path w="4153534" h="1946910">
                  <a:moveTo>
                    <a:pt x="2258589" y="1446089"/>
                  </a:moveTo>
                  <a:lnTo>
                    <a:pt x="2257838" y="1445149"/>
                  </a:lnTo>
                  <a:lnTo>
                    <a:pt x="2258066" y="1443989"/>
                  </a:lnTo>
                  <a:lnTo>
                    <a:pt x="2258021" y="1443098"/>
                  </a:lnTo>
                  <a:lnTo>
                    <a:pt x="2260413" y="1442301"/>
                  </a:lnTo>
                  <a:lnTo>
                    <a:pt x="2260707" y="1445733"/>
                  </a:lnTo>
                  <a:lnTo>
                    <a:pt x="2259859" y="1445745"/>
                  </a:lnTo>
                  <a:lnTo>
                    <a:pt x="2258589" y="1446089"/>
                  </a:lnTo>
                  <a:close/>
                </a:path>
                <a:path w="4153534" h="1946910">
                  <a:moveTo>
                    <a:pt x="2589154" y="1602349"/>
                  </a:moveTo>
                  <a:lnTo>
                    <a:pt x="2588447" y="1600870"/>
                  </a:lnTo>
                  <a:lnTo>
                    <a:pt x="2587306" y="1599592"/>
                  </a:lnTo>
                  <a:lnTo>
                    <a:pt x="2590814" y="1597078"/>
                  </a:lnTo>
                  <a:lnTo>
                    <a:pt x="2593353" y="1601062"/>
                  </a:lnTo>
                  <a:lnTo>
                    <a:pt x="2592264" y="1601609"/>
                  </a:lnTo>
                  <a:lnTo>
                    <a:pt x="2591057" y="1602731"/>
                  </a:lnTo>
                  <a:lnTo>
                    <a:pt x="2589154" y="1602349"/>
                  </a:lnTo>
                  <a:close/>
                </a:path>
                <a:path w="4153534" h="1946910">
                  <a:moveTo>
                    <a:pt x="2606076" y="1396443"/>
                  </a:moveTo>
                  <a:lnTo>
                    <a:pt x="2606071" y="1394281"/>
                  </a:lnTo>
                  <a:lnTo>
                    <a:pt x="2605618" y="1392506"/>
                  </a:lnTo>
                  <a:lnTo>
                    <a:pt x="2607066" y="1391455"/>
                  </a:lnTo>
                  <a:lnTo>
                    <a:pt x="2608619" y="1391698"/>
                  </a:lnTo>
                  <a:lnTo>
                    <a:pt x="2609894" y="1391565"/>
                  </a:lnTo>
                  <a:lnTo>
                    <a:pt x="2609962" y="1392460"/>
                  </a:lnTo>
                  <a:lnTo>
                    <a:pt x="2610421" y="1393695"/>
                  </a:lnTo>
                  <a:lnTo>
                    <a:pt x="2609270" y="1395012"/>
                  </a:lnTo>
                  <a:lnTo>
                    <a:pt x="2608001" y="1395390"/>
                  </a:lnTo>
                  <a:lnTo>
                    <a:pt x="2606076" y="1396443"/>
                  </a:lnTo>
                  <a:close/>
                </a:path>
                <a:path w="4153534" h="1946910">
                  <a:moveTo>
                    <a:pt x="2850146" y="735715"/>
                  </a:moveTo>
                  <a:lnTo>
                    <a:pt x="2849274" y="734652"/>
                  </a:lnTo>
                  <a:lnTo>
                    <a:pt x="2849398" y="733532"/>
                  </a:lnTo>
                  <a:lnTo>
                    <a:pt x="2849254" y="732629"/>
                  </a:lnTo>
                  <a:lnTo>
                    <a:pt x="2850087" y="732710"/>
                  </a:lnTo>
                  <a:lnTo>
                    <a:pt x="2851282" y="732491"/>
                  </a:lnTo>
                  <a:lnTo>
                    <a:pt x="2852165" y="733543"/>
                  </a:lnTo>
                  <a:lnTo>
                    <a:pt x="2852025" y="734675"/>
                  </a:lnTo>
                  <a:lnTo>
                    <a:pt x="2852156" y="735582"/>
                  </a:lnTo>
                  <a:lnTo>
                    <a:pt x="2851330" y="735503"/>
                  </a:lnTo>
                  <a:lnTo>
                    <a:pt x="2850146" y="735715"/>
                  </a:lnTo>
                  <a:close/>
                </a:path>
                <a:path w="4153534" h="1946910">
                  <a:moveTo>
                    <a:pt x="2679709" y="1248329"/>
                  </a:moveTo>
                  <a:lnTo>
                    <a:pt x="2678385" y="1246103"/>
                  </a:lnTo>
                  <a:lnTo>
                    <a:pt x="2681852" y="1245097"/>
                  </a:lnTo>
                  <a:lnTo>
                    <a:pt x="2681990" y="1245965"/>
                  </a:lnTo>
                  <a:lnTo>
                    <a:pt x="2682513" y="1247083"/>
                  </a:lnTo>
                  <a:lnTo>
                    <a:pt x="2681809" y="1248168"/>
                  </a:lnTo>
                  <a:lnTo>
                    <a:pt x="2680563" y="1248122"/>
                  </a:lnTo>
                  <a:lnTo>
                    <a:pt x="2679709" y="1248329"/>
                  </a:lnTo>
                  <a:close/>
                </a:path>
                <a:path w="4153534" h="1946910">
                  <a:moveTo>
                    <a:pt x="2670499" y="1594576"/>
                  </a:moveTo>
                  <a:lnTo>
                    <a:pt x="2670398" y="1592450"/>
                  </a:lnTo>
                  <a:lnTo>
                    <a:pt x="2670034" y="1591215"/>
                  </a:lnTo>
                  <a:lnTo>
                    <a:pt x="2670642" y="1589693"/>
                  </a:lnTo>
                  <a:lnTo>
                    <a:pt x="2672420" y="1589044"/>
                  </a:lnTo>
                  <a:lnTo>
                    <a:pt x="2673599" y="1590005"/>
                  </a:lnTo>
                  <a:lnTo>
                    <a:pt x="2674690" y="1591542"/>
                  </a:lnTo>
                  <a:lnTo>
                    <a:pt x="2673982" y="1593032"/>
                  </a:lnTo>
                  <a:lnTo>
                    <a:pt x="2672485" y="1593422"/>
                  </a:lnTo>
                  <a:lnTo>
                    <a:pt x="2670499" y="1594576"/>
                  </a:lnTo>
                  <a:close/>
                </a:path>
                <a:path w="4153534" h="1946910">
                  <a:moveTo>
                    <a:pt x="2648677" y="1548975"/>
                  </a:moveTo>
                  <a:lnTo>
                    <a:pt x="2647383" y="1547440"/>
                  </a:lnTo>
                  <a:lnTo>
                    <a:pt x="2647804" y="1545832"/>
                  </a:lnTo>
                  <a:lnTo>
                    <a:pt x="2648816" y="1544948"/>
                  </a:lnTo>
                  <a:lnTo>
                    <a:pt x="2649530" y="1543983"/>
                  </a:lnTo>
                  <a:lnTo>
                    <a:pt x="2653003" y="1547040"/>
                  </a:lnTo>
                  <a:lnTo>
                    <a:pt x="2651329" y="1547924"/>
                  </a:lnTo>
                  <a:lnTo>
                    <a:pt x="2650302" y="1548780"/>
                  </a:lnTo>
                  <a:lnTo>
                    <a:pt x="2648677" y="1548975"/>
                  </a:lnTo>
                  <a:close/>
                </a:path>
                <a:path w="4153534" h="1946910">
                  <a:moveTo>
                    <a:pt x="2724051" y="1342146"/>
                  </a:moveTo>
                  <a:lnTo>
                    <a:pt x="2723228" y="1340267"/>
                  </a:lnTo>
                  <a:lnTo>
                    <a:pt x="2722077" y="1338883"/>
                  </a:lnTo>
                  <a:lnTo>
                    <a:pt x="2722716" y="1337040"/>
                  </a:lnTo>
                  <a:lnTo>
                    <a:pt x="2724391" y="1336543"/>
                  </a:lnTo>
                  <a:lnTo>
                    <a:pt x="2725483" y="1335842"/>
                  </a:lnTo>
                  <a:lnTo>
                    <a:pt x="2726179" y="1336930"/>
                  </a:lnTo>
                  <a:lnTo>
                    <a:pt x="2727512" y="1338100"/>
                  </a:lnTo>
                  <a:lnTo>
                    <a:pt x="2727261" y="1340027"/>
                  </a:lnTo>
                  <a:lnTo>
                    <a:pt x="2725633" y="1340778"/>
                  </a:lnTo>
                  <a:lnTo>
                    <a:pt x="2724051" y="1342146"/>
                  </a:lnTo>
                  <a:close/>
                </a:path>
                <a:path w="4153534" h="1946910">
                  <a:moveTo>
                    <a:pt x="2662628" y="1516225"/>
                  </a:moveTo>
                  <a:lnTo>
                    <a:pt x="2662318" y="1514280"/>
                  </a:lnTo>
                  <a:lnTo>
                    <a:pt x="2661854" y="1513111"/>
                  </a:lnTo>
                  <a:lnTo>
                    <a:pt x="2662263" y="1511464"/>
                  </a:lnTo>
                  <a:lnTo>
                    <a:pt x="2663799" y="1510581"/>
                  </a:lnTo>
                  <a:lnTo>
                    <a:pt x="2665088" y="1511413"/>
                  </a:lnTo>
                  <a:lnTo>
                    <a:pt x="2665834" y="1512563"/>
                  </a:lnTo>
                  <a:lnTo>
                    <a:pt x="2666580" y="1513411"/>
                  </a:lnTo>
                  <a:lnTo>
                    <a:pt x="2662628" y="1516225"/>
                  </a:lnTo>
                  <a:close/>
                </a:path>
                <a:path w="4153534" h="1946910">
                  <a:moveTo>
                    <a:pt x="2553708" y="1222471"/>
                  </a:moveTo>
                  <a:lnTo>
                    <a:pt x="2552818" y="1218519"/>
                  </a:lnTo>
                  <a:lnTo>
                    <a:pt x="2554166" y="1218414"/>
                  </a:lnTo>
                  <a:lnTo>
                    <a:pt x="2555785" y="1217816"/>
                  </a:lnTo>
                  <a:lnTo>
                    <a:pt x="2557645" y="1218825"/>
                  </a:lnTo>
                  <a:lnTo>
                    <a:pt x="2557803" y="1220587"/>
                  </a:lnTo>
                  <a:lnTo>
                    <a:pt x="2558271" y="1221777"/>
                  </a:lnTo>
                  <a:lnTo>
                    <a:pt x="2553708" y="1222471"/>
                  </a:lnTo>
                  <a:close/>
                </a:path>
                <a:path w="4153534" h="1946910">
                  <a:moveTo>
                    <a:pt x="2743165" y="708649"/>
                  </a:moveTo>
                  <a:lnTo>
                    <a:pt x="2741887" y="706524"/>
                  </a:lnTo>
                  <a:lnTo>
                    <a:pt x="2745220" y="705566"/>
                  </a:lnTo>
                  <a:lnTo>
                    <a:pt x="2745346" y="706396"/>
                  </a:lnTo>
                  <a:lnTo>
                    <a:pt x="2745841" y="707462"/>
                  </a:lnTo>
                  <a:lnTo>
                    <a:pt x="2745164" y="708495"/>
                  </a:lnTo>
                  <a:lnTo>
                    <a:pt x="2743980" y="708451"/>
                  </a:lnTo>
                  <a:lnTo>
                    <a:pt x="2743165" y="708649"/>
                  </a:lnTo>
                  <a:close/>
                </a:path>
                <a:path w="4153534" h="1946910">
                  <a:moveTo>
                    <a:pt x="2543316" y="1198755"/>
                  </a:moveTo>
                  <a:lnTo>
                    <a:pt x="2542298" y="1197893"/>
                  </a:lnTo>
                  <a:lnTo>
                    <a:pt x="2541607" y="1196859"/>
                  </a:lnTo>
                  <a:lnTo>
                    <a:pt x="2540896" y="1195970"/>
                  </a:lnTo>
                  <a:lnTo>
                    <a:pt x="2541553" y="1195466"/>
                  </a:lnTo>
                  <a:lnTo>
                    <a:pt x="2542481" y="1194402"/>
                  </a:lnTo>
                  <a:lnTo>
                    <a:pt x="2543822" y="1195045"/>
                  </a:lnTo>
                  <a:lnTo>
                    <a:pt x="2544594" y="1196010"/>
                  </a:lnTo>
                  <a:lnTo>
                    <a:pt x="2545544" y="1196860"/>
                  </a:lnTo>
                  <a:lnTo>
                    <a:pt x="2544431" y="1197715"/>
                  </a:lnTo>
                  <a:lnTo>
                    <a:pt x="2543316" y="1198755"/>
                  </a:lnTo>
                  <a:close/>
                </a:path>
                <a:path w="4153534" h="1946910">
                  <a:moveTo>
                    <a:pt x="2631434" y="1213846"/>
                  </a:moveTo>
                  <a:lnTo>
                    <a:pt x="2630624" y="1212525"/>
                  </a:lnTo>
                  <a:lnTo>
                    <a:pt x="2629705" y="1211681"/>
                  </a:lnTo>
                  <a:lnTo>
                    <a:pt x="2630930" y="1211085"/>
                  </a:lnTo>
                  <a:lnTo>
                    <a:pt x="2632126" y="1210120"/>
                  </a:lnTo>
                  <a:lnTo>
                    <a:pt x="2634316" y="1209951"/>
                  </a:lnTo>
                  <a:lnTo>
                    <a:pt x="2635332" y="1211023"/>
                  </a:lnTo>
                  <a:lnTo>
                    <a:pt x="2639000" y="1213141"/>
                  </a:lnTo>
                  <a:lnTo>
                    <a:pt x="2635247" y="1213756"/>
                  </a:lnTo>
                  <a:lnTo>
                    <a:pt x="2633764" y="1214383"/>
                  </a:lnTo>
                  <a:lnTo>
                    <a:pt x="2631434" y="1213846"/>
                  </a:lnTo>
                  <a:close/>
                </a:path>
                <a:path w="4153534" h="1946910">
                  <a:moveTo>
                    <a:pt x="2608564" y="1336827"/>
                  </a:moveTo>
                  <a:lnTo>
                    <a:pt x="2607652" y="1335742"/>
                  </a:lnTo>
                  <a:lnTo>
                    <a:pt x="2607828" y="1334554"/>
                  </a:lnTo>
                  <a:lnTo>
                    <a:pt x="2607710" y="1333611"/>
                  </a:lnTo>
                  <a:lnTo>
                    <a:pt x="2608577" y="1333680"/>
                  </a:lnTo>
                  <a:lnTo>
                    <a:pt x="2609832" y="1333436"/>
                  </a:lnTo>
                  <a:lnTo>
                    <a:pt x="2610728" y="1334533"/>
                  </a:lnTo>
                  <a:lnTo>
                    <a:pt x="2610571" y="1335707"/>
                  </a:lnTo>
                  <a:lnTo>
                    <a:pt x="2610701" y="1336650"/>
                  </a:lnTo>
                  <a:lnTo>
                    <a:pt x="2609825" y="1336577"/>
                  </a:lnTo>
                  <a:lnTo>
                    <a:pt x="2608564" y="1336827"/>
                  </a:lnTo>
                  <a:close/>
                </a:path>
                <a:path w="4153534" h="1946910">
                  <a:moveTo>
                    <a:pt x="2542175" y="1566349"/>
                  </a:moveTo>
                  <a:lnTo>
                    <a:pt x="2540923" y="1561779"/>
                  </a:lnTo>
                  <a:lnTo>
                    <a:pt x="2542086" y="1561493"/>
                  </a:lnTo>
                  <a:lnTo>
                    <a:pt x="2543251" y="1561013"/>
                  </a:lnTo>
                  <a:lnTo>
                    <a:pt x="2544739" y="1561054"/>
                  </a:lnTo>
                  <a:lnTo>
                    <a:pt x="2545504" y="1562766"/>
                  </a:lnTo>
                  <a:lnTo>
                    <a:pt x="2544767" y="1564257"/>
                  </a:lnTo>
                  <a:lnTo>
                    <a:pt x="2543678" y="1564924"/>
                  </a:lnTo>
                  <a:lnTo>
                    <a:pt x="2542175" y="1566349"/>
                  </a:lnTo>
                  <a:close/>
                </a:path>
                <a:path w="4153534" h="1946910">
                  <a:moveTo>
                    <a:pt x="2586561" y="1291346"/>
                  </a:moveTo>
                  <a:lnTo>
                    <a:pt x="2585837" y="1286439"/>
                  </a:lnTo>
                  <a:lnTo>
                    <a:pt x="2587133" y="1286462"/>
                  </a:lnTo>
                  <a:lnTo>
                    <a:pt x="2588488" y="1286278"/>
                  </a:lnTo>
                  <a:lnTo>
                    <a:pt x="2590058" y="1286741"/>
                  </a:lnTo>
                  <a:lnTo>
                    <a:pt x="2590433" y="1288597"/>
                  </a:lnTo>
                  <a:lnTo>
                    <a:pt x="2589433" y="1289954"/>
                  </a:lnTo>
                  <a:lnTo>
                    <a:pt x="2588203" y="1290355"/>
                  </a:lnTo>
                  <a:lnTo>
                    <a:pt x="2586561" y="1291346"/>
                  </a:lnTo>
                  <a:close/>
                </a:path>
                <a:path w="4153534" h="1946910">
                  <a:moveTo>
                    <a:pt x="2598336" y="1256739"/>
                  </a:moveTo>
                  <a:lnTo>
                    <a:pt x="2597571" y="1255158"/>
                  </a:lnTo>
                  <a:lnTo>
                    <a:pt x="2594639" y="1251894"/>
                  </a:lnTo>
                  <a:lnTo>
                    <a:pt x="2597615" y="1251816"/>
                  </a:lnTo>
                  <a:lnTo>
                    <a:pt x="2599203" y="1251351"/>
                  </a:lnTo>
                  <a:lnTo>
                    <a:pt x="2601314" y="1252323"/>
                  </a:lnTo>
                  <a:lnTo>
                    <a:pt x="2602442" y="1254028"/>
                  </a:lnTo>
                  <a:lnTo>
                    <a:pt x="2602096" y="1255799"/>
                  </a:lnTo>
                  <a:lnTo>
                    <a:pt x="2600248" y="1256965"/>
                  </a:lnTo>
                  <a:lnTo>
                    <a:pt x="2598336" y="1256739"/>
                  </a:lnTo>
                  <a:close/>
                </a:path>
                <a:path w="4153534" h="1946910">
                  <a:moveTo>
                    <a:pt x="2043875" y="997315"/>
                  </a:moveTo>
                  <a:lnTo>
                    <a:pt x="2044972" y="994304"/>
                  </a:lnTo>
                  <a:lnTo>
                    <a:pt x="2052297" y="996967"/>
                  </a:lnTo>
                  <a:lnTo>
                    <a:pt x="2051690" y="999131"/>
                  </a:lnTo>
                  <a:lnTo>
                    <a:pt x="2043875" y="997315"/>
                  </a:lnTo>
                  <a:close/>
                </a:path>
                <a:path w="4153534" h="1946910">
                  <a:moveTo>
                    <a:pt x="1936729" y="1164839"/>
                  </a:moveTo>
                  <a:lnTo>
                    <a:pt x="1935181" y="1164152"/>
                  </a:lnTo>
                  <a:lnTo>
                    <a:pt x="1934482" y="1163073"/>
                  </a:lnTo>
                  <a:lnTo>
                    <a:pt x="1933040" y="1161644"/>
                  </a:lnTo>
                  <a:lnTo>
                    <a:pt x="1937771" y="1160218"/>
                  </a:lnTo>
                  <a:lnTo>
                    <a:pt x="1938039" y="1161389"/>
                  </a:lnTo>
                  <a:lnTo>
                    <a:pt x="1938528" y="1162573"/>
                  </a:lnTo>
                  <a:lnTo>
                    <a:pt x="1938430" y="1164095"/>
                  </a:lnTo>
                  <a:lnTo>
                    <a:pt x="1936729" y="1164839"/>
                  </a:lnTo>
                  <a:close/>
                </a:path>
                <a:path w="4153534" h="1946910">
                  <a:moveTo>
                    <a:pt x="2031655" y="992081"/>
                  </a:moveTo>
                  <a:lnTo>
                    <a:pt x="2024188" y="989367"/>
                  </a:lnTo>
                  <a:lnTo>
                    <a:pt x="2025096" y="987079"/>
                  </a:lnTo>
                  <a:lnTo>
                    <a:pt x="2032430" y="990156"/>
                  </a:lnTo>
                  <a:lnTo>
                    <a:pt x="2031655" y="992081"/>
                  </a:lnTo>
                  <a:close/>
                </a:path>
                <a:path w="4153534" h="1946910">
                  <a:moveTo>
                    <a:pt x="1805699" y="1142752"/>
                  </a:moveTo>
                  <a:lnTo>
                    <a:pt x="1804213" y="1142169"/>
                  </a:lnTo>
                  <a:lnTo>
                    <a:pt x="1803250" y="1141234"/>
                  </a:lnTo>
                  <a:lnTo>
                    <a:pt x="1802214" y="1140482"/>
                  </a:lnTo>
                  <a:lnTo>
                    <a:pt x="1805586" y="1137054"/>
                  </a:lnTo>
                  <a:lnTo>
                    <a:pt x="1806311" y="1138757"/>
                  </a:lnTo>
                  <a:lnTo>
                    <a:pt x="1807062" y="1139802"/>
                  </a:lnTo>
                  <a:lnTo>
                    <a:pt x="1807107" y="1141473"/>
                  </a:lnTo>
                  <a:lnTo>
                    <a:pt x="1805699" y="1142752"/>
                  </a:lnTo>
                  <a:close/>
                </a:path>
                <a:path w="4153534" h="1946910">
                  <a:moveTo>
                    <a:pt x="1838522" y="1044194"/>
                  </a:moveTo>
                  <a:lnTo>
                    <a:pt x="1837300" y="1042814"/>
                  </a:lnTo>
                  <a:lnTo>
                    <a:pt x="1838880" y="1039796"/>
                  </a:lnTo>
                  <a:lnTo>
                    <a:pt x="1840757" y="1039445"/>
                  </a:lnTo>
                  <a:lnTo>
                    <a:pt x="1841949" y="1041009"/>
                  </a:lnTo>
                  <a:lnTo>
                    <a:pt x="1845856" y="1043999"/>
                  </a:lnTo>
                  <a:lnTo>
                    <a:pt x="1842101" y="1044228"/>
                  </a:lnTo>
                  <a:lnTo>
                    <a:pt x="1840653" y="1044520"/>
                  </a:lnTo>
                  <a:lnTo>
                    <a:pt x="1838522" y="1044194"/>
                  </a:lnTo>
                  <a:close/>
                </a:path>
                <a:path w="4153534" h="1946910">
                  <a:moveTo>
                    <a:pt x="1866879" y="914141"/>
                  </a:moveTo>
                  <a:lnTo>
                    <a:pt x="1866049" y="911653"/>
                  </a:lnTo>
                  <a:lnTo>
                    <a:pt x="1869615" y="911345"/>
                  </a:lnTo>
                  <a:lnTo>
                    <a:pt x="1869630" y="912228"/>
                  </a:lnTo>
                  <a:lnTo>
                    <a:pt x="1869998" y="913547"/>
                  </a:lnTo>
                  <a:lnTo>
                    <a:pt x="1868986" y="914355"/>
                  </a:lnTo>
                  <a:lnTo>
                    <a:pt x="1867807" y="914091"/>
                  </a:lnTo>
                  <a:lnTo>
                    <a:pt x="1866879" y="914141"/>
                  </a:lnTo>
                  <a:close/>
                </a:path>
                <a:path w="4153534" h="1946910">
                  <a:moveTo>
                    <a:pt x="1922741" y="972978"/>
                  </a:moveTo>
                  <a:lnTo>
                    <a:pt x="1922692" y="972107"/>
                  </a:lnTo>
                  <a:lnTo>
                    <a:pt x="1922287" y="970937"/>
                  </a:lnTo>
                  <a:lnTo>
                    <a:pt x="1923090" y="969986"/>
                  </a:lnTo>
                  <a:lnTo>
                    <a:pt x="1924329" y="970227"/>
                  </a:lnTo>
                  <a:lnTo>
                    <a:pt x="1925185" y="970163"/>
                  </a:lnTo>
                  <a:lnTo>
                    <a:pt x="1926233" y="972387"/>
                  </a:lnTo>
                  <a:lnTo>
                    <a:pt x="1922741" y="972978"/>
                  </a:lnTo>
                  <a:close/>
                </a:path>
                <a:path w="4153534" h="1946910">
                  <a:moveTo>
                    <a:pt x="1979663" y="779440"/>
                  </a:moveTo>
                  <a:lnTo>
                    <a:pt x="1978129" y="778726"/>
                  </a:lnTo>
                  <a:lnTo>
                    <a:pt x="1977436" y="777637"/>
                  </a:lnTo>
                  <a:lnTo>
                    <a:pt x="1976004" y="776188"/>
                  </a:lnTo>
                  <a:lnTo>
                    <a:pt x="1980703" y="774781"/>
                  </a:lnTo>
                  <a:lnTo>
                    <a:pt x="1980975" y="775958"/>
                  </a:lnTo>
                  <a:lnTo>
                    <a:pt x="1981464" y="777147"/>
                  </a:lnTo>
                  <a:lnTo>
                    <a:pt x="1981368" y="778679"/>
                  </a:lnTo>
                  <a:lnTo>
                    <a:pt x="1979663" y="779440"/>
                  </a:lnTo>
                  <a:close/>
                </a:path>
                <a:path w="4153534" h="1946910">
                  <a:moveTo>
                    <a:pt x="2184337" y="1164984"/>
                  </a:moveTo>
                  <a:lnTo>
                    <a:pt x="2184046" y="1162967"/>
                  </a:lnTo>
                  <a:lnTo>
                    <a:pt x="2183329" y="1161390"/>
                  </a:lnTo>
                  <a:lnTo>
                    <a:pt x="2184353" y="1159800"/>
                  </a:lnTo>
                  <a:lnTo>
                    <a:pt x="2186082" y="1159779"/>
                  </a:lnTo>
                  <a:lnTo>
                    <a:pt x="2187276" y="1159419"/>
                  </a:lnTo>
                  <a:lnTo>
                    <a:pt x="2187633" y="1160614"/>
                  </a:lnTo>
                  <a:lnTo>
                    <a:pt x="2188512" y="1161974"/>
                  </a:lnTo>
                  <a:lnTo>
                    <a:pt x="2188228" y="1162833"/>
                  </a:lnTo>
                  <a:lnTo>
                    <a:pt x="2187841" y="1163787"/>
                  </a:lnTo>
                  <a:lnTo>
                    <a:pt x="2186146" y="1164090"/>
                  </a:lnTo>
                  <a:lnTo>
                    <a:pt x="2184337" y="1164984"/>
                  </a:lnTo>
                  <a:close/>
                </a:path>
                <a:path w="4153534" h="1946910">
                  <a:moveTo>
                    <a:pt x="2271261" y="980407"/>
                  </a:moveTo>
                  <a:lnTo>
                    <a:pt x="2270204" y="979470"/>
                  </a:lnTo>
                  <a:lnTo>
                    <a:pt x="2270409" y="978198"/>
                  </a:lnTo>
                  <a:lnTo>
                    <a:pt x="2270307" y="977288"/>
                  </a:lnTo>
                  <a:lnTo>
                    <a:pt x="2272930" y="976809"/>
                  </a:lnTo>
                  <a:lnTo>
                    <a:pt x="2273424" y="980209"/>
                  </a:lnTo>
                  <a:lnTo>
                    <a:pt x="2272489" y="980143"/>
                  </a:lnTo>
                  <a:lnTo>
                    <a:pt x="2271261" y="980407"/>
                  </a:lnTo>
                  <a:close/>
                </a:path>
                <a:path w="4153534" h="1946910">
                  <a:moveTo>
                    <a:pt x="2235827" y="972701"/>
                  </a:moveTo>
                  <a:lnTo>
                    <a:pt x="2234292" y="971658"/>
                  </a:lnTo>
                  <a:lnTo>
                    <a:pt x="2233698" y="969640"/>
                  </a:lnTo>
                  <a:lnTo>
                    <a:pt x="2234530" y="968072"/>
                  </a:lnTo>
                  <a:lnTo>
                    <a:pt x="2236421" y="967546"/>
                  </a:lnTo>
                  <a:lnTo>
                    <a:pt x="2238797" y="968051"/>
                  </a:lnTo>
                  <a:lnTo>
                    <a:pt x="2239923" y="969216"/>
                  </a:lnTo>
                  <a:lnTo>
                    <a:pt x="2242864" y="971122"/>
                  </a:lnTo>
                  <a:lnTo>
                    <a:pt x="2237409" y="971968"/>
                  </a:lnTo>
                  <a:lnTo>
                    <a:pt x="2235827" y="972701"/>
                  </a:lnTo>
                  <a:close/>
                </a:path>
                <a:path w="4153534" h="1946910">
                  <a:moveTo>
                    <a:pt x="2148988" y="1210001"/>
                  </a:moveTo>
                  <a:lnTo>
                    <a:pt x="2148647" y="1207928"/>
                  </a:lnTo>
                  <a:lnTo>
                    <a:pt x="2148238" y="1206789"/>
                  </a:lnTo>
                  <a:lnTo>
                    <a:pt x="2149960" y="1206223"/>
                  </a:lnTo>
                  <a:lnTo>
                    <a:pt x="2151662" y="1205387"/>
                  </a:lnTo>
                  <a:lnTo>
                    <a:pt x="2153951" y="1205215"/>
                  </a:lnTo>
                  <a:lnTo>
                    <a:pt x="2154633" y="1207119"/>
                  </a:lnTo>
                  <a:lnTo>
                    <a:pt x="2155836" y="1209108"/>
                  </a:lnTo>
                  <a:lnTo>
                    <a:pt x="2153003" y="1209596"/>
                  </a:lnTo>
                  <a:lnTo>
                    <a:pt x="2151216" y="1210164"/>
                  </a:lnTo>
                  <a:lnTo>
                    <a:pt x="2148988" y="1210001"/>
                  </a:lnTo>
                  <a:close/>
                </a:path>
                <a:path w="4153534" h="1946910">
                  <a:moveTo>
                    <a:pt x="2181396" y="1395355"/>
                  </a:moveTo>
                  <a:lnTo>
                    <a:pt x="2180830" y="1392935"/>
                  </a:lnTo>
                  <a:lnTo>
                    <a:pt x="2184452" y="1392287"/>
                  </a:lnTo>
                  <a:lnTo>
                    <a:pt x="2184356" y="1393172"/>
                  </a:lnTo>
                  <a:lnTo>
                    <a:pt x="2184578" y="1394394"/>
                  </a:lnTo>
                  <a:lnTo>
                    <a:pt x="2183519" y="1395374"/>
                  </a:lnTo>
                  <a:lnTo>
                    <a:pt x="2182321" y="1395219"/>
                  </a:lnTo>
                  <a:lnTo>
                    <a:pt x="2181396" y="1395355"/>
                  </a:lnTo>
                  <a:close/>
                </a:path>
                <a:path w="4153534" h="1946910">
                  <a:moveTo>
                    <a:pt x="2205198" y="1214770"/>
                  </a:moveTo>
                  <a:lnTo>
                    <a:pt x="2205162" y="1210990"/>
                  </a:lnTo>
                  <a:lnTo>
                    <a:pt x="2204936" y="1209627"/>
                  </a:lnTo>
                  <a:lnTo>
                    <a:pt x="2205381" y="1207638"/>
                  </a:lnTo>
                  <a:lnTo>
                    <a:pt x="2206747" y="1206449"/>
                  </a:lnTo>
                  <a:lnTo>
                    <a:pt x="2207937" y="1207204"/>
                  </a:lnTo>
                  <a:lnTo>
                    <a:pt x="2209278" y="1208006"/>
                  </a:lnTo>
                  <a:lnTo>
                    <a:pt x="2209763" y="1209688"/>
                  </a:lnTo>
                  <a:lnTo>
                    <a:pt x="2208312" y="1210807"/>
                  </a:lnTo>
                  <a:lnTo>
                    <a:pt x="2205198" y="1214770"/>
                  </a:lnTo>
                  <a:close/>
                </a:path>
                <a:path w="4153534" h="1946910">
                  <a:moveTo>
                    <a:pt x="2258430" y="1072530"/>
                  </a:moveTo>
                  <a:lnTo>
                    <a:pt x="2257536" y="1070859"/>
                  </a:lnTo>
                  <a:lnTo>
                    <a:pt x="2256684" y="1069832"/>
                  </a:lnTo>
                  <a:lnTo>
                    <a:pt x="2256466" y="1068224"/>
                  </a:lnTo>
                  <a:lnTo>
                    <a:pt x="2258012" y="1066928"/>
                  </a:lnTo>
                  <a:lnTo>
                    <a:pt x="2259629" y="1067404"/>
                  </a:lnTo>
                  <a:lnTo>
                    <a:pt x="2260545" y="1068402"/>
                  </a:lnTo>
                  <a:lnTo>
                    <a:pt x="2261545" y="1069130"/>
                  </a:lnTo>
                  <a:lnTo>
                    <a:pt x="2258430" y="1072530"/>
                  </a:lnTo>
                  <a:close/>
                </a:path>
                <a:path w="4153534" h="1946910">
                  <a:moveTo>
                    <a:pt x="2132958" y="990560"/>
                  </a:moveTo>
                  <a:lnTo>
                    <a:pt x="2133190" y="988549"/>
                  </a:lnTo>
                  <a:lnTo>
                    <a:pt x="2132885" y="986644"/>
                  </a:lnTo>
                  <a:lnTo>
                    <a:pt x="2134383" y="985462"/>
                  </a:lnTo>
                  <a:lnTo>
                    <a:pt x="2137718" y="986475"/>
                  </a:lnTo>
                  <a:lnTo>
                    <a:pt x="2137864" y="988555"/>
                  </a:lnTo>
                  <a:lnTo>
                    <a:pt x="2136355" y="989581"/>
                  </a:lnTo>
                  <a:lnTo>
                    <a:pt x="2134931" y="989856"/>
                  </a:lnTo>
                  <a:lnTo>
                    <a:pt x="2132958" y="990560"/>
                  </a:lnTo>
                  <a:close/>
                </a:path>
                <a:path w="4153534" h="1946910">
                  <a:moveTo>
                    <a:pt x="2105307" y="1230589"/>
                  </a:moveTo>
                  <a:lnTo>
                    <a:pt x="2104887" y="1228281"/>
                  </a:lnTo>
                  <a:lnTo>
                    <a:pt x="2105407" y="1228969"/>
                  </a:lnTo>
                  <a:lnTo>
                    <a:pt x="2105802" y="1229750"/>
                  </a:lnTo>
                  <a:lnTo>
                    <a:pt x="2105562" y="1230338"/>
                  </a:lnTo>
                  <a:lnTo>
                    <a:pt x="2105307" y="1230589"/>
                  </a:lnTo>
                  <a:close/>
                </a:path>
                <a:path w="4153534" h="1946910">
                  <a:moveTo>
                    <a:pt x="2115125" y="1139420"/>
                  </a:moveTo>
                  <a:lnTo>
                    <a:pt x="2115042" y="1138529"/>
                  </a:lnTo>
                  <a:lnTo>
                    <a:pt x="2114571" y="1137301"/>
                  </a:lnTo>
                  <a:lnTo>
                    <a:pt x="2115435" y="1136320"/>
                  </a:lnTo>
                  <a:lnTo>
                    <a:pt x="2116680" y="1136490"/>
                  </a:lnTo>
                  <a:lnTo>
                    <a:pt x="2117692" y="1136345"/>
                  </a:lnTo>
                  <a:lnTo>
                    <a:pt x="2118726" y="1138739"/>
                  </a:lnTo>
                  <a:lnTo>
                    <a:pt x="2115125" y="1139420"/>
                  </a:lnTo>
                  <a:close/>
                </a:path>
                <a:path w="4153534" h="1946910">
                  <a:moveTo>
                    <a:pt x="2154444" y="1037869"/>
                  </a:moveTo>
                  <a:lnTo>
                    <a:pt x="2153548" y="1036221"/>
                  </a:lnTo>
                  <a:lnTo>
                    <a:pt x="2152701" y="1035207"/>
                  </a:lnTo>
                  <a:lnTo>
                    <a:pt x="2152460" y="1033621"/>
                  </a:lnTo>
                  <a:lnTo>
                    <a:pt x="2153995" y="1032324"/>
                  </a:lnTo>
                  <a:lnTo>
                    <a:pt x="2155587" y="1032807"/>
                  </a:lnTo>
                  <a:lnTo>
                    <a:pt x="2156500" y="1033797"/>
                  </a:lnTo>
                  <a:lnTo>
                    <a:pt x="2157492" y="1034520"/>
                  </a:lnTo>
                  <a:lnTo>
                    <a:pt x="2154444" y="1037869"/>
                  </a:lnTo>
                  <a:close/>
                </a:path>
                <a:path w="4153534" h="1946910">
                  <a:moveTo>
                    <a:pt x="3408504" y="1825606"/>
                  </a:moveTo>
                  <a:lnTo>
                    <a:pt x="3406614" y="1824985"/>
                  </a:lnTo>
                  <a:lnTo>
                    <a:pt x="3406092" y="1823299"/>
                  </a:lnTo>
                  <a:lnTo>
                    <a:pt x="3405375" y="1822210"/>
                  </a:lnTo>
                  <a:lnTo>
                    <a:pt x="3406478" y="1821519"/>
                  </a:lnTo>
                  <a:lnTo>
                    <a:pt x="3407661" y="1820190"/>
                  </a:lnTo>
                  <a:lnTo>
                    <a:pt x="3409627" y="1820441"/>
                  </a:lnTo>
                  <a:lnTo>
                    <a:pt x="3410404" y="1822062"/>
                  </a:lnTo>
                  <a:lnTo>
                    <a:pt x="3411822" y="1823650"/>
                  </a:lnTo>
                  <a:lnTo>
                    <a:pt x="3409893" y="1824471"/>
                  </a:lnTo>
                  <a:lnTo>
                    <a:pt x="3408504" y="1825606"/>
                  </a:lnTo>
                  <a:close/>
                </a:path>
                <a:path w="4153534" h="1946910">
                  <a:moveTo>
                    <a:pt x="3512774" y="1629851"/>
                  </a:moveTo>
                  <a:lnTo>
                    <a:pt x="3510343" y="1626011"/>
                  </a:lnTo>
                  <a:lnTo>
                    <a:pt x="3511532" y="1625488"/>
                  </a:lnTo>
                  <a:lnTo>
                    <a:pt x="3512902" y="1624338"/>
                  </a:lnTo>
                  <a:lnTo>
                    <a:pt x="3514920" y="1624914"/>
                  </a:lnTo>
                  <a:lnTo>
                    <a:pt x="3515604" y="1626528"/>
                  </a:lnTo>
                  <a:lnTo>
                    <a:pt x="3516450" y="1627570"/>
                  </a:lnTo>
                  <a:lnTo>
                    <a:pt x="3512774" y="1629851"/>
                  </a:lnTo>
                  <a:close/>
                </a:path>
                <a:path w="4153534" h="1946910">
                  <a:moveTo>
                    <a:pt x="3614328" y="1610920"/>
                  </a:moveTo>
                  <a:lnTo>
                    <a:pt x="3614401" y="1606866"/>
                  </a:lnTo>
                  <a:lnTo>
                    <a:pt x="3614042" y="1605323"/>
                  </a:lnTo>
                  <a:lnTo>
                    <a:pt x="3614979" y="1603382"/>
                  </a:lnTo>
                  <a:lnTo>
                    <a:pt x="3616508" y="1602840"/>
                  </a:lnTo>
                  <a:lnTo>
                    <a:pt x="3618044" y="1602671"/>
                  </a:lnTo>
                  <a:lnTo>
                    <a:pt x="3619229" y="1604246"/>
                  </a:lnTo>
                  <a:lnTo>
                    <a:pt x="3618741" y="1605820"/>
                  </a:lnTo>
                  <a:lnTo>
                    <a:pt x="3617720" y="1606654"/>
                  </a:lnTo>
                  <a:lnTo>
                    <a:pt x="3614328" y="1610920"/>
                  </a:lnTo>
                  <a:close/>
                </a:path>
                <a:path w="4153534" h="1946910">
                  <a:moveTo>
                    <a:pt x="3580761" y="1769629"/>
                  </a:moveTo>
                  <a:lnTo>
                    <a:pt x="3578195" y="1766061"/>
                  </a:lnTo>
                  <a:lnTo>
                    <a:pt x="3582210" y="1763511"/>
                  </a:lnTo>
                  <a:lnTo>
                    <a:pt x="3582769" y="1764611"/>
                  </a:lnTo>
                  <a:lnTo>
                    <a:pt x="3583912" y="1765825"/>
                  </a:lnTo>
                  <a:lnTo>
                    <a:pt x="3583542" y="1767755"/>
                  </a:lnTo>
                  <a:lnTo>
                    <a:pt x="3582044" y="1768475"/>
                  </a:lnTo>
                  <a:lnTo>
                    <a:pt x="3580761" y="1769629"/>
                  </a:lnTo>
                  <a:close/>
                </a:path>
                <a:path w="4153534" h="1946910">
                  <a:moveTo>
                    <a:pt x="3798429" y="957874"/>
                  </a:moveTo>
                  <a:lnTo>
                    <a:pt x="3797218" y="956545"/>
                  </a:lnTo>
                  <a:lnTo>
                    <a:pt x="3796794" y="955235"/>
                  </a:lnTo>
                  <a:lnTo>
                    <a:pt x="3795783" y="953272"/>
                  </a:lnTo>
                  <a:lnTo>
                    <a:pt x="3797888" y="953335"/>
                  </a:lnTo>
                  <a:lnTo>
                    <a:pt x="3799714" y="952895"/>
                  </a:lnTo>
                  <a:lnTo>
                    <a:pt x="3800909" y="954328"/>
                  </a:lnTo>
                  <a:lnTo>
                    <a:pt x="3800581" y="956351"/>
                  </a:lnTo>
                  <a:lnTo>
                    <a:pt x="3800455" y="957289"/>
                  </a:lnTo>
                  <a:lnTo>
                    <a:pt x="3800394" y="957497"/>
                  </a:lnTo>
                  <a:lnTo>
                    <a:pt x="3798429" y="957874"/>
                  </a:lnTo>
                  <a:close/>
                </a:path>
                <a:path w="4153534" h="1946910">
                  <a:moveTo>
                    <a:pt x="3646401" y="1423256"/>
                  </a:moveTo>
                  <a:lnTo>
                    <a:pt x="3645176" y="1421877"/>
                  </a:lnTo>
                  <a:lnTo>
                    <a:pt x="3645907" y="1420537"/>
                  </a:lnTo>
                  <a:lnTo>
                    <a:pt x="3646749" y="1418910"/>
                  </a:lnTo>
                  <a:lnTo>
                    <a:pt x="3648624" y="1418596"/>
                  </a:lnTo>
                  <a:lnTo>
                    <a:pt x="3649791" y="1420125"/>
                  </a:lnTo>
                  <a:lnTo>
                    <a:pt x="3653495" y="1422922"/>
                  </a:lnTo>
                  <a:lnTo>
                    <a:pt x="3649971" y="1423206"/>
                  </a:lnTo>
                  <a:lnTo>
                    <a:pt x="3648506" y="1423539"/>
                  </a:lnTo>
                  <a:lnTo>
                    <a:pt x="3646401" y="1423256"/>
                  </a:lnTo>
                  <a:close/>
                </a:path>
                <a:path w="4153534" h="1946910">
                  <a:moveTo>
                    <a:pt x="3345715" y="1449969"/>
                  </a:moveTo>
                  <a:lnTo>
                    <a:pt x="3344739" y="1448892"/>
                  </a:lnTo>
                  <a:lnTo>
                    <a:pt x="3344918" y="1447693"/>
                  </a:lnTo>
                  <a:lnTo>
                    <a:pt x="3344794" y="1446755"/>
                  </a:lnTo>
                  <a:lnTo>
                    <a:pt x="3347228" y="1446130"/>
                  </a:lnTo>
                  <a:lnTo>
                    <a:pt x="3347870" y="1449814"/>
                  </a:lnTo>
                  <a:lnTo>
                    <a:pt x="3346969" y="1449729"/>
                  </a:lnTo>
                  <a:lnTo>
                    <a:pt x="3345715" y="1449969"/>
                  </a:lnTo>
                  <a:close/>
                </a:path>
                <a:path w="4153534" h="1946910">
                  <a:moveTo>
                    <a:pt x="3375629" y="1403247"/>
                  </a:moveTo>
                  <a:lnTo>
                    <a:pt x="3375525" y="1402096"/>
                  </a:lnTo>
                  <a:lnTo>
                    <a:pt x="3375153" y="1400871"/>
                  </a:lnTo>
                  <a:lnTo>
                    <a:pt x="3375565" y="1399393"/>
                  </a:lnTo>
                  <a:lnTo>
                    <a:pt x="3377429" y="1398886"/>
                  </a:lnTo>
                  <a:lnTo>
                    <a:pt x="3378742" y="1399834"/>
                  </a:lnTo>
                  <a:lnTo>
                    <a:pt x="3379120" y="1401068"/>
                  </a:lnTo>
                  <a:lnTo>
                    <a:pt x="3380130" y="1402789"/>
                  </a:lnTo>
                  <a:lnTo>
                    <a:pt x="3375629" y="1403247"/>
                  </a:lnTo>
                  <a:close/>
                </a:path>
                <a:path w="4153534" h="1946910">
                  <a:moveTo>
                    <a:pt x="3280929" y="1683390"/>
                  </a:moveTo>
                  <a:lnTo>
                    <a:pt x="3280134" y="1681521"/>
                  </a:lnTo>
                  <a:lnTo>
                    <a:pt x="3279039" y="1680175"/>
                  </a:lnTo>
                  <a:lnTo>
                    <a:pt x="3279641" y="1678350"/>
                  </a:lnTo>
                  <a:lnTo>
                    <a:pt x="3281271" y="1677847"/>
                  </a:lnTo>
                  <a:lnTo>
                    <a:pt x="3282324" y="1677153"/>
                  </a:lnTo>
                  <a:lnTo>
                    <a:pt x="3282994" y="1678219"/>
                  </a:lnTo>
                  <a:lnTo>
                    <a:pt x="3284279" y="1679364"/>
                  </a:lnTo>
                  <a:lnTo>
                    <a:pt x="3284037" y="1681262"/>
                  </a:lnTo>
                  <a:lnTo>
                    <a:pt x="3282473" y="1682013"/>
                  </a:lnTo>
                  <a:lnTo>
                    <a:pt x="3280929" y="1683390"/>
                  </a:lnTo>
                  <a:close/>
                </a:path>
                <a:path w="4153534" h="1946910">
                  <a:moveTo>
                    <a:pt x="3225424" y="1678497"/>
                  </a:moveTo>
                  <a:lnTo>
                    <a:pt x="3223833" y="1677750"/>
                  </a:lnTo>
                  <a:lnTo>
                    <a:pt x="3223114" y="1676620"/>
                  </a:lnTo>
                  <a:lnTo>
                    <a:pt x="3221606" y="1675087"/>
                  </a:lnTo>
                  <a:lnTo>
                    <a:pt x="3226458" y="1673713"/>
                  </a:lnTo>
                  <a:lnTo>
                    <a:pt x="3226755" y="1674924"/>
                  </a:lnTo>
                  <a:lnTo>
                    <a:pt x="3227267" y="1676143"/>
                  </a:lnTo>
                  <a:lnTo>
                    <a:pt x="3227206" y="1677704"/>
                  </a:lnTo>
                  <a:lnTo>
                    <a:pt x="3225424" y="1678497"/>
                  </a:lnTo>
                  <a:close/>
                </a:path>
                <a:path w="4153534" h="1946910">
                  <a:moveTo>
                    <a:pt x="3423486" y="1502812"/>
                  </a:moveTo>
                  <a:lnTo>
                    <a:pt x="3423506" y="1498712"/>
                  </a:lnTo>
                  <a:lnTo>
                    <a:pt x="3423204" y="1497491"/>
                  </a:lnTo>
                  <a:lnTo>
                    <a:pt x="3423474" y="1496433"/>
                  </a:lnTo>
                  <a:lnTo>
                    <a:pt x="3424021" y="1495245"/>
                  </a:lnTo>
                  <a:lnTo>
                    <a:pt x="3425540" y="1494681"/>
                  </a:lnTo>
                  <a:lnTo>
                    <a:pt x="3427059" y="1494529"/>
                  </a:lnTo>
                  <a:lnTo>
                    <a:pt x="3428221" y="1496101"/>
                  </a:lnTo>
                  <a:lnTo>
                    <a:pt x="3427794" y="1497705"/>
                  </a:lnTo>
                  <a:lnTo>
                    <a:pt x="3426774" y="1498542"/>
                  </a:lnTo>
                  <a:lnTo>
                    <a:pt x="3423486" y="1502812"/>
                  </a:lnTo>
                  <a:close/>
                </a:path>
                <a:path w="4153534" h="1946910">
                  <a:moveTo>
                    <a:pt x="3985555" y="1839944"/>
                  </a:moveTo>
                  <a:lnTo>
                    <a:pt x="3985446" y="1837704"/>
                  </a:lnTo>
                  <a:lnTo>
                    <a:pt x="3985083" y="1836434"/>
                  </a:lnTo>
                  <a:lnTo>
                    <a:pt x="3985667" y="1834848"/>
                  </a:lnTo>
                  <a:lnTo>
                    <a:pt x="3987513" y="1834171"/>
                  </a:lnTo>
                  <a:lnTo>
                    <a:pt x="3988648" y="1835179"/>
                  </a:lnTo>
                  <a:lnTo>
                    <a:pt x="3989721" y="1836654"/>
                  </a:lnTo>
                  <a:lnTo>
                    <a:pt x="3989104" y="1838270"/>
                  </a:lnTo>
                  <a:lnTo>
                    <a:pt x="3987540" y="1838714"/>
                  </a:lnTo>
                  <a:lnTo>
                    <a:pt x="3985555" y="1839944"/>
                  </a:lnTo>
                  <a:close/>
                </a:path>
                <a:path w="4153534" h="1946910">
                  <a:moveTo>
                    <a:pt x="4102913" y="1551195"/>
                  </a:moveTo>
                  <a:lnTo>
                    <a:pt x="4102589" y="1549993"/>
                  </a:lnTo>
                  <a:lnTo>
                    <a:pt x="4101741" y="1548594"/>
                  </a:lnTo>
                  <a:lnTo>
                    <a:pt x="4102421" y="1546765"/>
                  </a:lnTo>
                  <a:lnTo>
                    <a:pt x="4104036" y="1546368"/>
                  </a:lnTo>
                  <a:lnTo>
                    <a:pt x="4105588" y="1545464"/>
                  </a:lnTo>
                  <a:lnTo>
                    <a:pt x="4106289" y="1547110"/>
                  </a:lnTo>
                  <a:lnTo>
                    <a:pt x="4107372" y="1549063"/>
                  </a:lnTo>
                  <a:lnTo>
                    <a:pt x="4105913" y="1550128"/>
                  </a:lnTo>
                  <a:lnTo>
                    <a:pt x="4104357" y="1550585"/>
                  </a:lnTo>
                  <a:lnTo>
                    <a:pt x="4102913" y="1551195"/>
                  </a:lnTo>
                  <a:close/>
                </a:path>
                <a:path w="4153534" h="1946910">
                  <a:moveTo>
                    <a:pt x="3914313" y="1814672"/>
                  </a:moveTo>
                  <a:lnTo>
                    <a:pt x="3912814" y="1813921"/>
                  </a:lnTo>
                  <a:lnTo>
                    <a:pt x="3912184" y="1812757"/>
                  </a:lnTo>
                  <a:lnTo>
                    <a:pt x="3910748" y="1811111"/>
                  </a:lnTo>
                  <a:lnTo>
                    <a:pt x="3913007" y="1810642"/>
                  </a:lnTo>
                  <a:lnTo>
                    <a:pt x="3914426" y="1809899"/>
                  </a:lnTo>
                  <a:lnTo>
                    <a:pt x="3915982" y="1810612"/>
                  </a:lnTo>
                  <a:lnTo>
                    <a:pt x="3916213" y="1812417"/>
                  </a:lnTo>
                  <a:lnTo>
                    <a:pt x="3916091" y="1813908"/>
                  </a:lnTo>
                  <a:lnTo>
                    <a:pt x="3914313" y="1814672"/>
                  </a:lnTo>
                  <a:close/>
                </a:path>
                <a:path w="4153534" h="1946910">
                  <a:moveTo>
                    <a:pt x="3952526" y="1710283"/>
                  </a:moveTo>
                  <a:lnTo>
                    <a:pt x="3951221" y="1705745"/>
                  </a:lnTo>
                  <a:lnTo>
                    <a:pt x="3952365" y="1705475"/>
                  </a:lnTo>
                  <a:lnTo>
                    <a:pt x="3953522" y="1704999"/>
                  </a:lnTo>
                  <a:lnTo>
                    <a:pt x="3955004" y="1705077"/>
                  </a:lnTo>
                  <a:lnTo>
                    <a:pt x="3955750" y="1706748"/>
                  </a:lnTo>
                  <a:lnTo>
                    <a:pt x="3955045" y="1708227"/>
                  </a:lnTo>
                  <a:lnTo>
                    <a:pt x="3953977" y="1708888"/>
                  </a:lnTo>
                  <a:lnTo>
                    <a:pt x="3952526" y="1710283"/>
                  </a:lnTo>
                  <a:close/>
                </a:path>
                <a:path w="4153534" h="1946910">
                  <a:moveTo>
                    <a:pt x="4128551" y="1230006"/>
                  </a:moveTo>
                  <a:lnTo>
                    <a:pt x="4125438" y="1229051"/>
                  </a:lnTo>
                  <a:lnTo>
                    <a:pt x="4125311" y="1227124"/>
                  </a:lnTo>
                  <a:lnTo>
                    <a:pt x="4126732" y="1226173"/>
                  </a:lnTo>
                  <a:lnTo>
                    <a:pt x="4128066" y="1225904"/>
                  </a:lnTo>
                  <a:lnTo>
                    <a:pt x="4129904" y="1225244"/>
                  </a:lnTo>
                  <a:lnTo>
                    <a:pt x="4129670" y="1227116"/>
                  </a:lnTo>
                  <a:lnTo>
                    <a:pt x="4129944" y="1228882"/>
                  </a:lnTo>
                  <a:lnTo>
                    <a:pt x="4128551" y="1230006"/>
                  </a:lnTo>
                  <a:close/>
                </a:path>
                <a:path w="4153534" h="1946910">
                  <a:moveTo>
                    <a:pt x="3984986" y="1777072"/>
                  </a:moveTo>
                  <a:lnTo>
                    <a:pt x="3984394" y="1774597"/>
                  </a:lnTo>
                  <a:lnTo>
                    <a:pt x="3987960" y="1774575"/>
                  </a:lnTo>
                  <a:lnTo>
                    <a:pt x="3987894" y="1775431"/>
                  </a:lnTo>
                  <a:lnTo>
                    <a:pt x="3988123" y="1776776"/>
                  </a:lnTo>
                  <a:lnTo>
                    <a:pt x="3987025" y="1777423"/>
                  </a:lnTo>
                  <a:lnTo>
                    <a:pt x="3985905" y="1777096"/>
                  </a:lnTo>
                  <a:lnTo>
                    <a:pt x="3984986" y="1777072"/>
                  </a:lnTo>
                  <a:close/>
                </a:path>
                <a:path w="4153534" h="1946910">
                  <a:moveTo>
                    <a:pt x="3987022" y="1777425"/>
                  </a:moveTo>
                  <a:lnTo>
                    <a:pt x="3985914" y="1777096"/>
                  </a:lnTo>
                  <a:lnTo>
                    <a:pt x="3987025" y="1777423"/>
                  </a:lnTo>
                  <a:close/>
                </a:path>
                <a:path w="4153534" h="1946910">
                  <a:moveTo>
                    <a:pt x="3669005" y="1897776"/>
                  </a:moveTo>
                  <a:lnTo>
                    <a:pt x="3668662" y="1896590"/>
                  </a:lnTo>
                  <a:lnTo>
                    <a:pt x="3667828" y="1895267"/>
                  </a:lnTo>
                  <a:lnTo>
                    <a:pt x="3668432" y="1893113"/>
                  </a:lnTo>
                  <a:lnTo>
                    <a:pt x="3669756" y="1892254"/>
                  </a:lnTo>
                  <a:lnTo>
                    <a:pt x="3671656" y="1890151"/>
                  </a:lnTo>
                  <a:lnTo>
                    <a:pt x="3672208" y="1894263"/>
                  </a:lnTo>
                  <a:lnTo>
                    <a:pt x="3672893" y="1895816"/>
                  </a:lnTo>
                  <a:lnTo>
                    <a:pt x="3671865" y="1897381"/>
                  </a:lnTo>
                  <a:lnTo>
                    <a:pt x="3670181" y="1897411"/>
                  </a:lnTo>
                  <a:lnTo>
                    <a:pt x="3669005" y="1897776"/>
                  </a:lnTo>
                  <a:close/>
                </a:path>
                <a:path w="4153534" h="1946910">
                  <a:moveTo>
                    <a:pt x="3717948" y="1761201"/>
                  </a:moveTo>
                  <a:lnTo>
                    <a:pt x="3718062" y="1760045"/>
                  </a:lnTo>
                  <a:lnTo>
                    <a:pt x="3717995" y="1759222"/>
                  </a:lnTo>
                  <a:lnTo>
                    <a:pt x="3718311" y="1758082"/>
                  </a:lnTo>
                  <a:lnTo>
                    <a:pt x="3718540" y="1757572"/>
                  </a:lnTo>
                  <a:lnTo>
                    <a:pt x="3720675" y="1757608"/>
                  </a:lnTo>
                  <a:lnTo>
                    <a:pt x="3721171" y="1758925"/>
                  </a:lnTo>
                  <a:lnTo>
                    <a:pt x="3721070" y="1760127"/>
                  </a:lnTo>
                  <a:lnTo>
                    <a:pt x="3721154" y="1761261"/>
                  </a:lnTo>
                  <a:lnTo>
                    <a:pt x="3717948" y="1761201"/>
                  </a:lnTo>
                  <a:close/>
                </a:path>
                <a:path w="4153534" h="1946910">
                  <a:moveTo>
                    <a:pt x="3926954" y="1188710"/>
                  </a:moveTo>
                  <a:lnTo>
                    <a:pt x="3926344" y="1188093"/>
                  </a:lnTo>
                  <a:lnTo>
                    <a:pt x="3925196" y="1187421"/>
                  </a:lnTo>
                  <a:lnTo>
                    <a:pt x="3925328" y="1186088"/>
                  </a:lnTo>
                  <a:lnTo>
                    <a:pt x="3926294" y="1185394"/>
                  </a:lnTo>
                  <a:lnTo>
                    <a:pt x="3926879" y="1184665"/>
                  </a:lnTo>
                  <a:lnTo>
                    <a:pt x="3928766" y="1186634"/>
                  </a:lnTo>
                  <a:lnTo>
                    <a:pt x="3926954" y="1188710"/>
                  </a:lnTo>
                  <a:close/>
                </a:path>
                <a:path w="4153534" h="1946910">
                  <a:moveTo>
                    <a:pt x="3666330" y="1530678"/>
                  </a:moveTo>
                  <a:lnTo>
                    <a:pt x="3665574" y="1528504"/>
                  </a:lnTo>
                  <a:lnTo>
                    <a:pt x="3669070" y="1527547"/>
                  </a:lnTo>
                  <a:lnTo>
                    <a:pt x="3669011" y="1528386"/>
                  </a:lnTo>
                  <a:lnTo>
                    <a:pt x="3669258" y="1529506"/>
                  </a:lnTo>
                  <a:lnTo>
                    <a:pt x="3668314" y="1530520"/>
                  </a:lnTo>
                  <a:lnTo>
                    <a:pt x="3667187" y="1530473"/>
                  </a:lnTo>
                  <a:lnTo>
                    <a:pt x="3666330" y="1530678"/>
                  </a:lnTo>
                  <a:close/>
                </a:path>
                <a:path w="4153534" h="1946910">
                  <a:moveTo>
                    <a:pt x="3801686" y="1266039"/>
                  </a:moveTo>
                  <a:lnTo>
                    <a:pt x="3801206" y="1265004"/>
                  </a:lnTo>
                  <a:lnTo>
                    <a:pt x="3800433" y="1263986"/>
                  </a:lnTo>
                  <a:lnTo>
                    <a:pt x="3800352" y="1262399"/>
                  </a:lnTo>
                  <a:lnTo>
                    <a:pt x="3801870" y="1261204"/>
                  </a:lnTo>
                  <a:lnTo>
                    <a:pt x="3803382" y="1261795"/>
                  </a:lnTo>
                  <a:lnTo>
                    <a:pt x="3804265" y="1262793"/>
                  </a:lnTo>
                  <a:lnTo>
                    <a:pt x="3805780" y="1263998"/>
                  </a:lnTo>
                  <a:lnTo>
                    <a:pt x="3801686" y="1266039"/>
                  </a:lnTo>
                  <a:close/>
                </a:path>
                <a:path w="4153534" h="1946910">
                  <a:moveTo>
                    <a:pt x="3772278" y="1453517"/>
                  </a:moveTo>
                  <a:lnTo>
                    <a:pt x="3771935" y="1452310"/>
                  </a:lnTo>
                  <a:lnTo>
                    <a:pt x="3771069" y="1450927"/>
                  </a:lnTo>
                  <a:lnTo>
                    <a:pt x="3771360" y="1450073"/>
                  </a:lnTo>
                  <a:lnTo>
                    <a:pt x="3771760" y="1449096"/>
                  </a:lnTo>
                  <a:lnTo>
                    <a:pt x="3773460" y="1448791"/>
                  </a:lnTo>
                  <a:lnTo>
                    <a:pt x="3775274" y="1447890"/>
                  </a:lnTo>
                  <a:lnTo>
                    <a:pt x="3775542" y="1449930"/>
                  </a:lnTo>
                  <a:lnTo>
                    <a:pt x="3776234" y="1451509"/>
                  </a:lnTo>
                  <a:lnTo>
                    <a:pt x="3775188" y="1453106"/>
                  </a:lnTo>
                  <a:lnTo>
                    <a:pt x="3773474" y="1453141"/>
                  </a:lnTo>
                  <a:lnTo>
                    <a:pt x="3772278" y="1453517"/>
                  </a:lnTo>
                  <a:close/>
                </a:path>
                <a:path w="4153534" h="1946910">
                  <a:moveTo>
                    <a:pt x="3911495" y="1556876"/>
                  </a:moveTo>
                  <a:lnTo>
                    <a:pt x="3910587" y="1555236"/>
                  </a:lnTo>
                  <a:lnTo>
                    <a:pt x="3909734" y="1554226"/>
                  </a:lnTo>
                  <a:lnTo>
                    <a:pt x="3909477" y="1552646"/>
                  </a:lnTo>
                  <a:lnTo>
                    <a:pt x="3911022" y="1551343"/>
                  </a:lnTo>
                  <a:lnTo>
                    <a:pt x="3912628" y="1551821"/>
                  </a:lnTo>
                  <a:lnTo>
                    <a:pt x="3913545" y="1552815"/>
                  </a:lnTo>
                  <a:lnTo>
                    <a:pt x="3914541" y="1553539"/>
                  </a:lnTo>
                  <a:lnTo>
                    <a:pt x="3911495" y="1556876"/>
                  </a:lnTo>
                  <a:close/>
                </a:path>
                <a:path w="4153534" h="1946910">
                  <a:moveTo>
                    <a:pt x="4029705" y="1333809"/>
                  </a:moveTo>
                  <a:lnTo>
                    <a:pt x="4029617" y="1330923"/>
                  </a:lnTo>
                  <a:lnTo>
                    <a:pt x="4029138" y="1329335"/>
                  </a:lnTo>
                  <a:lnTo>
                    <a:pt x="4030136" y="1327236"/>
                  </a:lnTo>
                  <a:lnTo>
                    <a:pt x="4031720" y="1326775"/>
                  </a:lnTo>
                  <a:lnTo>
                    <a:pt x="4032812" y="1326078"/>
                  </a:lnTo>
                  <a:lnTo>
                    <a:pt x="4033501" y="1327166"/>
                  </a:lnTo>
                  <a:lnTo>
                    <a:pt x="4034814" y="1328329"/>
                  </a:lnTo>
                  <a:lnTo>
                    <a:pt x="4034590" y="1330249"/>
                  </a:lnTo>
                  <a:lnTo>
                    <a:pt x="4032965" y="1330996"/>
                  </a:lnTo>
                  <a:lnTo>
                    <a:pt x="4029705" y="1333809"/>
                  </a:lnTo>
                  <a:close/>
                </a:path>
                <a:path w="4153534" h="1946910">
                  <a:moveTo>
                    <a:pt x="3917182" y="1698087"/>
                  </a:moveTo>
                  <a:lnTo>
                    <a:pt x="3915857" y="1695887"/>
                  </a:lnTo>
                  <a:lnTo>
                    <a:pt x="3919312" y="1694882"/>
                  </a:lnTo>
                  <a:lnTo>
                    <a:pt x="3919445" y="1695744"/>
                  </a:lnTo>
                  <a:lnTo>
                    <a:pt x="3919955" y="1696849"/>
                  </a:lnTo>
                  <a:lnTo>
                    <a:pt x="3919258" y="1697926"/>
                  </a:lnTo>
                  <a:lnTo>
                    <a:pt x="3918025" y="1697881"/>
                  </a:lnTo>
                  <a:lnTo>
                    <a:pt x="3917182" y="1698087"/>
                  </a:lnTo>
                  <a:close/>
                </a:path>
                <a:path w="4153534" h="1946910">
                  <a:moveTo>
                    <a:pt x="3753240" y="1774481"/>
                  </a:moveTo>
                  <a:lnTo>
                    <a:pt x="3753088" y="1772333"/>
                  </a:lnTo>
                  <a:lnTo>
                    <a:pt x="3752530" y="1770579"/>
                  </a:lnTo>
                  <a:lnTo>
                    <a:pt x="3753934" y="1769499"/>
                  </a:lnTo>
                  <a:lnTo>
                    <a:pt x="3755472" y="1769626"/>
                  </a:lnTo>
                  <a:lnTo>
                    <a:pt x="3756742" y="1769410"/>
                  </a:lnTo>
                  <a:lnTo>
                    <a:pt x="3756850" y="1770293"/>
                  </a:lnTo>
                  <a:lnTo>
                    <a:pt x="3757363" y="1771482"/>
                  </a:lnTo>
                  <a:lnTo>
                    <a:pt x="3756320" y="1772861"/>
                  </a:lnTo>
                  <a:lnTo>
                    <a:pt x="3755099" y="1773306"/>
                  </a:lnTo>
                  <a:lnTo>
                    <a:pt x="3753240" y="1774481"/>
                  </a:lnTo>
                  <a:close/>
                </a:path>
                <a:path w="4153534" h="1946910">
                  <a:moveTo>
                    <a:pt x="3862915" y="1525443"/>
                  </a:moveTo>
                  <a:lnTo>
                    <a:pt x="3862812" y="1524262"/>
                  </a:lnTo>
                  <a:lnTo>
                    <a:pt x="3862470" y="1523019"/>
                  </a:lnTo>
                  <a:lnTo>
                    <a:pt x="3862833" y="1521520"/>
                  </a:lnTo>
                  <a:lnTo>
                    <a:pt x="3864714" y="1521006"/>
                  </a:lnTo>
                  <a:lnTo>
                    <a:pt x="3865994" y="1521982"/>
                  </a:lnTo>
                  <a:lnTo>
                    <a:pt x="3866369" y="1523211"/>
                  </a:lnTo>
                  <a:lnTo>
                    <a:pt x="3867351" y="1524916"/>
                  </a:lnTo>
                  <a:lnTo>
                    <a:pt x="3862915" y="1525443"/>
                  </a:lnTo>
                  <a:close/>
                </a:path>
                <a:path w="4153534" h="1946910">
                  <a:moveTo>
                    <a:pt x="2855412" y="1566723"/>
                  </a:moveTo>
                  <a:lnTo>
                    <a:pt x="2855289" y="1565499"/>
                  </a:lnTo>
                  <a:lnTo>
                    <a:pt x="2854940" y="1564228"/>
                  </a:lnTo>
                  <a:lnTo>
                    <a:pt x="2855246" y="1562703"/>
                  </a:lnTo>
                  <a:lnTo>
                    <a:pt x="2857188" y="1562176"/>
                  </a:lnTo>
                  <a:lnTo>
                    <a:pt x="2858559" y="1563177"/>
                  </a:lnTo>
                  <a:lnTo>
                    <a:pt x="2858984" y="1564437"/>
                  </a:lnTo>
                  <a:lnTo>
                    <a:pt x="2860069" y="1566198"/>
                  </a:lnTo>
                  <a:lnTo>
                    <a:pt x="2855412" y="1566723"/>
                  </a:lnTo>
                  <a:close/>
                </a:path>
                <a:path w="4153534" h="1946910">
                  <a:moveTo>
                    <a:pt x="2941116" y="1381220"/>
                  </a:moveTo>
                  <a:lnTo>
                    <a:pt x="2941358" y="1379338"/>
                  </a:lnTo>
                  <a:lnTo>
                    <a:pt x="2941092" y="1377561"/>
                  </a:lnTo>
                  <a:lnTo>
                    <a:pt x="2942508" y="1376424"/>
                  </a:lnTo>
                  <a:lnTo>
                    <a:pt x="2944225" y="1376954"/>
                  </a:lnTo>
                  <a:lnTo>
                    <a:pt x="2945627" y="1377367"/>
                  </a:lnTo>
                  <a:lnTo>
                    <a:pt x="2945755" y="1379298"/>
                  </a:lnTo>
                  <a:lnTo>
                    <a:pt x="2944320" y="1380272"/>
                  </a:lnTo>
                  <a:lnTo>
                    <a:pt x="2942971" y="1380546"/>
                  </a:lnTo>
                  <a:lnTo>
                    <a:pt x="2941116" y="1381220"/>
                  </a:lnTo>
                  <a:close/>
                </a:path>
                <a:path w="4153534" h="1946910">
                  <a:moveTo>
                    <a:pt x="2945627" y="1377367"/>
                  </a:moveTo>
                  <a:lnTo>
                    <a:pt x="2944225" y="1376954"/>
                  </a:lnTo>
                  <a:lnTo>
                    <a:pt x="2945626" y="1377348"/>
                  </a:lnTo>
                  <a:close/>
                </a:path>
                <a:path w="4153534" h="1946910">
                  <a:moveTo>
                    <a:pt x="2968860" y="1312687"/>
                  </a:moveTo>
                  <a:lnTo>
                    <a:pt x="2967099" y="1311699"/>
                  </a:lnTo>
                  <a:lnTo>
                    <a:pt x="2966153" y="1310619"/>
                  </a:lnTo>
                  <a:lnTo>
                    <a:pt x="2963447" y="1308263"/>
                  </a:lnTo>
                  <a:lnTo>
                    <a:pt x="2968183" y="1308326"/>
                  </a:lnTo>
                  <a:lnTo>
                    <a:pt x="2969990" y="1307886"/>
                  </a:lnTo>
                  <a:lnTo>
                    <a:pt x="2971045" y="1309293"/>
                  </a:lnTo>
                  <a:lnTo>
                    <a:pt x="2970546" y="1312339"/>
                  </a:lnTo>
                  <a:lnTo>
                    <a:pt x="2968860" y="1312687"/>
                  </a:lnTo>
                  <a:close/>
                </a:path>
                <a:path w="4153534" h="1946910">
                  <a:moveTo>
                    <a:pt x="2882632" y="1381826"/>
                  </a:moveTo>
                  <a:lnTo>
                    <a:pt x="2881844" y="1380895"/>
                  </a:lnTo>
                  <a:lnTo>
                    <a:pt x="2882150" y="1379752"/>
                  </a:lnTo>
                  <a:lnTo>
                    <a:pt x="2882135" y="1378877"/>
                  </a:lnTo>
                  <a:lnTo>
                    <a:pt x="2884402" y="1378101"/>
                  </a:lnTo>
                  <a:lnTo>
                    <a:pt x="2884742" y="1381465"/>
                  </a:lnTo>
                  <a:lnTo>
                    <a:pt x="2883852" y="1381486"/>
                  </a:lnTo>
                  <a:lnTo>
                    <a:pt x="2882632" y="1381826"/>
                  </a:lnTo>
                  <a:close/>
                </a:path>
                <a:path w="4153534" h="1946910">
                  <a:moveTo>
                    <a:pt x="2975090" y="1452072"/>
                  </a:moveTo>
                  <a:lnTo>
                    <a:pt x="2973916" y="1449732"/>
                  </a:lnTo>
                  <a:lnTo>
                    <a:pt x="2977586" y="1449124"/>
                  </a:lnTo>
                  <a:lnTo>
                    <a:pt x="2977637" y="1450036"/>
                  </a:lnTo>
                  <a:lnTo>
                    <a:pt x="2978065" y="1451287"/>
                  </a:lnTo>
                  <a:lnTo>
                    <a:pt x="2977187" y="1452261"/>
                  </a:lnTo>
                  <a:lnTo>
                    <a:pt x="2975905" y="1452005"/>
                  </a:lnTo>
                  <a:lnTo>
                    <a:pt x="2975090" y="1452072"/>
                  </a:lnTo>
                  <a:close/>
                </a:path>
                <a:path w="4153534" h="1946910">
                  <a:moveTo>
                    <a:pt x="3001464" y="1386487"/>
                  </a:moveTo>
                  <a:lnTo>
                    <a:pt x="2999884" y="1385931"/>
                  </a:lnTo>
                  <a:lnTo>
                    <a:pt x="2998872" y="1384986"/>
                  </a:lnTo>
                  <a:lnTo>
                    <a:pt x="2997788" y="1384243"/>
                  </a:lnTo>
                  <a:lnTo>
                    <a:pt x="3003458" y="1378828"/>
                  </a:lnTo>
                  <a:lnTo>
                    <a:pt x="3003200" y="1381986"/>
                  </a:lnTo>
                  <a:lnTo>
                    <a:pt x="3003298" y="1383373"/>
                  </a:lnTo>
                  <a:lnTo>
                    <a:pt x="3002676" y="1385347"/>
                  </a:lnTo>
                  <a:lnTo>
                    <a:pt x="3001464" y="1386487"/>
                  </a:lnTo>
                  <a:close/>
                </a:path>
                <a:path w="4153534" h="1946910">
                  <a:moveTo>
                    <a:pt x="3037646" y="1345040"/>
                  </a:moveTo>
                  <a:lnTo>
                    <a:pt x="3036094" y="1343974"/>
                  </a:lnTo>
                  <a:lnTo>
                    <a:pt x="3035494" y="1341929"/>
                  </a:lnTo>
                  <a:lnTo>
                    <a:pt x="3036337" y="1340331"/>
                  </a:lnTo>
                  <a:lnTo>
                    <a:pt x="3038260" y="1339796"/>
                  </a:lnTo>
                  <a:lnTo>
                    <a:pt x="3040679" y="1340307"/>
                  </a:lnTo>
                  <a:lnTo>
                    <a:pt x="3041833" y="1341484"/>
                  </a:lnTo>
                  <a:lnTo>
                    <a:pt x="3044858" y="1343419"/>
                  </a:lnTo>
                  <a:lnTo>
                    <a:pt x="3039257" y="1344294"/>
                  </a:lnTo>
                  <a:lnTo>
                    <a:pt x="3037646" y="1345040"/>
                  </a:lnTo>
                  <a:close/>
                </a:path>
                <a:path w="4153534" h="1946910">
                  <a:moveTo>
                    <a:pt x="3057023" y="1074321"/>
                  </a:moveTo>
                  <a:lnTo>
                    <a:pt x="3056447" y="1071889"/>
                  </a:lnTo>
                  <a:lnTo>
                    <a:pt x="3059933" y="1071854"/>
                  </a:lnTo>
                  <a:lnTo>
                    <a:pt x="3059866" y="1072696"/>
                  </a:lnTo>
                  <a:lnTo>
                    <a:pt x="3060095" y="1074001"/>
                  </a:lnTo>
                  <a:lnTo>
                    <a:pt x="3059037" y="1074667"/>
                  </a:lnTo>
                  <a:lnTo>
                    <a:pt x="3057903" y="1074340"/>
                  </a:lnTo>
                  <a:lnTo>
                    <a:pt x="3057023" y="1074321"/>
                  </a:lnTo>
                  <a:close/>
                </a:path>
                <a:path w="4153534" h="1946910">
                  <a:moveTo>
                    <a:pt x="3059029" y="1074672"/>
                  </a:moveTo>
                  <a:lnTo>
                    <a:pt x="3057929" y="1074340"/>
                  </a:lnTo>
                  <a:lnTo>
                    <a:pt x="3059037" y="1074667"/>
                  </a:lnTo>
                  <a:close/>
                </a:path>
                <a:path w="4153534" h="1946910">
                  <a:moveTo>
                    <a:pt x="2742008" y="1503568"/>
                  </a:moveTo>
                  <a:lnTo>
                    <a:pt x="2741644" y="1501805"/>
                  </a:lnTo>
                  <a:lnTo>
                    <a:pt x="2740925" y="1499785"/>
                  </a:lnTo>
                  <a:lnTo>
                    <a:pt x="2742597" y="1498848"/>
                  </a:lnTo>
                  <a:lnTo>
                    <a:pt x="2744264" y="1498671"/>
                  </a:lnTo>
                  <a:lnTo>
                    <a:pt x="2745813" y="1498280"/>
                  </a:lnTo>
                  <a:lnTo>
                    <a:pt x="2745916" y="1499590"/>
                  </a:lnTo>
                  <a:lnTo>
                    <a:pt x="2746520" y="1501191"/>
                  </a:lnTo>
                  <a:lnTo>
                    <a:pt x="2745501" y="1502942"/>
                  </a:lnTo>
                  <a:lnTo>
                    <a:pt x="2743730" y="1503003"/>
                  </a:lnTo>
                  <a:lnTo>
                    <a:pt x="2742008" y="1503568"/>
                  </a:lnTo>
                  <a:close/>
                </a:path>
                <a:path w="4153534" h="1946910">
                  <a:moveTo>
                    <a:pt x="2805116" y="1331897"/>
                  </a:moveTo>
                  <a:lnTo>
                    <a:pt x="2802232" y="1328404"/>
                  </a:lnTo>
                  <a:lnTo>
                    <a:pt x="2804213" y="1327893"/>
                  </a:lnTo>
                  <a:lnTo>
                    <a:pt x="2805345" y="1327296"/>
                  </a:lnTo>
                  <a:lnTo>
                    <a:pt x="2806931" y="1327549"/>
                  </a:lnTo>
                  <a:lnTo>
                    <a:pt x="2807877" y="1329208"/>
                  </a:lnTo>
                  <a:lnTo>
                    <a:pt x="2807118" y="1330535"/>
                  </a:lnTo>
                  <a:lnTo>
                    <a:pt x="2805999" y="1331150"/>
                  </a:lnTo>
                  <a:lnTo>
                    <a:pt x="2805116" y="1331897"/>
                  </a:lnTo>
                  <a:close/>
                </a:path>
                <a:path w="4153534" h="1946910">
                  <a:moveTo>
                    <a:pt x="2816687" y="1298067"/>
                  </a:moveTo>
                  <a:lnTo>
                    <a:pt x="2816128" y="1295568"/>
                  </a:lnTo>
                  <a:lnTo>
                    <a:pt x="2819636" y="1295660"/>
                  </a:lnTo>
                  <a:lnTo>
                    <a:pt x="2819550" y="1296481"/>
                  </a:lnTo>
                  <a:lnTo>
                    <a:pt x="2819742" y="1297763"/>
                  </a:lnTo>
                  <a:lnTo>
                    <a:pt x="2818665" y="1298404"/>
                  </a:lnTo>
                  <a:lnTo>
                    <a:pt x="2817577" y="1298086"/>
                  </a:lnTo>
                  <a:lnTo>
                    <a:pt x="2816687" y="1298067"/>
                  </a:lnTo>
                  <a:close/>
                </a:path>
                <a:path w="4153534" h="1946910">
                  <a:moveTo>
                    <a:pt x="2818663" y="1298406"/>
                  </a:moveTo>
                  <a:lnTo>
                    <a:pt x="2817585" y="1298086"/>
                  </a:lnTo>
                  <a:lnTo>
                    <a:pt x="2818665" y="1298404"/>
                  </a:lnTo>
                  <a:close/>
                </a:path>
                <a:path w="4153534" h="1946910">
                  <a:moveTo>
                    <a:pt x="2721325" y="1510583"/>
                  </a:moveTo>
                  <a:lnTo>
                    <a:pt x="2720770" y="1509429"/>
                  </a:lnTo>
                  <a:lnTo>
                    <a:pt x="2720008" y="1508315"/>
                  </a:lnTo>
                  <a:lnTo>
                    <a:pt x="2719708" y="1506716"/>
                  </a:lnTo>
                  <a:lnTo>
                    <a:pt x="2721351" y="1505473"/>
                  </a:lnTo>
                  <a:lnTo>
                    <a:pt x="2722787" y="1506203"/>
                  </a:lnTo>
                  <a:lnTo>
                    <a:pt x="2723646" y="1507231"/>
                  </a:lnTo>
                  <a:lnTo>
                    <a:pt x="2725135" y="1508560"/>
                  </a:lnTo>
                  <a:lnTo>
                    <a:pt x="2721325" y="1510583"/>
                  </a:lnTo>
                  <a:close/>
                </a:path>
                <a:path w="4153534" h="1946910">
                  <a:moveTo>
                    <a:pt x="2718116" y="1571837"/>
                  </a:moveTo>
                  <a:lnTo>
                    <a:pt x="2717154" y="1570164"/>
                  </a:lnTo>
                  <a:lnTo>
                    <a:pt x="2716975" y="1568494"/>
                  </a:lnTo>
                  <a:lnTo>
                    <a:pt x="2716578" y="1566950"/>
                  </a:lnTo>
                  <a:lnTo>
                    <a:pt x="2717895" y="1566854"/>
                  </a:lnTo>
                  <a:lnTo>
                    <a:pt x="2719494" y="1566269"/>
                  </a:lnTo>
                  <a:lnTo>
                    <a:pt x="2721257" y="1567288"/>
                  </a:lnTo>
                  <a:lnTo>
                    <a:pt x="2721337" y="1569041"/>
                  </a:lnTo>
                  <a:lnTo>
                    <a:pt x="2721925" y="1570756"/>
                  </a:lnTo>
                  <a:lnTo>
                    <a:pt x="2720186" y="1571105"/>
                  </a:lnTo>
                  <a:lnTo>
                    <a:pt x="2718116" y="1571837"/>
                  </a:lnTo>
                  <a:close/>
                </a:path>
                <a:path w="4153534" h="1946910">
                  <a:moveTo>
                    <a:pt x="2754076" y="1526380"/>
                  </a:moveTo>
                  <a:lnTo>
                    <a:pt x="2753649" y="1525131"/>
                  </a:lnTo>
                  <a:lnTo>
                    <a:pt x="2753094" y="1524049"/>
                  </a:lnTo>
                  <a:lnTo>
                    <a:pt x="2752961" y="1522519"/>
                  </a:lnTo>
                  <a:lnTo>
                    <a:pt x="2754239" y="1522062"/>
                  </a:lnTo>
                  <a:lnTo>
                    <a:pt x="2754920" y="1521654"/>
                  </a:lnTo>
                  <a:lnTo>
                    <a:pt x="2755479" y="1522720"/>
                  </a:lnTo>
                  <a:lnTo>
                    <a:pt x="2756142" y="1523755"/>
                  </a:lnTo>
                  <a:lnTo>
                    <a:pt x="2756552" y="1525068"/>
                  </a:lnTo>
                  <a:lnTo>
                    <a:pt x="2755237" y="1525678"/>
                  </a:lnTo>
                  <a:lnTo>
                    <a:pt x="2754076" y="1526380"/>
                  </a:lnTo>
                  <a:close/>
                </a:path>
                <a:path w="4153534" h="1946910">
                  <a:moveTo>
                    <a:pt x="2866658" y="1215283"/>
                  </a:moveTo>
                  <a:lnTo>
                    <a:pt x="2866256" y="1212526"/>
                  </a:lnTo>
                  <a:lnTo>
                    <a:pt x="2867776" y="1211529"/>
                  </a:lnTo>
                  <a:lnTo>
                    <a:pt x="2869393" y="1211214"/>
                  </a:lnTo>
                  <a:lnTo>
                    <a:pt x="2871377" y="1211615"/>
                  </a:lnTo>
                  <a:lnTo>
                    <a:pt x="2871842" y="1213129"/>
                  </a:lnTo>
                  <a:lnTo>
                    <a:pt x="2873219" y="1215234"/>
                  </a:lnTo>
                  <a:lnTo>
                    <a:pt x="2870188" y="1215345"/>
                  </a:lnTo>
                  <a:lnTo>
                    <a:pt x="2868512" y="1215543"/>
                  </a:lnTo>
                  <a:lnTo>
                    <a:pt x="2866658" y="1215283"/>
                  </a:lnTo>
                  <a:close/>
                </a:path>
                <a:path w="4153534" h="1946910">
                  <a:moveTo>
                    <a:pt x="3158962" y="1479065"/>
                  </a:moveTo>
                  <a:lnTo>
                    <a:pt x="3155850" y="1478136"/>
                  </a:lnTo>
                  <a:lnTo>
                    <a:pt x="3155720" y="1476187"/>
                  </a:lnTo>
                  <a:lnTo>
                    <a:pt x="3157146" y="1475216"/>
                  </a:lnTo>
                  <a:lnTo>
                    <a:pt x="3158489" y="1474950"/>
                  </a:lnTo>
                  <a:lnTo>
                    <a:pt x="3160338" y="1474286"/>
                  </a:lnTo>
                  <a:lnTo>
                    <a:pt x="3160104" y="1476166"/>
                  </a:lnTo>
                  <a:lnTo>
                    <a:pt x="3160375" y="1477944"/>
                  </a:lnTo>
                  <a:lnTo>
                    <a:pt x="3158962" y="1479065"/>
                  </a:lnTo>
                  <a:close/>
                </a:path>
                <a:path w="4153534" h="1946910">
                  <a:moveTo>
                    <a:pt x="3300388" y="1362641"/>
                  </a:moveTo>
                  <a:lnTo>
                    <a:pt x="3299831" y="1358513"/>
                  </a:lnTo>
                  <a:lnTo>
                    <a:pt x="3299145" y="1356962"/>
                  </a:lnTo>
                  <a:lnTo>
                    <a:pt x="3300175" y="1355402"/>
                  </a:lnTo>
                  <a:lnTo>
                    <a:pt x="3301856" y="1355374"/>
                  </a:lnTo>
                  <a:lnTo>
                    <a:pt x="3303031" y="1355011"/>
                  </a:lnTo>
                  <a:lnTo>
                    <a:pt x="3303372" y="1356196"/>
                  </a:lnTo>
                  <a:lnTo>
                    <a:pt x="3304204" y="1357517"/>
                  </a:lnTo>
                  <a:lnTo>
                    <a:pt x="3303606" y="1359668"/>
                  </a:lnTo>
                  <a:lnTo>
                    <a:pt x="3302287" y="1360528"/>
                  </a:lnTo>
                  <a:lnTo>
                    <a:pt x="3300388" y="1362641"/>
                  </a:lnTo>
                  <a:close/>
                </a:path>
                <a:path w="4153534" h="1946910">
                  <a:moveTo>
                    <a:pt x="3204756" y="1520276"/>
                  </a:moveTo>
                  <a:lnTo>
                    <a:pt x="3203942" y="1514745"/>
                  </a:lnTo>
                  <a:lnTo>
                    <a:pt x="3203205" y="1513119"/>
                  </a:lnTo>
                  <a:lnTo>
                    <a:pt x="3204295" y="1511532"/>
                  </a:lnTo>
                  <a:lnTo>
                    <a:pt x="3206038" y="1511510"/>
                  </a:lnTo>
                  <a:lnTo>
                    <a:pt x="3207269" y="1511138"/>
                  </a:lnTo>
                  <a:lnTo>
                    <a:pt x="3207642" y="1512373"/>
                  </a:lnTo>
                  <a:lnTo>
                    <a:pt x="3208502" y="1513714"/>
                  </a:lnTo>
                  <a:lnTo>
                    <a:pt x="3207973" y="1516151"/>
                  </a:lnTo>
                  <a:lnTo>
                    <a:pt x="3206756" y="1517284"/>
                  </a:lnTo>
                  <a:lnTo>
                    <a:pt x="3204756" y="1520276"/>
                  </a:lnTo>
                  <a:close/>
                </a:path>
                <a:path w="4153534" h="1946910">
                  <a:moveTo>
                    <a:pt x="3204489" y="1569909"/>
                  </a:moveTo>
                  <a:lnTo>
                    <a:pt x="3203634" y="1568817"/>
                  </a:lnTo>
                  <a:lnTo>
                    <a:pt x="3203877" y="1567685"/>
                  </a:lnTo>
                  <a:lnTo>
                    <a:pt x="3203817" y="1566787"/>
                  </a:lnTo>
                  <a:lnTo>
                    <a:pt x="3206236" y="1566422"/>
                  </a:lnTo>
                  <a:lnTo>
                    <a:pt x="3206524" y="1569957"/>
                  </a:lnTo>
                  <a:lnTo>
                    <a:pt x="3205681" y="1569796"/>
                  </a:lnTo>
                  <a:lnTo>
                    <a:pt x="3204489" y="1569909"/>
                  </a:lnTo>
                  <a:close/>
                </a:path>
                <a:path w="4153534" h="1946910">
                  <a:moveTo>
                    <a:pt x="3103256" y="1314007"/>
                  </a:moveTo>
                  <a:lnTo>
                    <a:pt x="3099790" y="1310790"/>
                  </a:lnTo>
                  <a:lnTo>
                    <a:pt x="3103081" y="1309288"/>
                  </a:lnTo>
                  <a:lnTo>
                    <a:pt x="3103256" y="1314007"/>
                  </a:lnTo>
                  <a:close/>
                </a:path>
                <a:path w="4153534" h="1946910">
                  <a:moveTo>
                    <a:pt x="3103854" y="1315356"/>
                  </a:moveTo>
                  <a:lnTo>
                    <a:pt x="3103270" y="1314421"/>
                  </a:lnTo>
                  <a:lnTo>
                    <a:pt x="3103256" y="1314007"/>
                  </a:lnTo>
                  <a:lnTo>
                    <a:pt x="3103560" y="1314289"/>
                  </a:lnTo>
                  <a:lnTo>
                    <a:pt x="3103854" y="1315356"/>
                  </a:lnTo>
                  <a:close/>
                </a:path>
                <a:path w="4153534" h="1946910">
                  <a:moveTo>
                    <a:pt x="3105184" y="1320164"/>
                  </a:moveTo>
                  <a:lnTo>
                    <a:pt x="3103854" y="1315356"/>
                  </a:lnTo>
                  <a:lnTo>
                    <a:pt x="3106495" y="1319591"/>
                  </a:lnTo>
                  <a:lnTo>
                    <a:pt x="3105184" y="1320164"/>
                  </a:lnTo>
                  <a:close/>
                </a:path>
                <a:path w="4153534" h="1946910">
                  <a:moveTo>
                    <a:pt x="3045715" y="1421600"/>
                  </a:moveTo>
                  <a:lnTo>
                    <a:pt x="3044582" y="1420325"/>
                  </a:lnTo>
                  <a:lnTo>
                    <a:pt x="3044196" y="1419071"/>
                  </a:lnTo>
                  <a:lnTo>
                    <a:pt x="3043272" y="1417212"/>
                  </a:lnTo>
                  <a:lnTo>
                    <a:pt x="3045276" y="1417227"/>
                  </a:lnTo>
                  <a:lnTo>
                    <a:pt x="3047082" y="1416774"/>
                  </a:lnTo>
                  <a:lnTo>
                    <a:pt x="3048147" y="1418172"/>
                  </a:lnTo>
                  <a:lnTo>
                    <a:pt x="3047645" y="1421227"/>
                  </a:lnTo>
                  <a:lnTo>
                    <a:pt x="3045715" y="1421600"/>
                  </a:lnTo>
                  <a:close/>
                </a:path>
                <a:path w="4153534" h="1946910">
                  <a:moveTo>
                    <a:pt x="3236135" y="1160844"/>
                  </a:moveTo>
                  <a:lnTo>
                    <a:pt x="3236204" y="1159977"/>
                  </a:lnTo>
                  <a:lnTo>
                    <a:pt x="3235960" y="1158730"/>
                  </a:lnTo>
                  <a:lnTo>
                    <a:pt x="3237048" y="1157825"/>
                  </a:lnTo>
                  <a:lnTo>
                    <a:pt x="3238229" y="1157987"/>
                  </a:lnTo>
                  <a:lnTo>
                    <a:pt x="3239166" y="1157859"/>
                  </a:lnTo>
                  <a:lnTo>
                    <a:pt x="3239092" y="1158725"/>
                  </a:lnTo>
                  <a:lnTo>
                    <a:pt x="3239337" y="1159967"/>
                  </a:lnTo>
                  <a:lnTo>
                    <a:pt x="3238254" y="1160874"/>
                  </a:lnTo>
                  <a:lnTo>
                    <a:pt x="3237074" y="1160716"/>
                  </a:lnTo>
                  <a:lnTo>
                    <a:pt x="3236135" y="1160844"/>
                  </a:lnTo>
                  <a:close/>
                </a:path>
                <a:path w="4153534" h="1946910">
                  <a:moveTo>
                    <a:pt x="1448000" y="1170062"/>
                  </a:moveTo>
                  <a:lnTo>
                    <a:pt x="1446469" y="1169590"/>
                  </a:lnTo>
                  <a:lnTo>
                    <a:pt x="1445605" y="1168603"/>
                  </a:lnTo>
                  <a:lnTo>
                    <a:pt x="1444660" y="1167884"/>
                  </a:lnTo>
                  <a:lnTo>
                    <a:pt x="1447642" y="1164457"/>
                  </a:lnTo>
                  <a:lnTo>
                    <a:pt x="1448499" y="1166148"/>
                  </a:lnTo>
                  <a:lnTo>
                    <a:pt x="1449326" y="1167174"/>
                  </a:lnTo>
                  <a:lnTo>
                    <a:pt x="1449501" y="1168789"/>
                  </a:lnTo>
                  <a:lnTo>
                    <a:pt x="1448000" y="1170062"/>
                  </a:lnTo>
                  <a:close/>
                </a:path>
                <a:path w="4153534" h="1946910">
                  <a:moveTo>
                    <a:pt x="1738552" y="888248"/>
                  </a:moveTo>
                  <a:lnTo>
                    <a:pt x="1735623" y="884171"/>
                  </a:lnTo>
                  <a:lnTo>
                    <a:pt x="1737648" y="883847"/>
                  </a:lnTo>
                  <a:lnTo>
                    <a:pt x="1738864" y="883365"/>
                  </a:lnTo>
                  <a:lnTo>
                    <a:pt x="1740540" y="883723"/>
                  </a:lnTo>
                  <a:lnTo>
                    <a:pt x="1741488" y="885375"/>
                  </a:lnTo>
                  <a:lnTo>
                    <a:pt x="1740624" y="886710"/>
                  </a:lnTo>
                  <a:lnTo>
                    <a:pt x="1739496" y="887422"/>
                  </a:lnTo>
                  <a:lnTo>
                    <a:pt x="1738552" y="888248"/>
                  </a:lnTo>
                  <a:close/>
                </a:path>
                <a:path w="4153534" h="1946910">
                  <a:moveTo>
                    <a:pt x="1691577" y="1026230"/>
                  </a:moveTo>
                  <a:lnTo>
                    <a:pt x="1689925" y="1025170"/>
                  </a:lnTo>
                  <a:lnTo>
                    <a:pt x="1689092" y="1024013"/>
                  </a:lnTo>
                  <a:lnTo>
                    <a:pt x="1686902" y="1021762"/>
                  </a:lnTo>
                  <a:lnTo>
                    <a:pt x="1690968" y="1021775"/>
                  </a:lnTo>
                  <a:lnTo>
                    <a:pt x="1692835" y="1021312"/>
                  </a:lnTo>
                  <a:lnTo>
                    <a:pt x="1693876" y="1022741"/>
                  </a:lnTo>
                  <a:lnTo>
                    <a:pt x="1693597" y="1024367"/>
                  </a:lnTo>
                  <a:lnTo>
                    <a:pt x="1693315" y="1025862"/>
                  </a:lnTo>
                  <a:lnTo>
                    <a:pt x="1691577" y="1026230"/>
                  </a:lnTo>
                  <a:close/>
                </a:path>
                <a:path w="4153534" h="1946910">
                  <a:moveTo>
                    <a:pt x="1293607" y="765946"/>
                  </a:moveTo>
                  <a:lnTo>
                    <a:pt x="1285450" y="762981"/>
                  </a:lnTo>
                  <a:lnTo>
                    <a:pt x="1286196" y="760943"/>
                  </a:lnTo>
                  <a:lnTo>
                    <a:pt x="1294353" y="763908"/>
                  </a:lnTo>
                  <a:lnTo>
                    <a:pt x="1293607" y="765946"/>
                  </a:lnTo>
                  <a:close/>
                </a:path>
                <a:path w="4153534" h="1946910">
                  <a:moveTo>
                    <a:pt x="1556644" y="1347873"/>
                  </a:moveTo>
                  <a:lnTo>
                    <a:pt x="1556684" y="1343933"/>
                  </a:lnTo>
                  <a:lnTo>
                    <a:pt x="1556490" y="1342551"/>
                  </a:lnTo>
                  <a:lnTo>
                    <a:pt x="1556963" y="1340549"/>
                  </a:lnTo>
                  <a:lnTo>
                    <a:pt x="1558315" y="1339367"/>
                  </a:lnTo>
                  <a:lnTo>
                    <a:pt x="1560891" y="1340923"/>
                  </a:lnTo>
                  <a:lnTo>
                    <a:pt x="1561397" y="1342600"/>
                  </a:lnTo>
                  <a:lnTo>
                    <a:pt x="1559924" y="1343738"/>
                  </a:lnTo>
                  <a:lnTo>
                    <a:pt x="1556644" y="1347873"/>
                  </a:lnTo>
                  <a:close/>
                </a:path>
                <a:path w="4153534" h="1946910">
                  <a:moveTo>
                    <a:pt x="1552904" y="914462"/>
                  </a:moveTo>
                  <a:lnTo>
                    <a:pt x="1551996" y="911392"/>
                  </a:lnTo>
                  <a:lnTo>
                    <a:pt x="1552890" y="911255"/>
                  </a:lnTo>
                  <a:lnTo>
                    <a:pt x="1553871" y="910847"/>
                  </a:lnTo>
                  <a:lnTo>
                    <a:pt x="1555038" y="911220"/>
                  </a:lnTo>
                  <a:lnTo>
                    <a:pt x="1555055" y="912523"/>
                  </a:lnTo>
                  <a:lnTo>
                    <a:pt x="1555240" y="913296"/>
                  </a:lnTo>
                  <a:lnTo>
                    <a:pt x="1552904" y="914462"/>
                  </a:lnTo>
                  <a:close/>
                </a:path>
                <a:path w="4153534" h="1946910">
                  <a:moveTo>
                    <a:pt x="1716397" y="1012824"/>
                  </a:moveTo>
                  <a:lnTo>
                    <a:pt x="1715745" y="1010486"/>
                  </a:lnTo>
                  <a:lnTo>
                    <a:pt x="1718906" y="1009659"/>
                  </a:lnTo>
                  <a:lnTo>
                    <a:pt x="1718887" y="1010533"/>
                  </a:lnTo>
                  <a:lnTo>
                    <a:pt x="1719175" y="1011629"/>
                  </a:lnTo>
                  <a:lnTo>
                    <a:pt x="1718386" y="1012720"/>
                  </a:lnTo>
                  <a:lnTo>
                    <a:pt x="1717215" y="1012644"/>
                  </a:lnTo>
                  <a:lnTo>
                    <a:pt x="1716397" y="1012824"/>
                  </a:lnTo>
                  <a:close/>
                </a:path>
                <a:path w="4153534" h="1946910">
                  <a:moveTo>
                    <a:pt x="1522191" y="845970"/>
                  </a:moveTo>
                  <a:lnTo>
                    <a:pt x="1522094" y="844801"/>
                  </a:lnTo>
                  <a:lnTo>
                    <a:pt x="1521733" y="843563"/>
                  </a:lnTo>
                  <a:lnTo>
                    <a:pt x="1522140" y="842069"/>
                  </a:lnTo>
                  <a:lnTo>
                    <a:pt x="1524008" y="841561"/>
                  </a:lnTo>
                  <a:lnTo>
                    <a:pt x="1525325" y="842506"/>
                  </a:lnTo>
                  <a:lnTo>
                    <a:pt x="1525705" y="843743"/>
                  </a:lnTo>
                  <a:lnTo>
                    <a:pt x="1526703" y="845441"/>
                  </a:lnTo>
                  <a:lnTo>
                    <a:pt x="1522191" y="845970"/>
                  </a:lnTo>
                  <a:close/>
                </a:path>
                <a:path w="4153534" h="1946910">
                  <a:moveTo>
                    <a:pt x="1699472" y="368185"/>
                  </a:moveTo>
                  <a:lnTo>
                    <a:pt x="1698169" y="365962"/>
                  </a:lnTo>
                  <a:lnTo>
                    <a:pt x="1701614" y="364947"/>
                  </a:lnTo>
                  <a:lnTo>
                    <a:pt x="1701748" y="365814"/>
                  </a:lnTo>
                  <a:lnTo>
                    <a:pt x="1702260" y="366924"/>
                  </a:lnTo>
                  <a:lnTo>
                    <a:pt x="1701561" y="368012"/>
                  </a:lnTo>
                  <a:lnTo>
                    <a:pt x="1700322" y="367973"/>
                  </a:lnTo>
                  <a:lnTo>
                    <a:pt x="1699472" y="368185"/>
                  </a:lnTo>
                  <a:close/>
                </a:path>
                <a:path w="4153534" h="1946910">
                  <a:moveTo>
                    <a:pt x="1484035" y="1034991"/>
                  </a:moveTo>
                  <a:lnTo>
                    <a:pt x="1481168" y="1030978"/>
                  </a:lnTo>
                  <a:lnTo>
                    <a:pt x="1483155" y="1030647"/>
                  </a:lnTo>
                  <a:lnTo>
                    <a:pt x="1484352" y="1030164"/>
                  </a:lnTo>
                  <a:lnTo>
                    <a:pt x="1486002" y="1030508"/>
                  </a:lnTo>
                  <a:lnTo>
                    <a:pt x="1486931" y="1032140"/>
                  </a:lnTo>
                  <a:lnTo>
                    <a:pt x="1486080" y="1033467"/>
                  </a:lnTo>
                  <a:lnTo>
                    <a:pt x="1484966" y="1034171"/>
                  </a:lnTo>
                  <a:lnTo>
                    <a:pt x="1484035" y="1034991"/>
                  </a:lnTo>
                  <a:close/>
                </a:path>
                <a:path w="4153534" h="1946910">
                  <a:moveTo>
                    <a:pt x="1421338" y="436611"/>
                  </a:moveTo>
                  <a:lnTo>
                    <a:pt x="1420579" y="434473"/>
                  </a:lnTo>
                  <a:lnTo>
                    <a:pt x="1424057" y="433504"/>
                  </a:lnTo>
                  <a:lnTo>
                    <a:pt x="1423995" y="434339"/>
                  </a:lnTo>
                  <a:lnTo>
                    <a:pt x="1424235" y="435452"/>
                  </a:lnTo>
                  <a:lnTo>
                    <a:pt x="1423304" y="436465"/>
                  </a:lnTo>
                  <a:lnTo>
                    <a:pt x="1422184" y="436413"/>
                  </a:lnTo>
                  <a:lnTo>
                    <a:pt x="1421338" y="436611"/>
                  </a:lnTo>
                  <a:close/>
                </a:path>
                <a:path w="4153534" h="1946910">
                  <a:moveTo>
                    <a:pt x="1470584" y="1042013"/>
                  </a:moveTo>
                  <a:lnTo>
                    <a:pt x="1470443" y="1039812"/>
                  </a:lnTo>
                  <a:lnTo>
                    <a:pt x="1470058" y="1038535"/>
                  </a:lnTo>
                  <a:lnTo>
                    <a:pt x="1470613" y="1036942"/>
                  </a:lnTo>
                  <a:lnTo>
                    <a:pt x="1472473" y="1036265"/>
                  </a:lnTo>
                  <a:lnTo>
                    <a:pt x="1473679" y="1037282"/>
                  </a:lnTo>
                  <a:lnTo>
                    <a:pt x="1474817" y="1038804"/>
                  </a:lnTo>
                  <a:lnTo>
                    <a:pt x="1474180" y="1040408"/>
                  </a:lnTo>
                  <a:lnTo>
                    <a:pt x="1472580" y="1040831"/>
                  </a:lnTo>
                  <a:lnTo>
                    <a:pt x="1470584" y="1042013"/>
                  </a:lnTo>
                  <a:close/>
                </a:path>
                <a:path w="4153534" h="1946910">
                  <a:moveTo>
                    <a:pt x="1483117" y="1010132"/>
                  </a:moveTo>
                  <a:lnTo>
                    <a:pt x="1482379" y="1005292"/>
                  </a:lnTo>
                  <a:lnTo>
                    <a:pt x="1481620" y="1003641"/>
                  </a:lnTo>
                  <a:lnTo>
                    <a:pt x="1482721" y="1002048"/>
                  </a:lnTo>
                  <a:lnTo>
                    <a:pt x="1484832" y="1001421"/>
                  </a:lnTo>
                  <a:lnTo>
                    <a:pt x="1486465" y="1002297"/>
                  </a:lnTo>
                  <a:lnTo>
                    <a:pt x="1487027" y="1004294"/>
                  </a:lnTo>
                  <a:lnTo>
                    <a:pt x="1486445" y="1006633"/>
                  </a:lnTo>
                  <a:lnTo>
                    <a:pt x="1485112" y="1007637"/>
                  </a:lnTo>
                  <a:lnTo>
                    <a:pt x="1483117" y="1010132"/>
                  </a:lnTo>
                  <a:close/>
                </a:path>
                <a:path w="4153534" h="1946910">
                  <a:moveTo>
                    <a:pt x="1186842" y="750972"/>
                  </a:moveTo>
                  <a:lnTo>
                    <a:pt x="1186573" y="748929"/>
                  </a:lnTo>
                  <a:lnTo>
                    <a:pt x="1185876" y="747344"/>
                  </a:lnTo>
                  <a:lnTo>
                    <a:pt x="1186927" y="745743"/>
                  </a:lnTo>
                  <a:lnTo>
                    <a:pt x="1188646" y="745707"/>
                  </a:lnTo>
                  <a:lnTo>
                    <a:pt x="1189846" y="745333"/>
                  </a:lnTo>
                  <a:lnTo>
                    <a:pt x="1190193" y="746546"/>
                  </a:lnTo>
                  <a:lnTo>
                    <a:pt x="1191061" y="747929"/>
                  </a:lnTo>
                  <a:lnTo>
                    <a:pt x="1190769" y="748786"/>
                  </a:lnTo>
                  <a:lnTo>
                    <a:pt x="1190366" y="749766"/>
                  </a:lnTo>
                  <a:lnTo>
                    <a:pt x="1188658" y="750072"/>
                  </a:lnTo>
                  <a:lnTo>
                    <a:pt x="1186842" y="750972"/>
                  </a:lnTo>
                  <a:close/>
                </a:path>
                <a:path w="4153534" h="1946910">
                  <a:moveTo>
                    <a:pt x="1820832" y="510428"/>
                  </a:moveTo>
                  <a:lnTo>
                    <a:pt x="1818792" y="509699"/>
                  </a:lnTo>
                  <a:lnTo>
                    <a:pt x="1817940" y="508380"/>
                  </a:lnTo>
                  <a:lnTo>
                    <a:pt x="1815753" y="506313"/>
                  </a:lnTo>
                  <a:lnTo>
                    <a:pt x="1819868" y="506005"/>
                  </a:lnTo>
                  <a:lnTo>
                    <a:pt x="1821401" y="505433"/>
                  </a:lnTo>
                  <a:lnTo>
                    <a:pt x="1822863" y="506561"/>
                  </a:lnTo>
                  <a:lnTo>
                    <a:pt x="1822879" y="508143"/>
                  </a:lnTo>
                  <a:lnTo>
                    <a:pt x="1823226" y="509297"/>
                  </a:lnTo>
                  <a:lnTo>
                    <a:pt x="1822107" y="509617"/>
                  </a:lnTo>
                  <a:lnTo>
                    <a:pt x="1820832" y="510428"/>
                  </a:lnTo>
                  <a:close/>
                </a:path>
                <a:path w="4153534" h="1946910">
                  <a:moveTo>
                    <a:pt x="1202150" y="708943"/>
                  </a:moveTo>
                  <a:lnTo>
                    <a:pt x="1201287" y="707970"/>
                  </a:lnTo>
                  <a:lnTo>
                    <a:pt x="1200345" y="707278"/>
                  </a:lnTo>
                  <a:lnTo>
                    <a:pt x="1203313" y="703942"/>
                  </a:lnTo>
                  <a:lnTo>
                    <a:pt x="1204168" y="705568"/>
                  </a:lnTo>
                  <a:lnTo>
                    <a:pt x="1204991" y="706563"/>
                  </a:lnTo>
                  <a:lnTo>
                    <a:pt x="1205184" y="708128"/>
                  </a:lnTo>
                  <a:lnTo>
                    <a:pt x="1203699" y="709370"/>
                  </a:lnTo>
                  <a:lnTo>
                    <a:pt x="1202150" y="708943"/>
                  </a:lnTo>
                  <a:close/>
                </a:path>
                <a:path w="4153534" h="1946910">
                  <a:moveTo>
                    <a:pt x="1171370" y="953708"/>
                  </a:moveTo>
                  <a:lnTo>
                    <a:pt x="1170795" y="950969"/>
                  </a:lnTo>
                  <a:lnTo>
                    <a:pt x="1174212" y="951014"/>
                  </a:lnTo>
                  <a:lnTo>
                    <a:pt x="1174181" y="951966"/>
                  </a:lnTo>
                  <a:lnTo>
                    <a:pt x="1174475" y="953176"/>
                  </a:lnTo>
                  <a:lnTo>
                    <a:pt x="1173595" y="954123"/>
                  </a:lnTo>
                  <a:lnTo>
                    <a:pt x="1172244" y="953734"/>
                  </a:lnTo>
                  <a:lnTo>
                    <a:pt x="1171370" y="953708"/>
                  </a:lnTo>
                  <a:close/>
                </a:path>
                <a:path w="4153534" h="1946910">
                  <a:moveTo>
                    <a:pt x="1173588" y="954130"/>
                  </a:moveTo>
                  <a:lnTo>
                    <a:pt x="1172280" y="953735"/>
                  </a:lnTo>
                  <a:lnTo>
                    <a:pt x="1173595" y="954123"/>
                  </a:lnTo>
                  <a:close/>
                </a:path>
                <a:path w="4153534" h="1946910">
                  <a:moveTo>
                    <a:pt x="1159582" y="985218"/>
                  </a:moveTo>
                  <a:lnTo>
                    <a:pt x="1159643" y="984025"/>
                  </a:lnTo>
                  <a:lnTo>
                    <a:pt x="1159602" y="982826"/>
                  </a:lnTo>
                  <a:lnTo>
                    <a:pt x="1159911" y="981537"/>
                  </a:lnTo>
                  <a:lnTo>
                    <a:pt x="1162048" y="981519"/>
                  </a:lnTo>
                  <a:lnTo>
                    <a:pt x="1162481" y="982879"/>
                  </a:lnTo>
                  <a:lnTo>
                    <a:pt x="1162424" y="984109"/>
                  </a:lnTo>
                  <a:lnTo>
                    <a:pt x="1162517" y="985293"/>
                  </a:lnTo>
                  <a:lnTo>
                    <a:pt x="1159582" y="985218"/>
                  </a:lnTo>
                  <a:close/>
                </a:path>
                <a:path w="4153534" h="1946910">
                  <a:moveTo>
                    <a:pt x="1135236" y="1055468"/>
                  </a:moveTo>
                  <a:lnTo>
                    <a:pt x="1134538" y="1054485"/>
                  </a:lnTo>
                  <a:lnTo>
                    <a:pt x="1134070" y="1053433"/>
                  </a:lnTo>
                  <a:lnTo>
                    <a:pt x="1134256" y="1051946"/>
                  </a:lnTo>
                  <a:lnTo>
                    <a:pt x="1135283" y="1051438"/>
                  </a:lnTo>
                  <a:lnTo>
                    <a:pt x="1136223" y="1050565"/>
                  </a:lnTo>
                  <a:lnTo>
                    <a:pt x="1136560" y="1052142"/>
                  </a:lnTo>
                  <a:lnTo>
                    <a:pt x="1136885" y="1053477"/>
                  </a:lnTo>
                  <a:lnTo>
                    <a:pt x="1137051" y="1054906"/>
                  </a:lnTo>
                  <a:lnTo>
                    <a:pt x="1135236" y="1055468"/>
                  </a:lnTo>
                  <a:close/>
                </a:path>
                <a:path w="4153534" h="1946910">
                  <a:moveTo>
                    <a:pt x="1621197" y="946141"/>
                  </a:moveTo>
                  <a:lnTo>
                    <a:pt x="1621343" y="943070"/>
                  </a:lnTo>
                  <a:lnTo>
                    <a:pt x="1621196" y="941730"/>
                  </a:lnTo>
                  <a:lnTo>
                    <a:pt x="1621751" y="939805"/>
                  </a:lnTo>
                  <a:lnTo>
                    <a:pt x="1622956" y="938670"/>
                  </a:lnTo>
                  <a:lnTo>
                    <a:pt x="1624453" y="939235"/>
                  </a:lnTo>
                  <a:lnTo>
                    <a:pt x="1625411" y="940162"/>
                  </a:lnTo>
                  <a:lnTo>
                    <a:pt x="1626441" y="940901"/>
                  </a:lnTo>
                  <a:lnTo>
                    <a:pt x="1621197" y="946141"/>
                  </a:lnTo>
                  <a:close/>
                </a:path>
                <a:path w="4153534" h="1946910">
                  <a:moveTo>
                    <a:pt x="1637553" y="906612"/>
                  </a:moveTo>
                  <a:lnTo>
                    <a:pt x="1636359" y="905352"/>
                  </a:lnTo>
                  <a:lnTo>
                    <a:pt x="1635957" y="904058"/>
                  </a:lnTo>
                  <a:lnTo>
                    <a:pt x="1634997" y="902174"/>
                  </a:lnTo>
                  <a:lnTo>
                    <a:pt x="1637059" y="902196"/>
                  </a:lnTo>
                  <a:lnTo>
                    <a:pt x="1638862" y="901738"/>
                  </a:lnTo>
                  <a:lnTo>
                    <a:pt x="1639996" y="903137"/>
                  </a:lnTo>
                  <a:lnTo>
                    <a:pt x="1639529" y="906228"/>
                  </a:lnTo>
                  <a:lnTo>
                    <a:pt x="1637553" y="906612"/>
                  </a:lnTo>
                  <a:close/>
                </a:path>
                <a:path w="4153534" h="1946910">
                  <a:moveTo>
                    <a:pt x="1760254" y="564669"/>
                  </a:moveTo>
                  <a:lnTo>
                    <a:pt x="1760166" y="563449"/>
                  </a:lnTo>
                  <a:lnTo>
                    <a:pt x="1759955" y="562340"/>
                  </a:lnTo>
                  <a:lnTo>
                    <a:pt x="1760185" y="561056"/>
                  </a:lnTo>
                  <a:lnTo>
                    <a:pt x="1762301" y="560766"/>
                  </a:lnTo>
                  <a:lnTo>
                    <a:pt x="1763084" y="562044"/>
                  </a:lnTo>
                  <a:lnTo>
                    <a:pt x="1763193" y="563310"/>
                  </a:lnTo>
                  <a:lnTo>
                    <a:pt x="1763480" y="564425"/>
                  </a:lnTo>
                  <a:lnTo>
                    <a:pt x="1760254" y="564669"/>
                  </a:lnTo>
                  <a:close/>
                </a:path>
                <a:path w="4153534" h="1946910">
                  <a:moveTo>
                    <a:pt x="1847171" y="384063"/>
                  </a:moveTo>
                  <a:lnTo>
                    <a:pt x="1845651" y="383546"/>
                  </a:lnTo>
                  <a:lnTo>
                    <a:pt x="1845009" y="381780"/>
                  </a:lnTo>
                  <a:lnTo>
                    <a:pt x="1845974" y="380634"/>
                  </a:lnTo>
                  <a:lnTo>
                    <a:pt x="1847424" y="379551"/>
                  </a:lnTo>
                  <a:lnTo>
                    <a:pt x="1848948" y="380159"/>
                  </a:lnTo>
                  <a:lnTo>
                    <a:pt x="1849353" y="381677"/>
                  </a:lnTo>
                  <a:lnTo>
                    <a:pt x="1850477" y="383562"/>
                  </a:lnTo>
                  <a:lnTo>
                    <a:pt x="1848385" y="383700"/>
                  </a:lnTo>
                  <a:lnTo>
                    <a:pt x="1847171" y="384063"/>
                  </a:lnTo>
                  <a:close/>
                </a:path>
                <a:path w="4153534" h="1946910">
                  <a:moveTo>
                    <a:pt x="1794832" y="521733"/>
                  </a:moveTo>
                  <a:lnTo>
                    <a:pt x="1794869" y="519729"/>
                  </a:lnTo>
                  <a:lnTo>
                    <a:pt x="1794511" y="518270"/>
                  </a:lnTo>
                  <a:lnTo>
                    <a:pt x="1794544" y="517844"/>
                  </a:lnTo>
                  <a:lnTo>
                    <a:pt x="1795841" y="516832"/>
                  </a:lnTo>
                  <a:lnTo>
                    <a:pt x="1797467" y="517097"/>
                  </a:lnTo>
                  <a:lnTo>
                    <a:pt x="1798907" y="517295"/>
                  </a:lnTo>
                  <a:lnTo>
                    <a:pt x="1799285" y="519241"/>
                  </a:lnTo>
                  <a:lnTo>
                    <a:pt x="1798007" y="520390"/>
                  </a:lnTo>
                  <a:lnTo>
                    <a:pt x="1796714" y="520794"/>
                  </a:lnTo>
                  <a:lnTo>
                    <a:pt x="1794832" y="521733"/>
                  </a:lnTo>
                  <a:close/>
                </a:path>
                <a:path w="4153534" h="1946910">
                  <a:moveTo>
                    <a:pt x="1505080" y="1110516"/>
                  </a:moveTo>
                  <a:lnTo>
                    <a:pt x="1503440" y="1109490"/>
                  </a:lnTo>
                  <a:lnTo>
                    <a:pt x="1502621" y="1108359"/>
                  </a:lnTo>
                  <a:lnTo>
                    <a:pt x="1500436" y="1106141"/>
                  </a:lnTo>
                  <a:lnTo>
                    <a:pt x="1504477" y="1106149"/>
                  </a:lnTo>
                  <a:lnTo>
                    <a:pt x="1506306" y="1105698"/>
                  </a:lnTo>
                  <a:lnTo>
                    <a:pt x="1507312" y="1107112"/>
                  </a:lnTo>
                  <a:lnTo>
                    <a:pt x="1506802" y="1110152"/>
                  </a:lnTo>
                  <a:lnTo>
                    <a:pt x="1505080" y="1110516"/>
                  </a:lnTo>
                  <a:close/>
                </a:path>
                <a:path w="4153534" h="1946910">
                  <a:moveTo>
                    <a:pt x="1576187" y="1270044"/>
                  </a:moveTo>
                  <a:lnTo>
                    <a:pt x="1575250" y="1265119"/>
                  </a:lnTo>
                  <a:lnTo>
                    <a:pt x="1576537" y="1265020"/>
                  </a:lnTo>
                  <a:lnTo>
                    <a:pt x="1577859" y="1264717"/>
                  </a:lnTo>
                  <a:lnTo>
                    <a:pt x="1579431" y="1265009"/>
                  </a:lnTo>
                  <a:lnTo>
                    <a:pt x="1579937" y="1266880"/>
                  </a:lnTo>
                  <a:lnTo>
                    <a:pt x="1579031" y="1268350"/>
                  </a:lnTo>
                  <a:lnTo>
                    <a:pt x="1577825" y="1268859"/>
                  </a:lnTo>
                  <a:lnTo>
                    <a:pt x="1576187" y="1270044"/>
                  </a:lnTo>
                  <a:close/>
                </a:path>
                <a:path w="4153534" h="1946910">
                  <a:moveTo>
                    <a:pt x="1661007" y="1017394"/>
                  </a:moveTo>
                  <a:lnTo>
                    <a:pt x="1660519" y="1015214"/>
                  </a:lnTo>
                  <a:lnTo>
                    <a:pt x="1659799" y="1013876"/>
                  </a:lnTo>
                  <a:lnTo>
                    <a:pt x="1660412" y="1012370"/>
                  </a:lnTo>
                  <a:lnTo>
                    <a:pt x="1662206" y="1012118"/>
                  </a:lnTo>
                  <a:lnTo>
                    <a:pt x="1663667" y="1012277"/>
                  </a:lnTo>
                  <a:lnTo>
                    <a:pt x="1664409" y="1013978"/>
                  </a:lnTo>
                  <a:lnTo>
                    <a:pt x="1663713" y="1015426"/>
                  </a:lnTo>
                  <a:lnTo>
                    <a:pt x="1662598" y="1016012"/>
                  </a:lnTo>
                  <a:lnTo>
                    <a:pt x="1661007" y="1017394"/>
                  </a:lnTo>
                  <a:close/>
                </a:path>
                <a:path w="4153534" h="1946910">
                  <a:moveTo>
                    <a:pt x="1218573" y="891218"/>
                  </a:moveTo>
                  <a:lnTo>
                    <a:pt x="1217826" y="886183"/>
                  </a:lnTo>
                  <a:lnTo>
                    <a:pt x="1217122" y="884646"/>
                  </a:lnTo>
                  <a:lnTo>
                    <a:pt x="1218122" y="883106"/>
                  </a:lnTo>
                  <a:lnTo>
                    <a:pt x="1219804" y="883090"/>
                  </a:lnTo>
                  <a:lnTo>
                    <a:pt x="1220972" y="882737"/>
                  </a:lnTo>
                  <a:lnTo>
                    <a:pt x="1221320" y="883912"/>
                  </a:lnTo>
                  <a:lnTo>
                    <a:pt x="1222132" y="885189"/>
                  </a:lnTo>
                  <a:lnTo>
                    <a:pt x="1221619" y="887479"/>
                  </a:lnTo>
                  <a:lnTo>
                    <a:pt x="1220445" y="888525"/>
                  </a:lnTo>
                  <a:lnTo>
                    <a:pt x="1218573" y="891218"/>
                  </a:lnTo>
                  <a:close/>
                </a:path>
                <a:path w="4153534" h="1946910">
                  <a:moveTo>
                    <a:pt x="1287867" y="701393"/>
                  </a:moveTo>
                  <a:lnTo>
                    <a:pt x="1286046" y="697790"/>
                  </a:lnTo>
                  <a:lnTo>
                    <a:pt x="1287585" y="697468"/>
                  </a:lnTo>
                  <a:lnTo>
                    <a:pt x="1289163" y="696815"/>
                  </a:lnTo>
                  <a:lnTo>
                    <a:pt x="1291183" y="697060"/>
                  </a:lnTo>
                  <a:lnTo>
                    <a:pt x="1291484" y="699102"/>
                  </a:lnTo>
                  <a:lnTo>
                    <a:pt x="1291893" y="700241"/>
                  </a:lnTo>
                  <a:lnTo>
                    <a:pt x="1287867" y="701393"/>
                  </a:lnTo>
                  <a:close/>
                </a:path>
                <a:path w="4153534" h="1946910">
                  <a:moveTo>
                    <a:pt x="1529686" y="1100016"/>
                  </a:moveTo>
                  <a:lnTo>
                    <a:pt x="1529738" y="1099136"/>
                  </a:lnTo>
                  <a:lnTo>
                    <a:pt x="1529465" y="1097859"/>
                  </a:lnTo>
                  <a:lnTo>
                    <a:pt x="1530551" y="1096973"/>
                  </a:lnTo>
                  <a:lnTo>
                    <a:pt x="1531745" y="1097158"/>
                  </a:lnTo>
                  <a:lnTo>
                    <a:pt x="1532692" y="1097044"/>
                  </a:lnTo>
                  <a:lnTo>
                    <a:pt x="1532638" y="1097923"/>
                  </a:lnTo>
                  <a:lnTo>
                    <a:pt x="1532914" y="1099199"/>
                  </a:lnTo>
                  <a:lnTo>
                    <a:pt x="1531830" y="1100091"/>
                  </a:lnTo>
                  <a:lnTo>
                    <a:pt x="1530637" y="1099906"/>
                  </a:lnTo>
                  <a:lnTo>
                    <a:pt x="1529686" y="1100016"/>
                  </a:lnTo>
                  <a:close/>
                </a:path>
                <a:path w="4153534" h="1946910">
                  <a:moveTo>
                    <a:pt x="1802251" y="588036"/>
                  </a:moveTo>
                  <a:lnTo>
                    <a:pt x="1801474" y="585700"/>
                  </a:lnTo>
                  <a:lnTo>
                    <a:pt x="1804697" y="584796"/>
                  </a:lnTo>
                  <a:lnTo>
                    <a:pt x="1804668" y="585679"/>
                  </a:lnTo>
                  <a:lnTo>
                    <a:pt x="1804930" y="586749"/>
                  </a:lnTo>
                  <a:lnTo>
                    <a:pt x="1804197" y="587884"/>
                  </a:lnTo>
                  <a:lnTo>
                    <a:pt x="1803040" y="587843"/>
                  </a:lnTo>
                  <a:lnTo>
                    <a:pt x="1802251" y="588036"/>
                  </a:lnTo>
                  <a:close/>
                </a:path>
                <a:path w="4153534" h="1946910">
                  <a:moveTo>
                    <a:pt x="1560046" y="1231279"/>
                  </a:moveTo>
                  <a:lnTo>
                    <a:pt x="1559958" y="1228394"/>
                  </a:lnTo>
                  <a:lnTo>
                    <a:pt x="1559482" y="1226802"/>
                  </a:lnTo>
                  <a:lnTo>
                    <a:pt x="1560456" y="1224696"/>
                  </a:lnTo>
                  <a:lnTo>
                    <a:pt x="1562207" y="1223546"/>
                  </a:lnTo>
                  <a:lnTo>
                    <a:pt x="1563998" y="1223967"/>
                  </a:lnTo>
                  <a:lnTo>
                    <a:pt x="1565199" y="1225788"/>
                  </a:lnTo>
                  <a:lnTo>
                    <a:pt x="1564967" y="1227702"/>
                  </a:lnTo>
                  <a:lnTo>
                    <a:pt x="1563328" y="1228454"/>
                  </a:lnTo>
                  <a:lnTo>
                    <a:pt x="1560046" y="1231279"/>
                  </a:lnTo>
                  <a:close/>
                </a:path>
                <a:path w="4153534" h="1946910">
                  <a:moveTo>
                    <a:pt x="1089557" y="1020724"/>
                  </a:moveTo>
                  <a:lnTo>
                    <a:pt x="1088093" y="1020017"/>
                  </a:lnTo>
                  <a:lnTo>
                    <a:pt x="1087501" y="1018872"/>
                  </a:lnTo>
                  <a:lnTo>
                    <a:pt x="1086131" y="1017276"/>
                  </a:lnTo>
                  <a:lnTo>
                    <a:pt x="1088343" y="1016796"/>
                  </a:lnTo>
                  <a:lnTo>
                    <a:pt x="1089681" y="1016093"/>
                  </a:lnTo>
                  <a:lnTo>
                    <a:pt x="1091204" y="1016689"/>
                  </a:lnTo>
                  <a:lnTo>
                    <a:pt x="1091480" y="1018507"/>
                  </a:lnTo>
                  <a:lnTo>
                    <a:pt x="1091266" y="1019988"/>
                  </a:lnTo>
                  <a:lnTo>
                    <a:pt x="1089557" y="1020724"/>
                  </a:lnTo>
                  <a:close/>
                </a:path>
                <a:path w="4153534" h="1946910">
                  <a:moveTo>
                    <a:pt x="1780850" y="669177"/>
                  </a:moveTo>
                  <a:lnTo>
                    <a:pt x="1780462" y="667381"/>
                  </a:lnTo>
                  <a:lnTo>
                    <a:pt x="1779741" y="665351"/>
                  </a:lnTo>
                  <a:lnTo>
                    <a:pt x="1781426" y="664425"/>
                  </a:lnTo>
                  <a:lnTo>
                    <a:pt x="1783105" y="664234"/>
                  </a:lnTo>
                  <a:lnTo>
                    <a:pt x="1784669" y="663841"/>
                  </a:lnTo>
                  <a:lnTo>
                    <a:pt x="1784769" y="665162"/>
                  </a:lnTo>
                  <a:lnTo>
                    <a:pt x="1785357" y="666760"/>
                  </a:lnTo>
                  <a:lnTo>
                    <a:pt x="1784363" y="668530"/>
                  </a:lnTo>
                  <a:lnTo>
                    <a:pt x="1782589" y="668600"/>
                  </a:lnTo>
                  <a:lnTo>
                    <a:pt x="1780850" y="669177"/>
                  </a:lnTo>
                  <a:close/>
                </a:path>
                <a:path w="4153534" h="1946910">
                  <a:moveTo>
                    <a:pt x="1307239" y="1218285"/>
                  </a:moveTo>
                  <a:lnTo>
                    <a:pt x="1306336" y="1216684"/>
                  </a:lnTo>
                  <a:lnTo>
                    <a:pt x="1305490" y="1215700"/>
                  </a:lnTo>
                  <a:lnTo>
                    <a:pt x="1305238" y="1214167"/>
                  </a:lnTo>
                  <a:lnTo>
                    <a:pt x="1306766" y="1212907"/>
                  </a:lnTo>
                  <a:lnTo>
                    <a:pt x="1308374" y="1213314"/>
                  </a:lnTo>
                  <a:lnTo>
                    <a:pt x="1309258" y="1214297"/>
                  </a:lnTo>
                  <a:lnTo>
                    <a:pt x="1310219" y="1214987"/>
                  </a:lnTo>
                  <a:lnTo>
                    <a:pt x="1307239" y="1218285"/>
                  </a:lnTo>
                  <a:close/>
                </a:path>
                <a:path w="4153534" h="1946910">
                  <a:moveTo>
                    <a:pt x="1498714" y="431226"/>
                  </a:moveTo>
                  <a:lnTo>
                    <a:pt x="1498251" y="429186"/>
                  </a:lnTo>
                  <a:lnTo>
                    <a:pt x="1497697" y="428043"/>
                  </a:lnTo>
                  <a:lnTo>
                    <a:pt x="1497981" y="426442"/>
                  </a:lnTo>
                  <a:lnTo>
                    <a:pt x="1499636" y="425502"/>
                  </a:lnTo>
                  <a:lnTo>
                    <a:pt x="1500881" y="426297"/>
                  </a:lnTo>
                  <a:lnTo>
                    <a:pt x="1502168" y="427527"/>
                  </a:lnTo>
                  <a:lnTo>
                    <a:pt x="1501710" y="429225"/>
                  </a:lnTo>
                  <a:lnTo>
                    <a:pt x="1500387" y="429817"/>
                  </a:lnTo>
                  <a:lnTo>
                    <a:pt x="1498714" y="431226"/>
                  </a:lnTo>
                  <a:close/>
                </a:path>
                <a:path w="4153534" h="1946910">
                  <a:moveTo>
                    <a:pt x="1060306" y="834051"/>
                  </a:moveTo>
                  <a:lnTo>
                    <a:pt x="1059532" y="832224"/>
                  </a:lnTo>
                  <a:lnTo>
                    <a:pt x="1058459" y="830907"/>
                  </a:lnTo>
                  <a:lnTo>
                    <a:pt x="1059038" y="829119"/>
                  </a:lnTo>
                  <a:lnTo>
                    <a:pt x="1060649" y="828633"/>
                  </a:lnTo>
                  <a:lnTo>
                    <a:pt x="1061681" y="827964"/>
                  </a:lnTo>
                  <a:lnTo>
                    <a:pt x="1062341" y="829003"/>
                  </a:lnTo>
                  <a:lnTo>
                    <a:pt x="1063620" y="830131"/>
                  </a:lnTo>
                  <a:lnTo>
                    <a:pt x="1063364" y="831985"/>
                  </a:lnTo>
                  <a:lnTo>
                    <a:pt x="1061821" y="832713"/>
                  </a:lnTo>
                  <a:lnTo>
                    <a:pt x="1060306" y="834051"/>
                  </a:lnTo>
                  <a:close/>
                </a:path>
                <a:path w="4153534" h="1946910">
                  <a:moveTo>
                    <a:pt x="1754657" y="1110794"/>
                  </a:moveTo>
                  <a:lnTo>
                    <a:pt x="1751731" y="1106828"/>
                  </a:lnTo>
                  <a:lnTo>
                    <a:pt x="1753746" y="1106517"/>
                  </a:lnTo>
                  <a:lnTo>
                    <a:pt x="1754937" y="1106045"/>
                  </a:lnTo>
                  <a:lnTo>
                    <a:pt x="1756593" y="1106423"/>
                  </a:lnTo>
                  <a:lnTo>
                    <a:pt x="1757543" y="1108045"/>
                  </a:lnTo>
                  <a:lnTo>
                    <a:pt x="1756691" y="1109316"/>
                  </a:lnTo>
                  <a:lnTo>
                    <a:pt x="1755588" y="1109998"/>
                  </a:lnTo>
                  <a:lnTo>
                    <a:pt x="1754657" y="1110794"/>
                  </a:lnTo>
                  <a:close/>
                </a:path>
                <a:path w="4153534" h="1946910">
                  <a:moveTo>
                    <a:pt x="1740931" y="1128070"/>
                  </a:moveTo>
                  <a:lnTo>
                    <a:pt x="1740193" y="1127094"/>
                  </a:lnTo>
                  <a:lnTo>
                    <a:pt x="1739540" y="1126597"/>
                  </a:lnTo>
                  <a:lnTo>
                    <a:pt x="1740236" y="1126008"/>
                  </a:lnTo>
                  <a:lnTo>
                    <a:pt x="1740869" y="1125083"/>
                  </a:lnTo>
                  <a:lnTo>
                    <a:pt x="1742192" y="1124842"/>
                  </a:lnTo>
                  <a:lnTo>
                    <a:pt x="1742931" y="1125817"/>
                  </a:lnTo>
                  <a:lnTo>
                    <a:pt x="1743584" y="1126316"/>
                  </a:lnTo>
                  <a:lnTo>
                    <a:pt x="1742886" y="1126910"/>
                  </a:lnTo>
                  <a:lnTo>
                    <a:pt x="1742254" y="1127834"/>
                  </a:lnTo>
                  <a:lnTo>
                    <a:pt x="1740931" y="1128070"/>
                  </a:lnTo>
                  <a:close/>
                </a:path>
                <a:path w="4153534" h="1946910">
                  <a:moveTo>
                    <a:pt x="1407203" y="697519"/>
                  </a:moveTo>
                  <a:lnTo>
                    <a:pt x="1406879" y="696319"/>
                  </a:lnTo>
                  <a:lnTo>
                    <a:pt x="1406029" y="694920"/>
                  </a:lnTo>
                  <a:lnTo>
                    <a:pt x="1406719" y="693096"/>
                  </a:lnTo>
                  <a:lnTo>
                    <a:pt x="1408334" y="692699"/>
                  </a:lnTo>
                  <a:lnTo>
                    <a:pt x="1409889" y="691794"/>
                  </a:lnTo>
                  <a:lnTo>
                    <a:pt x="1410569" y="693438"/>
                  </a:lnTo>
                  <a:lnTo>
                    <a:pt x="1411644" y="695360"/>
                  </a:lnTo>
                  <a:lnTo>
                    <a:pt x="1410194" y="696461"/>
                  </a:lnTo>
                  <a:lnTo>
                    <a:pt x="1408636" y="696906"/>
                  </a:lnTo>
                  <a:lnTo>
                    <a:pt x="1407203" y="697519"/>
                  </a:lnTo>
                  <a:close/>
                </a:path>
                <a:path w="4153534" h="1946910">
                  <a:moveTo>
                    <a:pt x="1282177" y="1014543"/>
                  </a:moveTo>
                  <a:lnTo>
                    <a:pt x="1280912" y="1013079"/>
                  </a:lnTo>
                  <a:lnTo>
                    <a:pt x="1281866" y="1009760"/>
                  </a:lnTo>
                  <a:lnTo>
                    <a:pt x="1283962" y="1009618"/>
                  </a:lnTo>
                  <a:lnTo>
                    <a:pt x="1285037" y="1011129"/>
                  </a:lnTo>
                  <a:lnTo>
                    <a:pt x="1285327" y="1012557"/>
                  </a:lnTo>
                  <a:lnTo>
                    <a:pt x="1286070" y="1014538"/>
                  </a:lnTo>
                  <a:lnTo>
                    <a:pt x="1284035" y="1014270"/>
                  </a:lnTo>
                  <a:lnTo>
                    <a:pt x="1282177" y="1014543"/>
                  </a:lnTo>
                  <a:close/>
                </a:path>
                <a:path w="4153534" h="1946910">
                  <a:moveTo>
                    <a:pt x="1638433" y="1336100"/>
                  </a:moveTo>
                  <a:lnTo>
                    <a:pt x="1635541" y="1332579"/>
                  </a:lnTo>
                  <a:lnTo>
                    <a:pt x="1636686" y="1331988"/>
                  </a:lnTo>
                  <a:lnTo>
                    <a:pt x="1637965" y="1330773"/>
                  </a:lnTo>
                  <a:lnTo>
                    <a:pt x="1640022" y="1331208"/>
                  </a:lnTo>
                  <a:lnTo>
                    <a:pt x="1640828" y="1332740"/>
                  </a:lnTo>
                  <a:lnTo>
                    <a:pt x="1641754" y="1333705"/>
                  </a:lnTo>
                  <a:lnTo>
                    <a:pt x="1638433" y="1336100"/>
                  </a:lnTo>
                  <a:close/>
                </a:path>
                <a:path w="4153534" h="1946910">
                  <a:moveTo>
                    <a:pt x="1322750" y="1203523"/>
                  </a:moveTo>
                  <a:lnTo>
                    <a:pt x="1320727" y="1202575"/>
                  </a:lnTo>
                  <a:lnTo>
                    <a:pt x="1319612" y="1200891"/>
                  </a:lnTo>
                  <a:lnTo>
                    <a:pt x="1320034" y="1199176"/>
                  </a:lnTo>
                  <a:lnTo>
                    <a:pt x="1321783" y="1198042"/>
                  </a:lnTo>
                  <a:lnTo>
                    <a:pt x="1323623" y="1198251"/>
                  </a:lnTo>
                  <a:lnTo>
                    <a:pt x="1324340" y="1199840"/>
                  </a:lnTo>
                  <a:lnTo>
                    <a:pt x="1327035" y="1203011"/>
                  </a:lnTo>
                  <a:lnTo>
                    <a:pt x="1324279" y="1203077"/>
                  </a:lnTo>
                  <a:lnTo>
                    <a:pt x="1322750" y="1203523"/>
                  </a:lnTo>
                  <a:close/>
                </a:path>
                <a:path w="4153534" h="1946910">
                  <a:moveTo>
                    <a:pt x="1716777" y="1265193"/>
                  </a:moveTo>
                  <a:lnTo>
                    <a:pt x="1715787" y="1262660"/>
                  </a:lnTo>
                  <a:lnTo>
                    <a:pt x="1719122" y="1262012"/>
                  </a:lnTo>
                  <a:lnTo>
                    <a:pt x="1719199" y="1262956"/>
                  </a:lnTo>
                  <a:lnTo>
                    <a:pt x="1719582" y="1264047"/>
                  </a:lnTo>
                  <a:lnTo>
                    <a:pt x="1719033" y="1265215"/>
                  </a:lnTo>
                  <a:lnTo>
                    <a:pt x="1717638" y="1265080"/>
                  </a:lnTo>
                  <a:lnTo>
                    <a:pt x="1716777" y="1265193"/>
                  </a:lnTo>
                  <a:close/>
                </a:path>
                <a:path w="4153534" h="1946910">
                  <a:moveTo>
                    <a:pt x="1147012" y="539499"/>
                  </a:moveTo>
                  <a:lnTo>
                    <a:pt x="1146027" y="538314"/>
                  </a:lnTo>
                  <a:lnTo>
                    <a:pt x="1149577" y="535391"/>
                  </a:lnTo>
                  <a:lnTo>
                    <a:pt x="1150567" y="536582"/>
                  </a:lnTo>
                  <a:lnTo>
                    <a:pt x="1147012" y="539499"/>
                  </a:lnTo>
                  <a:close/>
                </a:path>
                <a:path w="4153534" h="1946910">
                  <a:moveTo>
                    <a:pt x="1888722" y="757324"/>
                  </a:moveTo>
                  <a:lnTo>
                    <a:pt x="1887409" y="755993"/>
                  </a:lnTo>
                  <a:lnTo>
                    <a:pt x="1889722" y="754053"/>
                  </a:lnTo>
                  <a:lnTo>
                    <a:pt x="1890975" y="753094"/>
                  </a:lnTo>
                  <a:lnTo>
                    <a:pt x="1891679" y="753775"/>
                  </a:lnTo>
                  <a:lnTo>
                    <a:pt x="1890711" y="754989"/>
                  </a:lnTo>
                  <a:lnTo>
                    <a:pt x="1888722" y="757324"/>
                  </a:lnTo>
                  <a:close/>
                </a:path>
                <a:path w="4153534" h="1946910">
                  <a:moveTo>
                    <a:pt x="1396855" y="823374"/>
                  </a:moveTo>
                  <a:lnTo>
                    <a:pt x="1396712" y="821319"/>
                  </a:lnTo>
                  <a:lnTo>
                    <a:pt x="1396122" y="819506"/>
                  </a:lnTo>
                  <a:lnTo>
                    <a:pt x="1397527" y="818367"/>
                  </a:lnTo>
                  <a:lnTo>
                    <a:pt x="1400647" y="818513"/>
                  </a:lnTo>
                  <a:lnTo>
                    <a:pt x="1401235" y="820494"/>
                  </a:lnTo>
                  <a:lnTo>
                    <a:pt x="1400045" y="821754"/>
                  </a:lnTo>
                  <a:lnTo>
                    <a:pt x="1398759" y="822248"/>
                  </a:lnTo>
                  <a:lnTo>
                    <a:pt x="1396855" y="823374"/>
                  </a:lnTo>
                  <a:close/>
                </a:path>
                <a:path w="4153534" h="1946910">
                  <a:moveTo>
                    <a:pt x="1280869" y="1186014"/>
                  </a:moveTo>
                  <a:lnTo>
                    <a:pt x="1280826" y="1185109"/>
                  </a:lnTo>
                  <a:lnTo>
                    <a:pt x="1280420" y="1183910"/>
                  </a:lnTo>
                  <a:lnTo>
                    <a:pt x="1281242" y="1182901"/>
                  </a:lnTo>
                  <a:lnTo>
                    <a:pt x="1282528" y="1183137"/>
                  </a:lnTo>
                  <a:lnTo>
                    <a:pt x="1283294" y="1183065"/>
                  </a:lnTo>
                  <a:lnTo>
                    <a:pt x="1284476" y="1185376"/>
                  </a:lnTo>
                  <a:lnTo>
                    <a:pt x="1280869" y="1186014"/>
                  </a:lnTo>
                  <a:close/>
                </a:path>
                <a:path w="4153534" h="1946910">
                  <a:moveTo>
                    <a:pt x="1318919" y="1085620"/>
                  </a:moveTo>
                  <a:lnTo>
                    <a:pt x="1318772" y="1081996"/>
                  </a:lnTo>
                  <a:lnTo>
                    <a:pt x="1318512" y="1080556"/>
                  </a:lnTo>
                  <a:lnTo>
                    <a:pt x="1318865" y="1078498"/>
                  </a:lnTo>
                  <a:lnTo>
                    <a:pt x="1320191" y="1077318"/>
                  </a:lnTo>
                  <a:lnTo>
                    <a:pt x="1323109" y="1078832"/>
                  </a:lnTo>
                  <a:lnTo>
                    <a:pt x="1323517" y="1080613"/>
                  </a:lnTo>
                  <a:lnTo>
                    <a:pt x="1321955" y="1081785"/>
                  </a:lnTo>
                  <a:lnTo>
                    <a:pt x="1318919" y="1085620"/>
                  </a:lnTo>
                  <a:close/>
                </a:path>
                <a:path w="4153534" h="1946910">
                  <a:moveTo>
                    <a:pt x="1298284" y="1151734"/>
                  </a:moveTo>
                  <a:lnTo>
                    <a:pt x="1296867" y="1150991"/>
                  </a:lnTo>
                  <a:lnTo>
                    <a:pt x="1296286" y="1149868"/>
                  </a:lnTo>
                  <a:lnTo>
                    <a:pt x="1294944" y="1148276"/>
                  </a:lnTo>
                  <a:lnTo>
                    <a:pt x="1297068" y="1147771"/>
                  </a:lnTo>
                  <a:lnTo>
                    <a:pt x="1298469" y="1146985"/>
                  </a:lnTo>
                  <a:lnTo>
                    <a:pt x="1299942" y="1147711"/>
                  </a:lnTo>
                  <a:lnTo>
                    <a:pt x="1300145" y="1149482"/>
                  </a:lnTo>
                  <a:lnTo>
                    <a:pt x="1300005" y="1150973"/>
                  </a:lnTo>
                  <a:lnTo>
                    <a:pt x="1298284" y="1151734"/>
                  </a:lnTo>
                  <a:close/>
                </a:path>
                <a:path w="4153534" h="1946910">
                  <a:moveTo>
                    <a:pt x="1246967" y="1173896"/>
                  </a:moveTo>
                  <a:lnTo>
                    <a:pt x="1246135" y="1171386"/>
                  </a:lnTo>
                  <a:lnTo>
                    <a:pt x="1249730" y="1171070"/>
                  </a:lnTo>
                  <a:lnTo>
                    <a:pt x="1249745" y="1171959"/>
                  </a:lnTo>
                  <a:lnTo>
                    <a:pt x="1250117" y="1173289"/>
                  </a:lnTo>
                  <a:lnTo>
                    <a:pt x="1249097" y="1174112"/>
                  </a:lnTo>
                  <a:lnTo>
                    <a:pt x="1247903" y="1173846"/>
                  </a:lnTo>
                  <a:lnTo>
                    <a:pt x="1246967" y="1173896"/>
                  </a:lnTo>
                  <a:close/>
                </a:path>
                <a:path w="4153534" h="1946910">
                  <a:moveTo>
                    <a:pt x="1440972" y="998560"/>
                  </a:moveTo>
                  <a:lnTo>
                    <a:pt x="1439593" y="996298"/>
                  </a:lnTo>
                  <a:lnTo>
                    <a:pt x="1443146" y="995275"/>
                  </a:lnTo>
                  <a:lnTo>
                    <a:pt x="1443294" y="996161"/>
                  </a:lnTo>
                  <a:lnTo>
                    <a:pt x="1443834" y="997300"/>
                  </a:lnTo>
                  <a:lnTo>
                    <a:pt x="1443119" y="998405"/>
                  </a:lnTo>
                  <a:lnTo>
                    <a:pt x="1441845" y="998351"/>
                  </a:lnTo>
                  <a:lnTo>
                    <a:pt x="1440972" y="998560"/>
                  </a:lnTo>
                  <a:close/>
                </a:path>
                <a:path w="4153534" h="1946910">
                  <a:moveTo>
                    <a:pt x="1077215" y="932089"/>
                  </a:moveTo>
                  <a:lnTo>
                    <a:pt x="1075672" y="931487"/>
                  </a:lnTo>
                  <a:lnTo>
                    <a:pt x="1075011" y="929689"/>
                  </a:lnTo>
                  <a:lnTo>
                    <a:pt x="1075990" y="928526"/>
                  </a:lnTo>
                  <a:lnTo>
                    <a:pt x="1077501" y="927449"/>
                  </a:lnTo>
                  <a:lnTo>
                    <a:pt x="1079041" y="928116"/>
                  </a:lnTo>
                  <a:lnTo>
                    <a:pt x="1079448" y="929642"/>
                  </a:lnTo>
                  <a:lnTo>
                    <a:pt x="1080624" y="931628"/>
                  </a:lnTo>
                  <a:lnTo>
                    <a:pt x="1078464" y="931727"/>
                  </a:lnTo>
                  <a:lnTo>
                    <a:pt x="1077215" y="932089"/>
                  </a:lnTo>
                  <a:close/>
                </a:path>
                <a:path w="4153534" h="1946910">
                  <a:moveTo>
                    <a:pt x="1483408" y="951625"/>
                  </a:moveTo>
                  <a:lnTo>
                    <a:pt x="1483104" y="949668"/>
                  </a:lnTo>
                  <a:lnTo>
                    <a:pt x="1482649" y="948513"/>
                  </a:lnTo>
                  <a:lnTo>
                    <a:pt x="1483044" y="946883"/>
                  </a:lnTo>
                  <a:lnTo>
                    <a:pt x="1484574" y="945997"/>
                  </a:lnTo>
                  <a:lnTo>
                    <a:pt x="1485799" y="946828"/>
                  </a:lnTo>
                  <a:lnTo>
                    <a:pt x="1486508" y="947941"/>
                  </a:lnTo>
                  <a:lnTo>
                    <a:pt x="1487240" y="948795"/>
                  </a:lnTo>
                  <a:lnTo>
                    <a:pt x="1483408" y="951625"/>
                  </a:lnTo>
                  <a:close/>
                </a:path>
                <a:path w="4153534" h="1946910">
                  <a:moveTo>
                    <a:pt x="1726834" y="1041074"/>
                  </a:moveTo>
                  <a:lnTo>
                    <a:pt x="1726808" y="1037172"/>
                  </a:lnTo>
                  <a:lnTo>
                    <a:pt x="1726491" y="1035963"/>
                  </a:lnTo>
                  <a:lnTo>
                    <a:pt x="1726753" y="1034905"/>
                  </a:lnTo>
                  <a:lnTo>
                    <a:pt x="1727292" y="1033729"/>
                  </a:lnTo>
                  <a:lnTo>
                    <a:pt x="1728809" y="1033179"/>
                  </a:lnTo>
                  <a:lnTo>
                    <a:pt x="1730317" y="1033002"/>
                  </a:lnTo>
                  <a:lnTo>
                    <a:pt x="1731486" y="1034574"/>
                  </a:lnTo>
                  <a:lnTo>
                    <a:pt x="1731020" y="1036162"/>
                  </a:lnTo>
                  <a:lnTo>
                    <a:pt x="1730008" y="1036999"/>
                  </a:lnTo>
                  <a:lnTo>
                    <a:pt x="1726834" y="1041074"/>
                  </a:lnTo>
                  <a:close/>
                </a:path>
                <a:path w="4153534" h="1946910">
                  <a:moveTo>
                    <a:pt x="1625697" y="1311498"/>
                  </a:moveTo>
                  <a:lnTo>
                    <a:pt x="1624761" y="1308072"/>
                  </a:lnTo>
                  <a:lnTo>
                    <a:pt x="1625697" y="1308088"/>
                  </a:lnTo>
                  <a:lnTo>
                    <a:pt x="1626836" y="1307793"/>
                  </a:lnTo>
                  <a:lnTo>
                    <a:pt x="1628026" y="1308563"/>
                  </a:lnTo>
                  <a:lnTo>
                    <a:pt x="1627964" y="1309803"/>
                  </a:lnTo>
                  <a:lnTo>
                    <a:pt x="1628159" y="1310646"/>
                  </a:lnTo>
                  <a:lnTo>
                    <a:pt x="1625697" y="1311498"/>
                  </a:lnTo>
                  <a:close/>
                </a:path>
                <a:path w="4153534" h="1946910">
                  <a:moveTo>
                    <a:pt x="1478508" y="816714"/>
                  </a:moveTo>
                  <a:lnTo>
                    <a:pt x="1478321" y="813329"/>
                  </a:lnTo>
                  <a:lnTo>
                    <a:pt x="1478046" y="811948"/>
                  </a:lnTo>
                  <a:lnTo>
                    <a:pt x="1478372" y="809972"/>
                  </a:lnTo>
                  <a:lnTo>
                    <a:pt x="1479652" y="808844"/>
                  </a:lnTo>
                  <a:lnTo>
                    <a:pt x="1482506" y="810315"/>
                  </a:lnTo>
                  <a:lnTo>
                    <a:pt x="1482801" y="812053"/>
                  </a:lnTo>
                  <a:lnTo>
                    <a:pt x="1481326" y="813139"/>
                  </a:lnTo>
                  <a:lnTo>
                    <a:pt x="1478508" y="816714"/>
                  </a:lnTo>
                  <a:close/>
                </a:path>
                <a:path w="4153534" h="1946910">
                  <a:moveTo>
                    <a:pt x="1452765" y="884538"/>
                  </a:moveTo>
                  <a:lnTo>
                    <a:pt x="1452190" y="881894"/>
                  </a:lnTo>
                  <a:lnTo>
                    <a:pt x="1455455" y="881981"/>
                  </a:lnTo>
                  <a:lnTo>
                    <a:pt x="1455368" y="884650"/>
                  </a:lnTo>
                  <a:lnTo>
                    <a:pt x="1452765" y="884538"/>
                  </a:lnTo>
                  <a:close/>
                </a:path>
                <a:path w="4153534" h="1946910">
                  <a:moveTo>
                    <a:pt x="1206009" y="1196362"/>
                  </a:moveTo>
                  <a:lnTo>
                    <a:pt x="1203454" y="1193889"/>
                  </a:lnTo>
                  <a:lnTo>
                    <a:pt x="1205345" y="1193773"/>
                  </a:lnTo>
                  <a:lnTo>
                    <a:pt x="1206061" y="1194657"/>
                  </a:lnTo>
                  <a:lnTo>
                    <a:pt x="1206085" y="1195497"/>
                  </a:lnTo>
                  <a:lnTo>
                    <a:pt x="1206009" y="1196362"/>
                  </a:lnTo>
                  <a:close/>
                </a:path>
                <a:path w="4153534" h="1946910">
                  <a:moveTo>
                    <a:pt x="1447044" y="940599"/>
                  </a:moveTo>
                  <a:lnTo>
                    <a:pt x="1445430" y="939526"/>
                  </a:lnTo>
                  <a:lnTo>
                    <a:pt x="1444624" y="938368"/>
                  </a:lnTo>
                  <a:lnTo>
                    <a:pt x="1442508" y="936122"/>
                  </a:lnTo>
                  <a:lnTo>
                    <a:pt x="1446423" y="936179"/>
                  </a:lnTo>
                  <a:lnTo>
                    <a:pt x="1448251" y="935740"/>
                  </a:lnTo>
                  <a:lnTo>
                    <a:pt x="1449299" y="937164"/>
                  </a:lnTo>
                  <a:lnTo>
                    <a:pt x="1448781" y="940235"/>
                  </a:lnTo>
                  <a:lnTo>
                    <a:pt x="1447044" y="940599"/>
                  </a:lnTo>
                  <a:close/>
                </a:path>
                <a:path w="4153534" h="1946910">
                  <a:moveTo>
                    <a:pt x="3611009" y="1213079"/>
                  </a:moveTo>
                  <a:lnTo>
                    <a:pt x="3609761" y="1211557"/>
                  </a:lnTo>
                  <a:lnTo>
                    <a:pt x="3610183" y="1209993"/>
                  </a:lnTo>
                  <a:lnTo>
                    <a:pt x="3611173" y="1209145"/>
                  </a:lnTo>
                  <a:lnTo>
                    <a:pt x="3611869" y="1208215"/>
                  </a:lnTo>
                  <a:lnTo>
                    <a:pt x="3615151" y="1211149"/>
                  </a:lnTo>
                  <a:lnTo>
                    <a:pt x="3613536" y="1212025"/>
                  </a:lnTo>
                  <a:lnTo>
                    <a:pt x="3612548" y="1212852"/>
                  </a:lnTo>
                  <a:lnTo>
                    <a:pt x="3611009" y="1213079"/>
                  </a:lnTo>
                  <a:close/>
                </a:path>
                <a:path w="4153534" h="1946910">
                  <a:moveTo>
                    <a:pt x="13537" y="550230"/>
                  </a:moveTo>
                  <a:lnTo>
                    <a:pt x="11798" y="549475"/>
                  </a:lnTo>
                  <a:lnTo>
                    <a:pt x="11727" y="548191"/>
                  </a:lnTo>
                  <a:lnTo>
                    <a:pt x="11452" y="547386"/>
                  </a:lnTo>
                  <a:lnTo>
                    <a:pt x="12824" y="547441"/>
                  </a:lnTo>
                  <a:lnTo>
                    <a:pt x="14257" y="547289"/>
                  </a:lnTo>
                  <a:lnTo>
                    <a:pt x="16009" y="547806"/>
                  </a:lnTo>
                  <a:lnTo>
                    <a:pt x="16125" y="549160"/>
                  </a:lnTo>
                  <a:lnTo>
                    <a:pt x="16593" y="550511"/>
                  </a:lnTo>
                  <a:lnTo>
                    <a:pt x="14971" y="550243"/>
                  </a:lnTo>
                  <a:lnTo>
                    <a:pt x="13537" y="550230"/>
                  </a:lnTo>
                  <a:close/>
                </a:path>
                <a:path w="4153534" h="1946910">
                  <a:moveTo>
                    <a:pt x="107890" y="377293"/>
                  </a:moveTo>
                  <a:lnTo>
                    <a:pt x="106912" y="372499"/>
                  </a:lnTo>
                  <a:lnTo>
                    <a:pt x="108155" y="372401"/>
                  </a:lnTo>
                  <a:lnTo>
                    <a:pt x="109424" y="372133"/>
                  </a:lnTo>
                  <a:lnTo>
                    <a:pt x="110914" y="372381"/>
                  </a:lnTo>
                  <a:lnTo>
                    <a:pt x="111360" y="374173"/>
                  </a:lnTo>
                  <a:lnTo>
                    <a:pt x="110528" y="375627"/>
                  </a:lnTo>
                  <a:lnTo>
                    <a:pt x="109398" y="376136"/>
                  </a:lnTo>
                  <a:lnTo>
                    <a:pt x="107890" y="377293"/>
                  </a:lnTo>
                  <a:close/>
                </a:path>
                <a:path w="4153534" h="1946910">
                  <a:moveTo>
                    <a:pt x="524617" y="171052"/>
                  </a:moveTo>
                  <a:lnTo>
                    <a:pt x="522445" y="167522"/>
                  </a:lnTo>
                  <a:lnTo>
                    <a:pt x="523304" y="167204"/>
                  </a:lnTo>
                  <a:lnTo>
                    <a:pt x="524310" y="166463"/>
                  </a:lnTo>
                  <a:lnTo>
                    <a:pt x="526022" y="167196"/>
                  </a:lnTo>
                  <a:lnTo>
                    <a:pt x="526933" y="168297"/>
                  </a:lnTo>
                  <a:lnTo>
                    <a:pt x="527863" y="169080"/>
                  </a:lnTo>
                  <a:lnTo>
                    <a:pt x="524617" y="171052"/>
                  </a:lnTo>
                  <a:close/>
                </a:path>
                <a:path w="4153534" h="1946910">
                  <a:moveTo>
                    <a:pt x="1159169" y="928218"/>
                  </a:moveTo>
                  <a:lnTo>
                    <a:pt x="1158254" y="925541"/>
                  </a:lnTo>
                  <a:lnTo>
                    <a:pt x="1159562" y="925465"/>
                  </a:lnTo>
                  <a:lnTo>
                    <a:pt x="1160972" y="925079"/>
                  </a:lnTo>
                  <a:lnTo>
                    <a:pt x="1162655" y="925632"/>
                  </a:lnTo>
                  <a:lnTo>
                    <a:pt x="1162682" y="927324"/>
                  </a:lnTo>
                  <a:lnTo>
                    <a:pt x="1162934" y="928331"/>
                  </a:lnTo>
                  <a:lnTo>
                    <a:pt x="1159169" y="928218"/>
                  </a:lnTo>
                  <a:close/>
                </a:path>
                <a:path w="4153534" h="1946910">
                  <a:moveTo>
                    <a:pt x="2739162" y="1619581"/>
                  </a:moveTo>
                  <a:lnTo>
                    <a:pt x="2739170" y="1617423"/>
                  </a:lnTo>
                  <a:lnTo>
                    <a:pt x="2738750" y="1615675"/>
                  </a:lnTo>
                  <a:lnTo>
                    <a:pt x="2740241" y="1614677"/>
                  </a:lnTo>
                  <a:lnTo>
                    <a:pt x="2741762" y="1614844"/>
                  </a:lnTo>
                  <a:lnTo>
                    <a:pt x="2743053" y="1614672"/>
                  </a:lnTo>
                  <a:lnTo>
                    <a:pt x="2743112" y="1615575"/>
                  </a:lnTo>
                  <a:lnTo>
                    <a:pt x="2743564" y="1616817"/>
                  </a:lnTo>
                  <a:lnTo>
                    <a:pt x="2742411" y="1618140"/>
                  </a:lnTo>
                  <a:lnTo>
                    <a:pt x="2741140" y="1618510"/>
                  </a:lnTo>
                  <a:lnTo>
                    <a:pt x="2739162" y="1619581"/>
                  </a:lnTo>
                  <a:close/>
                </a:path>
                <a:path w="4153534" h="1946910">
                  <a:moveTo>
                    <a:pt x="155713" y="343227"/>
                  </a:moveTo>
                  <a:lnTo>
                    <a:pt x="154490" y="339995"/>
                  </a:lnTo>
                  <a:lnTo>
                    <a:pt x="155394" y="339954"/>
                  </a:lnTo>
                  <a:lnTo>
                    <a:pt x="156474" y="339602"/>
                  </a:lnTo>
                  <a:lnTo>
                    <a:pt x="157683" y="340274"/>
                  </a:lnTo>
                  <a:lnTo>
                    <a:pt x="157720" y="341463"/>
                  </a:lnTo>
                  <a:lnTo>
                    <a:pt x="157973" y="342256"/>
                  </a:lnTo>
                  <a:lnTo>
                    <a:pt x="155713" y="343227"/>
                  </a:lnTo>
                  <a:close/>
                </a:path>
                <a:path w="4153534" h="1946910">
                  <a:moveTo>
                    <a:pt x="886485" y="596332"/>
                  </a:moveTo>
                  <a:lnTo>
                    <a:pt x="885254" y="594268"/>
                  </a:lnTo>
                  <a:lnTo>
                    <a:pt x="888482" y="593344"/>
                  </a:lnTo>
                  <a:lnTo>
                    <a:pt x="888624" y="594150"/>
                  </a:lnTo>
                  <a:lnTo>
                    <a:pt x="889139" y="595220"/>
                  </a:lnTo>
                  <a:lnTo>
                    <a:pt x="888444" y="596195"/>
                  </a:lnTo>
                  <a:lnTo>
                    <a:pt x="887293" y="596142"/>
                  </a:lnTo>
                  <a:lnTo>
                    <a:pt x="886485" y="596332"/>
                  </a:lnTo>
                  <a:close/>
                </a:path>
                <a:path w="4153534" h="1946910">
                  <a:moveTo>
                    <a:pt x="319338" y="703344"/>
                  </a:moveTo>
                  <a:lnTo>
                    <a:pt x="318002" y="702196"/>
                  </a:lnTo>
                  <a:lnTo>
                    <a:pt x="317624" y="700927"/>
                  </a:lnTo>
                  <a:lnTo>
                    <a:pt x="316537" y="698957"/>
                  </a:lnTo>
                  <a:lnTo>
                    <a:pt x="318705" y="698968"/>
                  </a:lnTo>
                  <a:lnTo>
                    <a:pt x="320459" y="698543"/>
                  </a:lnTo>
                  <a:lnTo>
                    <a:pt x="321480" y="700028"/>
                  </a:lnTo>
                  <a:lnTo>
                    <a:pt x="321310" y="701551"/>
                  </a:lnTo>
                  <a:lnTo>
                    <a:pt x="321487" y="702838"/>
                  </a:lnTo>
                  <a:lnTo>
                    <a:pt x="320583" y="702895"/>
                  </a:lnTo>
                  <a:lnTo>
                    <a:pt x="319338" y="703344"/>
                  </a:lnTo>
                  <a:close/>
                </a:path>
                <a:path w="4153534" h="1946910">
                  <a:moveTo>
                    <a:pt x="3240051" y="1415018"/>
                  </a:moveTo>
                  <a:lnTo>
                    <a:pt x="3239152" y="1413966"/>
                  </a:lnTo>
                  <a:lnTo>
                    <a:pt x="3239509" y="1413764"/>
                  </a:lnTo>
                  <a:lnTo>
                    <a:pt x="3240109" y="1413325"/>
                  </a:lnTo>
                  <a:lnTo>
                    <a:pt x="3240660" y="1413882"/>
                  </a:lnTo>
                  <a:lnTo>
                    <a:pt x="3241056" y="1414527"/>
                  </a:lnTo>
                  <a:lnTo>
                    <a:pt x="3241422" y="1415037"/>
                  </a:lnTo>
                  <a:lnTo>
                    <a:pt x="3240051" y="1415018"/>
                  </a:lnTo>
                  <a:close/>
                </a:path>
                <a:path w="4153534" h="1946910">
                  <a:moveTo>
                    <a:pt x="696324" y="109515"/>
                  </a:moveTo>
                  <a:lnTo>
                    <a:pt x="695125" y="107999"/>
                  </a:lnTo>
                  <a:lnTo>
                    <a:pt x="695703" y="106463"/>
                  </a:lnTo>
                  <a:lnTo>
                    <a:pt x="696695" y="105561"/>
                  </a:lnTo>
                  <a:lnTo>
                    <a:pt x="697865" y="104050"/>
                  </a:lnTo>
                  <a:lnTo>
                    <a:pt x="699901" y="108152"/>
                  </a:lnTo>
                  <a:lnTo>
                    <a:pt x="698881" y="108636"/>
                  </a:lnTo>
                  <a:lnTo>
                    <a:pt x="697881" y="109412"/>
                  </a:lnTo>
                  <a:lnTo>
                    <a:pt x="696324" y="109515"/>
                  </a:lnTo>
                  <a:close/>
                </a:path>
                <a:path w="4153534" h="1946910">
                  <a:moveTo>
                    <a:pt x="508727" y="807793"/>
                  </a:moveTo>
                  <a:lnTo>
                    <a:pt x="507213" y="806785"/>
                  </a:lnTo>
                  <a:lnTo>
                    <a:pt x="505996" y="805677"/>
                  </a:lnTo>
                  <a:lnTo>
                    <a:pt x="504737" y="804631"/>
                  </a:lnTo>
                  <a:lnTo>
                    <a:pt x="505579" y="804348"/>
                  </a:lnTo>
                  <a:lnTo>
                    <a:pt x="506540" y="803668"/>
                  </a:lnTo>
                  <a:lnTo>
                    <a:pt x="508379" y="804221"/>
                  </a:lnTo>
                  <a:lnTo>
                    <a:pt x="509354" y="805139"/>
                  </a:lnTo>
                  <a:lnTo>
                    <a:pt x="510573" y="805926"/>
                  </a:lnTo>
                  <a:lnTo>
                    <a:pt x="509645" y="806757"/>
                  </a:lnTo>
                  <a:lnTo>
                    <a:pt x="508727" y="807793"/>
                  </a:lnTo>
                  <a:close/>
                </a:path>
                <a:path w="4153534" h="1946910">
                  <a:moveTo>
                    <a:pt x="1669213" y="867416"/>
                  </a:moveTo>
                  <a:lnTo>
                    <a:pt x="1669683" y="865166"/>
                  </a:lnTo>
                  <a:lnTo>
                    <a:pt x="1675203" y="866311"/>
                  </a:lnTo>
                  <a:lnTo>
                    <a:pt x="1674734" y="868557"/>
                  </a:lnTo>
                  <a:lnTo>
                    <a:pt x="1669213" y="867416"/>
                  </a:lnTo>
                  <a:close/>
                </a:path>
                <a:path w="4153534" h="1946910">
                  <a:moveTo>
                    <a:pt x="3814069" y="1579593"/>
                  </a:moveTo>
                  <a:lnTo>
                    <a:pt x="3813102" y="1577328"/>
                  </a:lnTo>
                  <a:lnTo>
                    <a:pt x="3816482" y="1576982"/>
                  </a:lnTo>
                  <a:lnTo>
                    <a:pt x="3816686" y="1579455"/>
                  </a:lnTo>
                  <a:lnTo>
                    <a:pt x="3814069" y="1579593"/>
                  </a:lnTo>
                  <a:close/>
                </a:path>
                <a:path w="4153534" h="1946910">
                  <a:moveTo>
                    <a:pt x="3541387" y="1875588"/>
                  </a:moveTo>
                  <a:lnTo>
                    <a:pt x="3541117" y="1867563"/>
                  </a:lnTo>
                  <a:lnTo>
                    <a:pt x="3542270" y="1867588"/>
                  </a:lnTo>
                  <a:lnTo>
                    <a:pt x="3543541" y="1867339"/>
                  </a:lnTo>
                  <a:lnTo>
                    <a:pt x="3544998" y="1867956"/>
                  </a:lnTo>
                  <a:lnTo>
                    <a:pt x="3545298" y="1869560"/>
                  </a:lnTo>
                  <a:lnTo>
                    <a:pt x="3544576" y="1871470"/>
                  </a:lnTo>
                  <a:lnTo>
                    <a:pt x="3543595" y="1872458"/>
                  </a:lnTo>
                  <a:lnTo>
                    <a:pt x="3541387" y="1875588"/>
                  </a:lnTo>
                  <a:close/>
                </a:path>
                <a:path w="4153534" h="1946910">
                  <a:moveTo>
                    <a:pt x="688039" y="406520"/>
                  </a:moveTo>
                  <a:lnTo>
                    <a:pt x="688780" y="405060"/>
                  </a:lnTo>
                  <a:lnTo>
                    <a:pt x="689907" y="405840"/>
                  </a:lnTo>
                  <a:lnTo>
                    <a:pt x="689605" y="406755"/>
                  </a:lnTo>
                  <a:lnTo>
                    <a:pt x="689178" y="406831"/>
                  </a:lnTo>
                  <a:lnTo>
                    <a:pt x="688489" y="406628"/>
                  </a:lnTo>
                  <a:lnTo>
                    <a:pt x="688039" y="406520"/>
                  </a:lnTo>
                  <a:close/>
                </a:path>
                <a:path w="4153534" h="1946910">
                  <a:moveTo>
                    <a:pt x="688962" y="406870"/>
                  </a:moveTo>
                  <a:lnTo>
                    <a:pt x="688489" y="406628"/>
                  </a:lnTo>
                  <a:lnTo>
                    <a:pt x="689178" y="406831"/>
                  </a:lnTo>
                  <a:lnTo>
                    <a:pt x="688962" y="406870"/>
                  </a:lnTo>
                  <a:close/>
                </a:path>
                <a:path w="4153534" h="1946910">
                  <a:moveTo>
                    <a:pt x="1563236" y="1314440"/>
                  </a:moveTo>
                  <a:lnTo>
                    <a:pt x="1562376" y="1311717"/>
                  </a:lnTo>
                  <a:lnTo>
                    <a:pt x="1563652" y="1311629"/>
                  </a:lnTo>
                  <a:lnTo>
                    <a:pt x="1565045" y="1311206"/>
                  </a:lnTo>
                  <a:lnTo>
                    <a:pt x="1566690" y="1311786"/>
                  </a:lnTo>
                  <a:lnTo>
                    <a:pt x="1566689" y="1313499"/>
                  </a:lnTo>
                  <a:lnTo>
                    <a:pt x="1566932" y="1314522"/>
                  </a:lnTo>
                  <a:lnTo>
                    <a:pt x="1563236" y="1314440"/>
                  </a:lnTo>
                  <a:close/>
                </a:path>
                <a:path w="4153534" h="1946910">
                  <a:moveTo>
                    <a:pt x="3748889" y="1946505"/>
                  </a:moveTo>
                  <a:lnTo>
                    <a:pt x="3748775" y="1945360"/>
                  </a:lnTo>
                  <a:lnTo>
                    <a:pt x="3748393" y="1944141"/>
                  </a:lnTo>
                  <a:lnTo>
                    <a:pt x="3748798" y="1942669"/>
                  </a:lnTo>
                  <a:lnTo>
                    <a:pt x="3750661" y="1942152"/>
                  </a:lnTo>
                  <a:lnTo>
                    <a:pt x="3751974" y="1943097"/>
                  </a:lnTo>
                  <a:lnTo>
                    <a:pt x="3752351" y="1944334"/>
                  </a:lnTo>
                  <a:lnTo>
                    <a:pt x="3753360" y="1946052"/>
                  </a:lnTo>
                  <a:lnTo>
                    <a:pt x="3748889" y="1946505"/>
                  </a:lnTo>
                  <a:close/>
                </a:path>
                <a:path w="4153534" h="1946910">
                  <a:moveTo>
                    <a:pt x="820269" y="320111"/>
                  </a:moveTo>
                  <a:lnTo>
                    <a:pt x="818551" y="316888"/>
                  </a:lnTo>
                  <a:lnTo>
                    <a:pt x="819502" y="316712"/>
                  </a:lnTo>
                  <a:lnTo>
                    <a:pt x="820779" y="316072"/>
                  </a:lnTo>
                  <a:lnTo>
                    <a:pt x="822308" y="317141"/>
                  </a:lnTo>
                  <a:lnTo>
                    <a:pt x="822843" y="318452"/>
                  </a:lnTo>
                  <a:lnTo>
                    <a:pt x="823562" y="319499"/>
                  </a:lnTo>
                  <a:lnTo>
                    <a:pt x="820269" y="320111"/>
                  </a:lnTo>
                  <a:close/>
                </a:path>
                <a:path w="4153534" h="1946910">
                  <a:moveTo>
                    <a:pt x="4111874" y="1381847"/>
                  </a:moveTo>
                  <a:lnTo>
                    <a:pt x="4111643" y="1381146"/>
                  </a:lnTo>
                  <a:lnTo>
                    <a:pt x="4111133" y="1380368"/>
                  </a:lnTo>
                  <a:lnTo>
                    <a:pt x="4111410" y="1379365"/>
                  </a:lnTo>
                  <a:lnTo>
                    <a:pt x="4112452" y="1379212"/>
                  </a:lnTo>
                  <a:lnTo>
                    <a:pt x="4113082" y="1378946"/>
                  </a:lnTo>
                  <a:lnTo>
                    <a:pt x="4113239" y="1379333"/>
                  </a:lnTo>
                  <a:lnTo>
                    <a:pt x="4113642" y="1379886"/>
                  </a:lnTo>
                  <a:lnTo>
                    <a:pt x="4113069" y="1380738"/>
                  </a:lnTo>
                  <a:lnTo>
                    <a:pt x="4112353" y="1381355"/>
                  </a:lnTo>
                  <a:lnTo>
                    <a:pt x="4111874" y="1381847"/>
                  </a:lnTo>
                  <a:close/>
                </a:path>
                <a:path w="4153534" h="1946910">
                  <a:moveTo>
                    <a:pt x="70383" y="669589"/>
                  </a:moveTo>
                  <a:lnTo>
                    <a:pt x="69823" y="668185"/>
                  </a:lnTo>
                  <a:lnTo>
                    <a:pt x="71707" y="666501"/>
                  </a:lnTo>
                  <a:lnTo>
                    <a:pt x="71922" y="666940"/>
                  </a:lnTo>
                  <a:lnTo>
                    <a:pt x="72436" y="667608"/>
                  </a:lnTo>
                  <a:lnTo>
                    <a:pt x="71770" y="668466"/>
                  </a:lnTo>
                  <a:lnTo>
                    <a:pt x="71041" y="668998"/>
                  </a:lnTo>
                  <a:lnTo>
                    <a:pt x="70383" y="669589"/>
                  </a:lnTo>
                  <a:close/>
                </a:path>
                <a:path w="4153534" h="1946910">
                  <a:moveTo>
                    <a:pt x="4072558" y="1540043"/>
                  </a:moveTo>
                  <a:lnTo>
                    <a:pt x="4071511" y="1539563"/>
                  </a:lnTo>
                  <a:lnTo>
                    <a:pt x="4071234" y="1538609"/>
                  </a:lnTo>
                  <a:lnTo>
                    <a:pt x="4070820" y="1537949"/>
                  </a:lnTo>
                  <a:lnTo>
                    <a:pt x="4071245" y="1537744"/>
                  </a:lnTo>
                  <a:lnTo>
                    <a:pt x="4071837" y="1537257"/>
                  </a:lnTo>
                  <a:lnTo>
                    <a:pt x="4072800" y="1537821"/>
                  </a:lnTo>
                  <a:lnTo>
                    <a:pt x="4073403" y="1538479"/>
                  </a:lnTo>
                  <a:lnTo>
                    <a:pt x="4074130" y="1539112"/>
                  </a:lnTo>
                  <a:lnTo>
                    <a:pt x="4073409" y="1539397"/>
                  </a:lnTo>
                  <a:lnTo>
                    <a:pt x="4072558" y="1540043"/>
                  </a:lnTo>
                  <a:close/>
                </a:path>
                <a:path w="4153534" h="1946910">
                  <a:moveTo>
                    <a:pt x="231494" y="221624"/>
                  </a:moveTo>
                  <a:lnTo>
                    <a:pt x="231134" y="219589"/>
                  </a:lnTo>
                  <a:lnTo>
                    <a:pt x="231964" y="219736"/>
                  </a:lnTo>
                  <a:lnTo>
                    <a:pt x="232836" y="219778"/>
                  </a:lnTo>
                  <a:lnTo>
                    <a:pt x="233896" y="220198"/>
                  </a:lnTo>
                  <a:lnTo>
                    <a:pt x="233946" y="220921"/>
                  </a:lnTo>
                  <a:lnTo>
                    <a:pt x="234105" y="221368"/>
                  </a:lnTo>
                  <a:lnTo>
                    <a:pt x="231494" y="221624"/>
                  </a:lnTo>
                  <a:close/>
                </a:path>
                <a:path w="4153534" h="1946910">
                  <a:moveTo>
                    <a:pt x="4047887" y="1608770"/>
                  </a:moveTo>
                  <a:lnTo>
                    <a:pt x="4046931" y="1608160"/>
                  </a:lnTo>
                  <a:lnTo>
                    <a:pt x="4046286" y="1607435"/>
                  </a:lnTo>
                  <a:lnTo>
                    <a:pt x="4045710" y="1606896"/>
                  </a:lnTo>
                  <a:lnTo>
                    <a:pt x="4046466" y="1606669"/>
                  </a:lnTo>
                  <a:lnTo>
                    <a:pt x="4047311" y="1606140"/>
                  </a:lnTo>
                  <a:lnTo>
                    <a:pt x="4048408" y="1606468"/>
                  </a:lnTo>
                  <a:lnTo>
                    <a:pt x="4048591" y="1607545"/>
                  </a:lnTo>
                  <a:lnTo>
                    <a:pt x="4048901" y="1608205"/>
                  </a:lnTo>
                  <a:lnTo>
                    <a:pt x="4048476" y="1608361"/>
                  </a:lnTo>
                  <a:lnTo>
                    <a:pt x="4047887" y="1608770"/>
                  </a:lnTo>
                  <a:close/>
                </a:path>
                <a:path w="4153534" h="1946910">
                  <a:moveTo>
                    <a:pt x="4010221" y="1711450"/>
                  </a:moveTo>
                  <a:lnTo>
                    <a:pt x="4009159" y="1710956"/>
                  </a:lnTo>
                  <a:lnTo>
                    <a:pt x="4008893" y="1709957"/>
                  </a:lnTo>
                  <a:lnTo>
                    <a:pt x="4008481" y="1709267"/>
                  </a:lnTo>
                  <a:lnTo>
                    <a:pt x="4008912" y="1709042"/>
                  </a:lnTo>
                  <a:lnTo>
                    <a:pt x="4009525" y="1708516"/>
                  </a:lnTo>
                  <a:lnTo>
                    <a:pt x="4010495" y="1709097"/>
                  </a:lnTo>
                  <a:lnTo>
                    <a:pt x="4011105" y="1709776"/>
                  </a:lnTo>
                  <a:lnTo>
                    <a:pt x="4011840" y="1710433"/>
                  </a:lnTo>
                  <a:lnTo>
                    <a:pt x="4011104" y="1710746"/>
                  </a:lnTo>
                  <a:lnTo>
                    <a:pt x="4010221" y="1711450"/>
                  </a:lnTo>
                  <a:close/>
                </a:path>
                <a:path w="4153534" h="1946910">
                  <a:moveTo>
                    <a:pt x="1206367" y="591733"/>
                  </a:moveTo>
                  <a:lnTo>
                    <a:pt x="1204710" y="589001"/>
                  </a:lnTo>
                  <a:lnTo>
                    <a:pt x="1206598" y="588139"/>
                  </a:lnTo>
                  <a:lnTo>
                    <a:pt x="1206367" y="591733"/>
                  </a:lnTo>
                  <a:close/>
                </a:path>
                <a:path w="4153534" h="1946910">
                  <a:moveTo>
                    <a:pt x="3941365" y="1743529"/>
                  </a:moveTo>
                  <a:lnTo>
                    <a:pt x="3941142" y="1742828"/>
                  </a:lnTo>
                  <a:lnTo>
                    <a:pt x="3940638" y="1742047"/>
                  </a:lnTo>
                  <a:lnTo>
                    <a:pt x="3940922" y="1741041"/>
                  </a:lnTo>
                  <a:lnTo>
                    <a:pt x="3941953" y="1740886"/>
                  </a:lnTo>
                  <a:lnTo>
                    <a:pt x="3942577" y="1740615"/>
                  </a:lnTo>
                  <a:lnTo>
                    <a:pt x="3942732" y="1741005"/>
                  </a:lnTo>
                  <a:lnTo>
                    <a:pt x="3943128" y="1741555"/>
                  </a:lnTo>
                  <a:lnTo>
                    <a:pt x="3942557" y="1742415"/>
                  </a:lnTo>
                  <a:lnTo>
                    <a:pt x="3941842" y="1743034"/>
                  </a:lnTo>
                  <a:lnTo>
                    <a:pt x="3941365" y="1743529"/>
                  </a:lnTo>
                  <a:close/>
                </a:path>
                <a:path w="4153534" h="1946910">
                  <a:moveTo>
                    <a:pt x="277715" y="86603"/>
                  </a:moveTo>
                  <a:lnTo>
                    <a:pt x="276807" y="84454"/>
                  </a:lnTo>
                  <a:lnTo>
                    <a:pt x="277721" y="84437"/>
                  </a:lnTo>
                  <a:lnTo>
                    <a:pt x="278651" y="84317"/>
                  </a:lnTo>
                  <a:lnTo>
                    <a:pt x="279788" y="84509"/>
                  </a:lnTo>
                  <a:lnTo>
                    <a:pt x="279918" y="85370"/>
                  </a:lnTo>
                  <a:lnTo>
                    <a:pt x="280085" y="85807"/>
                  </a:lnTo>
                  <a:lnTo>
                    <a:pt x="277715" y="86603"/>
                  </a:lnTo>
                  <a:close/>
                </a:path>
                <a:path w="4153534" h="1946910">
                  <a:moveTo>
                    <a:pt x="901235" y="855206"/>
                  </a:moveTo>
                  <a:lnTo>
                    <a:pt x="901212" y="854314"/>
                  </a:lnTo>
                  <a:lnTo>
                    <a:pt x="901093" y="853406"/>
                  </a:lnTo>
                  <a:lnTo>
                    <a:pt x="901266" y="852308"/>
                  </a:lnTo>
                  <a:lnTo>
                    <a:pt x="902085" y="852202"/>
                  </a:lnTo>
                  <a:lnTo>
                    <a:pt x="902546" y="852038"/>
                  </a:lnTo>
                  <a:lnTo>
                    <a:pt x="902569" y="852932"/>
                  </a:lnTo>
                  <a:lnTo>
                    <a:pt x="902685" y="853839"/>
                  </a:lnTo>
                  <a:lnTo>
                    <a:pt x="902510" y="854937"/>
                  </a:lnTo>
                  <a:lnTo>
                    <a:pt x="901696" y="855042"/>
                  </a:lnTo>
                  <a:lnTo>
                    <a:pt x="901235" y="855206"/>
                  </a:lnTo>
                  <a:close/>
                </a:path>
                <a:path w="4153534" h="1946910">
                  <a:moveTo>
                    <a:pt x="1362942" y="861367"/>
                  </a:moveTo>
                  <a:lnTo>
                    <a:pt x="1362847" y="860392"/>
                  </a:lnTo>
                  <a:lnTo>
                    <a:pt x="1362689" y="859568"/>
                  </a:lnTo>
                  <a:lnTo>
                    <a:pt x="1362792" y="858465"/>
                  </a:lnTo>
                  <a:lnTo>
                    <a:pt x="1363629" y="858322"/>
                  </a:lnTo>
                  <a:lnTo>
                    <a:pt x="1364090" y="858141"/>
                  </a:lnTo>
                  <a:lnTo>
                    <a:pt x="1364329" y="860829"/>
                  </a:lnTo>
                  <a:lnTo>
                    <a:pt x="1362942" y="861367"/>
                  </a:lnTo>
                  <a:close/>
                </a:path>
                <a:path w="4153534" h="1946910">
                  <a:moveTo>
                    <a:pt x="203812" y="405701"/>
                  </a:moveTo>
                  <a:lnTo>
                    <a:pt x="202461" y="403664"/>
                  </a:lnTo>
                  <a:lnTo>
                    <a:pt x="203262" y="403486"/>
                  </a:lnTo>
                  <a:lnTo>
                    <a:pt x="204197" y="402979"/>
                  </a:lnTo>
                  <a:lnTo>
                    <a:pt x="205452" y="403479"/>
                  </a:lnTo>
                  <a:lnTo>
                    <a:pt x="205771" y="404494"/>
                  </a:lnTo>
                  <a:lnTo>
                    <a:pt x="206225" y="405173"/>
                  </a:lnTo>
                  <a:lnTo>
                    <a:pt x="203812" y="405701"/>
                  </a:lnTo>
                  <a:close/>
                </a:path>
                <a:path w="4153534" h="1946910">
                  <a:moveTo>
                    <a:pt x="1087501" y="704244"/>
                  </a:moveTo>
                  <a:lnTo>
                    <a:pt x="1086637" y="702212"/>
                  </a:lnTo>
                  <a:lnTo>
                    <a:pt x="1087504" y="702201"/>
                  </a:lnTo>
                  <a:lnTo>
                    <a:pt x="1088386" y="702090"/>
                  </a:lnTo>
                  <a:lnTo>
                    <a:pt x="1089468" y="702280"/>
                  </a:lnTo>
                  <a:lnTo>
                    <a:pt x="1089590" y="703082"/>
                  </a:lnTo>
                  <a:lnTo>
                    <a:pt x="1089755" y="703501"/>
                  </a:lnTo>
                  <a:lnTo>
                    <a:pt x="1087501" y="704244"/>
                  </a:lnTo>
                  <a:close/>
                </a:path>
                <a:path w="4153534" h="1946910">
                  <a:moveTo>
                    <a:pt x="957358" y="665417"/>
                  </a:moveTo>
                  <a:lnTo>
                    <a:pt x="957306" y="664519"/>
                  </a:lnTo>
                  <a:lnTo>
                    <a:pt x="957167" y="663612"/>
                  </a:lnTo>
                  <a:lnTo>
                    <a:pt x="957288" y="662539"/>
                  </a:lnTo>
                  <a:lnTo>
                    <a:pt x="958154" y="662442"/>
                  </a:lnTo>
                  <a:lnTo>
                    <a:pt x="958634" y="662301"/>
                  </a:lnTo>
                  <a:lnTo>
                    <a:pt x="958689" y="663200"/>
                  </a:lnTo>
                  <a:lnTo>
                    <a:pt x="958825" y="664106"/>
                  </a:lnTo>
                  <a:lnTo>
                    <a:pt x="958702" y="665180"/>
                  </a:lnTo>
                  <a:lnTo>
                    <a:pt x="957837" y="665275"/>
                  </a:lnTo>
                  <a:lnTo>
                    <a:pt x="957358" y="665417"/>
                  </a:lnTo>
                  <a:close/>
                </a:path>
                <a:path w="4153534" h="1946910">
                  <a:moveTo>
                    <a:pt x="4094500" y="1589100"/>
                  </a:moveTo>
                  <a:lnTo>
                    <a:pt x="4094283" y="1588679"/>
                  </a:lnTo>
                  <a:lnTo>
                    <a:pt x="4093771" y="1588084"/>
                  </a:lnTo>
                  <a:lnTo>
                    <a:pt x="4094335" y="1587148"/>
                  </a:lnTo>
                  <a:lnTo>
                    <a:pt x="4094998" y="1586561"/>
                  </a:lnTo>
                  <a:lnTo>
                    <a:pt x="4095632" y="1585856"/>
                  </a:lnTo>
                  <a:lnTo>
                    <a:pt x="4095945" y="1586569"/>
                  </a:lnTo>
                  <a:lnTo>
                    <a:pt x="4096641" y="1587435"/>
                  </a:lnTo>
                  <a:lnTo>
                    <a:pt x="4096153" y="1588452"/>
                  </a:lnTo>
                  <a:lnTo>
                    <a:pt x="4095177" y="1588705"/>
                  </a:lnTo>
                  <a:lnTo>
                    <a:pt x="4094500" y="1589100"/>
                  </a:lnTo>
                  <a:close/>
                </a:path>
                <a:path w="4153534" h="1946910">
                  <a:moveTo>
                    <a:pt x="1101189" y="612211"/>
                  </a:moveTo>
                  <a:lnTo>
                    <a:pt x="1100858" y="609982"/>
                  </a:lnTo>
                  <a:lnTo>
                    <a:pt x="1101730" y="610122"/>
                  </a:lnTo>
                  <a:lnTo>
                    <a:pt x="1102648" y="610147"/>
                  </a:lnTo>
                  <a:lnTo>
                    <a:pt x="1103751" y="610575"/>
                  </a:lnTo>
                  <a:lnTo>
                    <a:pt x="1103786" y="611365"/>
                  </a:lnTo>
                  <a:lnTo>
                    <a:pt x="1103939" y="611848"/>
                  </a:lnTo>
                  <a:lnTo>
                    <a:pt x="1101189" y="612211"/>
                  </a:lnTo>
                  <a:close/>
                </a:path>
                <a:path w="4153534" h="1946910">
                  <a:moveTo>
                    <a:pt x="1101553" y="790244"/>
                  </a:moveTo>
                  <a:lnTo>
                    <a:pt x="1100669" y="788142"/>
                  </a:lnTo>
                  <a:lnTo>
                    <a:pt x="1101558" y="788128"/>
                  </a:lnTo>
                  <a:lnTo>
                    <a:pt x="1102466" y="788012"/>
                  </a:lnTo>
                  <a:lnTo>
                    <a:pt x="1103581" y="788212"/>
                  </a:lnTo>
                  <a:lnTo>
                    <a:pt x="1103708" y="789037"/>
                  </a:lnTo>
                  <a:lnTo>
                    <a:pt x="1103880" y="789471"/>
                  </a:lnTo>
                  <a:lnTo>
                    <a:pt x="1101553" y="790244"/>
                  </a:lnTo>
                  <a:close/>
                </a:path>
                <a:path w="4153534" h="1946910">
                  <a:moveTo>
                    <a:pt x="1142975" y="685837"/>
                  </a:moveTo>
                  <a:lnTo>
                    <a:pt x="1142088" y="685245"/>
                  </a:lnTo>
                  <a:lnTo>
                    <a:pt x="1142308" y="684301"/>
                  </a:lnTo>
                  <a:lnTo>
                    <a:pt x="1142598" y="683751"/>
                  </a:lnTo>
                  <a:lnTo>
                    <a:pt x="1142923" y="682976"/>
                  </a:lnTo>
                  <a:lnTo>
                    <a:pt x="1145163" y="684507"/>
                  </a:lnTo>
                  <a:lnTo>
                    <a:pt x="1144512" y="684951"/>
                  </a:lnTo>
                  <a:lnTo>
                    <a:pt x="1143941" y="685489"/>
                  </a:lnTo>
                  <a:lnTo>
                    <a:pt x="1142975" y="685837"/>
                  </a:lnTo>
                  <a:close/>
                </a:path>
                <a:path w="4153534" h="1946910">
                  <a:moveTo>
                    <a:pt x="980703" y="613615"/>
                  </a:moveTo>
                  <a:lnTo>
                    <a:pt x="980347" y="611545"/>
                  </a:lnTo>
                  <a:lnTo>
                    <a:pt x="981186" y="611692"/>
                  </a:lnTo>
                  <a:lnTo>
                    <a:pt x="982069" y="611731"/>
                  </a:lnTo>
                  <a:lnTo>
                    <a:pt x="983138" y="612153"/>
                  </a:lnTo>
                  <a:lnTo>
                    <a:pt x="983185" y="612890"/>
                  </a:lnTo>
                  <a:lnTo>
                    <a:pt x="983346" y="613342"/>
                  </a:lnTo>
                  <a:lnTo>
                    <a:pt x="980703" y="613615"/>
                  </a:lnTo>
                  <a:close/>
                </a:path>
                <a:path w="4153534" h="1946910">
                  <a:moveTo>
                    <a:pt x="4059711" y="1631369"/>
                  </a:moveTo>
                  <a:lnTo>
                    <a:pt x="4059679" y="1630473"/>
                  </a:lnTo>
                  <a:lnTo>
                    <a:pt x="4059557" y="1629561"/>
                  </a:lnTo>
                  <a:lnTo>
                    <a:pt x="4059718" y="1628469"/>
                  </a:lnTo>
                  <a:lnTo>
                    <a:pt x="4060564" y="1628376"/>
                  </a:lnTo>
                  <a:lnTo>
                    <a:pt x="4061036" y="1628224"/>
                  </a:lnTo>
                  <a:lnTo>
                    <a:pt x="4061068" y="1629126"/>
                  </a:lnTo>
                  <a:lnTo>
                    <a:pt x="4061189" y="1630039"/>
                  </a:lnTo>
                  <a:lnTo>
                    <a:pt x="4061036" y="1631132"/>
                  </a:lnTo>
                  <a:lnTo>
                    <a:pt x="4060186" y="1631224"/>
                  </a:lnTo>
                  <a:lnTo>
                    <a:pt x="4059711" y="1631369"/>
                  </a:lnTo>
                  <a:close/>
                </a:path>
                <a:path w="4153534" h="1946910">
                  <a:moveTo>
                    <a:pt x="1160963" y="556170"/>
                  </a:moveTo>
                  <a:lnTo>
                    <a:pt x="1159891" y="554156"/>
                  </a:lnTo>
                  <a:lnTo>
                    <a:pt x="1160783" y="554149"/>
                  </a:lnTo>
                  <a:lnTo>
                    <a:pt x="1161694" y="554037"/>
                  </a:lnTo>
                  <a:lnTo>
                    <a:pt x="1162816" y="554244"/>
                  </a:lnTo>
                  <a:lnTo>
                    <a:pt x="1162954" y="555058"/>
                  </a:lnTo>
                  <a:lnTo>
                    <a:pt x="1163131" y="555484"/>
                  </a:lnTo>
                  <a:lnTo>
                    <a:pt x="1160963" y="556170"/>
                  </a:lnTo>
                  <a:close/>
                </a:path>
                <a:path w="4153534" h="1946910">
                  <a:moveTo>
                    <a:pt x="3106033" y="1304072"/>
                  </a:moveTo>
                  <a:lnTo>
                    <a:pt x="3105628" y="1303453"/>
                  </a:lnTo>
                  <a:lnTo>
                    <a:pt x="3105135" y="1302908"/>
                  </a:lnTo>
                  <a:lnTo>
                    <a:pt x="3104830" y="1301990"/>
                  </a:lnTo>
                  <a:lnTo>
                    <a:pt x="3105391" y="1301170"/>
                  </a:lnTo>
                  <a:lnTo>
                    <a:pt x="3106201" y="1301354"/>
                  </a:lnTo>
                  <a:lnTo>
                    <a:pt x="3106839" y="1301699"/>
                  </a:lnTo>
                  <a:lnTo>
                    <a:pt x="3107493" y="1301980"/>
                  </a:lnTo>
                  <a:lnTo>
                    <a:pt x="3106033" y="1304072"/>
                  </a:lnTo>
                  <a:close/>
                </a:path>
                <a:path w="4153534" h="1946910">
                  <a:moveTo>
                    <a:pt x="1159100" y="1039308"/>
                  </a:moveTo>
                  <a:lnTo>
                    <a:pt x="1158711" y="1038701"/>
                  </a:lnTo>
                  <a:lnTo>
                    <a:pt x="1158232" y="1038172"/>
                  </a:lnTo>
                  <a:lnTo>
                    <a:pt x="1157943" y="1037274"/>
                  </a:lnTo>
                  <a:lnTo>
                    <a:pt x="1158484" y="1036472"/>
                  </a:lnTo>
                  <a:lnTo>
                    <a:pt x="1159268" y="1036639"/>
                  </a:lnTo>
                  <a:lnTo>
                    <a:pt x="1159883" y="1036972"/>
                  </a:lnTo>
                  <a:lnTo>
                    <a:pt x="1160513" y="1037238"/>
                  </a:lnTo>
                  <a:lnTo>
                    <a:pt x="1159100" y="1039308"/>
                  </a:lnTo>
                  <a:close/>
                </a:path>
                <a:path w="4153534" h="1946910">
                  <a:moveTo>
                    <a:pt x="1195896" y="936641"/>
                  </a:moveTo>
                  <a:lnTo>
                    <a:pt x="1195598" y="934065"/>
                  </a:lnTo>
                  <a:lnTo>
                    <a:pt x="1197665" y="933760"/>
                  </a:lnTo>
                  <a:lnTo>
                    <a:pt x="1197525" y="934633"/>
                  </a:lnTo>
                  <a:lnTo>
                    <a:pt x="1197080" y="936467"/>
                  </a:lnTo>
                  <a:lnTo>
                    <a:pt x="1196346" y="936498"/>
                  </a:lnTo>
                  <a:lnTo>
                    <a:pt x="1195896" y="936641"/>
                  </a:lnTo>
                  <a:close/>
                </a:path>
                <a:path w="4153534" h="1946910">
                  <a:moveTo>
                    <a:pt x="3758714" y="1251645"/>
                  </a:moveTo>
                  <a:lnTo>
                    <a:pt x="3757844" y="1251050"/>
                  </a:lnTo>
                  <a:lnTo>
                    <a:pt x="3758072" y="1250135"/>
                  </a:lnTo>
                  <a:lnTo>
                    <a:pt x="3758360" y="1249592"/>
                  </a:lnTo>
                  <a:lnTo>
                    <a:pt x="3758698" y="1248816"/>
                  </a:lnTo>
                  <a:lnTo>
                    <a:pt x="3760856" y="1250327"/>
                  </a:lnTo>
                  <a:lnTo>
                    <a:pt x="3760162" y="1250817"/>
                  </a:lnTo>
                  <a:lnTo>
                    <a:pt x="3759657" y="1251296"/>
                  </a:lnTo>
                  <a:lnTo>
                    <a:pt x="3758714" y="1251645"/>
                  </a:lnTo>
                  <a:close/>
                </a:path>
                <a:path w="4153534" h="1946910">
                  <a:moveTo>
                    <a:pt x="3440410" y="1460063"/>
                  </a:moveTo>
                  <a:lnTo>
                    <a:pt x="3439228" y="1459715"/>
                  </a:lnTo>
                  <a:lnTo>
                    <a:pt x="3440054" y="1459882"/>
                  </a:lnTo>
                  <a:lnTo>
                    <a:pt x="3440410" y="1460063"/>
                  </a:lnTo>
                  <a:close/>
                </a:path>
                <a:path w="4153534" h="1946910">
                  <a:moveTo>
                    <a:pt x="3438341" y="1461599"/>
                  </a:moveTo>
                  <a:lnTo>
                    <a:pt x="3438441" y="1459471"/>
                  </a:lnTo>
                  <a:lnTo>
                    <a:pt x="3439228" y="1459715"/>
                  </a:lnTo>
                  <a:lnTo>
                    <a:pt x="3440410" y="1460063"/>
                  </a:lnTo>
                  <a:lnTo>
                    <a:pt x="3440988" y="1460357"/>
                  </a:lnTo>
                  <a:lnTo>
                    <a:pt x="3440910" y="1461035"/>
                  </a:lnTo>
                  <a:lnTo>
                    <a:pt x="3440963" y="1461453"/>
                  </a:lnTo>
                  <a:lnTo>
                    <a:pt x="3438341" y="1461599"/>
                  </a:lnTo>
                  <a:close/>
                </a:path>
                <a:path w="4153534" h="1946910">
                  <a:moveTo>
                    <a:pt x="1176767" y="778761"/>
                  </a:moveTo>
                  <a:lnTo>
                    <a:pt x="1176481" y="776645"/>
                  </a:lnTo>
                  <a:lnTo>
                    <a:pt x="1177304" y="776783"/>
                  </a:lnTo>
                  <a:lnTo>
                    <a:pt x="1178173" y="776813"/>
                  </a:lnTo>
                  <a:lnTo>
                    <a:pt x="1179208" y="777220"/>
                  </a:lnTo>
                  <a:lnTo>
                    <a:pt x="1179230" y="777973"/>
                  </a:lnTo>
                  <a:lnTo>
                    <a:pt x="1179366" y="778432"/>
                  </a:lnTo>
                  <a:lnTo>
                    <a:pt x="1176767" y="778761"/>
                  </a:lnTo>
                  <a:close/>
                </a:path>
                <a:path w="4153534" h="1946910">
                  <a:moveTo>
                    <a:pt x="1017673" y="642149"/>
                  </a:moveTo>
                  <a:lnTo>
                    <a:pt x="1017638" y="641232"/>
                  </a:lnTo>
                  <a:lnTo>
                    <a:pt x="1017514" y="640270"/>
                  </a:lnTo>
                  <a:lnTo>
                    <a:pt x="1017669" y="639176"/>
                  </a:lnTo>
                  <a:lnTo>
                    <a:pt x="1018522" y="639066"/>
                  </a:lnTo>
                  <a:lnTo>
                    <a:pt x="1018999" y="638902"/>
                  </a:lnTo>
                  <a:lnTo>
                    <a:pt x="1019036" y="639822"/>
                  </a:lnTo>
                  <a:lnTo>
                    <a:pt x="1019160" y="640786"/>
                  </a:lnTo>
                  <a:lnTo>
                    <a:pt x="1019003" y="641879"/>
                  </a:lnTo>
                  <a:lnTo>
                    <a:pt x="1018148" y="641987"/>
                  </a:lnTo>
                  <a:lnTo>
                    <a:pt x="1017673" y="642149"/>
                  </a:lnTo>
                  <a:close/>
                </a:path>
                <a:path w="4153534" h="1946910">
                  <a:moveTo>
                    <a:pt x="1023145" y="625834"/>
                  </a:moveTo>
                  <a:lnTo>
                    <a:pt x="1022190" y="625196"/>
                  </a:lnTo>
                  <a:lnTo>
                    <a:pt x="1021505" y="624411"/>
                  </a:lnTo>
                  <a:lnTo>
                    <a:pt x="1020938" y="623864"/>
                  </a:lnTo>
                  <a:lnTo>
                    <a:pt x="1021723" y="623607"/>
                  </a:lnTo>
                  <a:lnTo>
                    <a:pt x="1022589" y="623039"/>
                  </a:lnTo>
                  <a:lnTo>
                    <a:pt x="1023713" y="623337"/>
                  </a:lnTo>
                  <a:lnTo>
                    <a:pt x="1023890" y="624502"/>
                  </a:lnTo>
                  <a:lnTo>
                    <a:pt x="1024192" y="625203"/>
                  </a:lnTo>
                  <a:lnTo>
                    <a:pt x="1023760" y="625382"/>
                  </a:lnTo>
                  <a:lnTo>
                    <a:pt x="1023145" y="625834"/>
                  </a:lnTo>
                  <a:close/>
                </a:path>
                <a:path w="4153534" h="1946910">
                  <a:moveTo>
                    <a:pt x="3699595" y="1231967"/>
                  </a:moveTo>
                  <a:lnTo>
                    <a:pt x="3699314" y="1231302"/>
                  </a:lnTo>
                  <a:lnTo>
                    <a:pt x="3698676" y="1230495"/>
                  </a:lnTo>
                  <a:lnTo>
                    <a:pt x="3699134" y="1229548"/>
                  </a:lnTo>
                  <a:lnTo>
                    <a:pt x="3700039" y="1229312"/>
                  </a:lnTo>
                  <a:lnTo>
                    <a:pt x="3700669" y="1228946"/>
                  </a:lnTo>
                  <a:lnTo>
                    <a:pt x="3700868" y="1229340"/>
                  </a:lnTo>
                  <a:lnTo>
                    <a:pt x="3701338" y="1229897"/>
                  </a:lnTo>
                  <a:lnTo>
                    <a:pt x="3700811" y="1230765"/>
                  </a:lnTo>
                  <a:lnTo>
                    <a:pt x="3700192" y="1231310"/>
                  </a:lnTo>
                  <a:lnTo>
                    <a:pt x="3699595" y="1231967"/>
                  </a:lnTo>
                  <a:close/>
                </a:path>
                <a:path w="4153534" h="1946910">
                  <a:moveTo>
                    <a:pt x="3613677" y="1412170"/>
                  </a:moveTo>
                  <a:lnTo>
                    <a:pt x="3612714" y="1411551"/>
                  </a:lnTo>
                  <a:lnTo>
                    <a:pt x="3612038" y="1410795"/>
                  </a:lnTo>
                  <a:lnTo>
                    <a:pt x="3611465" y="1410260"/>
                  </a:lnTo>
                  <a:lnTo>
                    <a:pt x="3612236" y="1410026"/>
                  </a:lnTo>
                  <a:lnTo>
                    <a:pt x="3613092" y="1409491"/>
                  </a:lnTo>
                  <a:lnTo>
                    <a:pt x="3614208" y="1409802"/>
                  </a:lnTo>
                  <a:lnTo>
                    <a:pt x="3614395" y="1410909"/>
                  </a:lnTo>
                  <a:lnTo>
                    <a:pt x="3614701" y="1411580"/>
                  </a:lnTo>
                  <a:lnTo>
                    <a:pt x="3614275" y="1411745"/>
                  </a:lnTo>
                  <a:lnTo>
                    <a:pt x="3613677" y="1412170"/>
                  </a:lnTo>
                  <a:close/>
                </a:path>
                <a:path w="4153534" h="1946910">
                  <a:moveTo>
                    <a:pt x="1212365" y="793770"/>
                  </a:moveTo>
                  <a:lnTo>
                    <a:pt x="1212311" y="792869"/>
                  </a:lnTo>
                  <a:lnTo>
                    <a:pt x="1212157" y="791958"/>
                  </a:lnTo>
                  <a:lnTo>
                    <a:pt x="1212304" y="790819"/>
                  </a:lnTo>
                  <a:lnTo>
                    <a:pt x="1213097" y="790660"/>
                  </a:lnTo>
                  <a:lnTo>
                    <a:pt x="1213543" y="790453"/>
                  </a:lnTo>
                  <a:lnTo>
                    <a:pt x="1213706" y="793113"/>
                  </a:lnTo>
                  <a:lnTo>
                    <a:pt x="1212365" y="793770"/>
                  </a:lnTo>
                  <a:close/>
                </a:path>
                <a:path w="4153534" h="1946910">
                  <a:moveTo>
                    <a:pt x="3545826" y="1756072"/>
                  </a:moveTo>
                  <a:lnTo>
                    <a:pt x="3544753" y="1754093"/>
                  </a:lnTo>
                  <a:lnTo>
                    <a:pt x="3545631" y="1754085"/>
                  </a:lnTo>
                  <a:lnTo>
                    <a:pt x="3546527" y="1753975"/>
                  </a:lnTo>
                  <a:lnTo>
                    <a:pt x="3547633" y="1754182"/>
                  </a:lnTo>
                  <a:lnTo>
                    <a:pt x="3547770" y="1754982"/>
                  </a:lnTo>
                  <a:lnTo>
                    <a:pt x="3547949" y="1755401"/>
                  </a:lnTo>
                  <a:lnTo>
                    <a:pt x="3545826" y="1756072"/>
                  </a:lnTo>
                  <a:close/>
                </a:path>
                <a:path w="4153534" h="1946910">
                  <a:moveTo>
                    <a:pt x="3459756" y="1566501"/>
                  </a:moveTo>
                  <a:lnTo>
                    <a:pt x="3458498" y="1566009"/>
                  </a:lnTo>
                  <a:lnTo>
                    <a:pt x="3458174" y="1565005"/>
                  </a:lnTo>
                  <a:lnTo>
                    <a:pt x="3457718" y="1564333"/>
                  </a:lnTo>
                  <a:lnTo>
                    <a:pt x="3458518" y="1564162"/>
                  </a:lnTo>
                  <a:lnTo>
                    <a:pt x="3459445" y="1563661"/>
                  </a:lnTo>
                  <a:lnTo>
                    <a:pt x="3460701" y="1564160"/>
                  </a:lnTo>
                  <a:lnTo>
                    <a:pt x="3461029" y="1565161"/>
                  </a:lnTo>
                  <a:lnTo>
                    <a:pt x="3461489" y="1565834"/>
                  </a:lnTo>
                  <a:lnTo>
                    <a:pt x="3460686" y="1566007"/>
                  </a:lnTo>
                  <a:lnTo>
                    <a:pt x="3459756" y="1566501"/>
                  </a:lnTo>
                  <a:close/>
                </a:path>
                <a:path w="4153534" h="1946910">
                  <a:moveTo>
                    <a:pt x="20405" y="436073"/>
                  </a:moveTo>
                  <a:lnTo>
                    <a:pt x="20078" y="433892"/>
                  </a:lnTo>
                  <a:lnTo>
                    <a:pt x="20938" y="434036"/>
                  </a:lnTo>
                  <a:lnTo>
                    <a:pt x="21843" y="434072"/>
                  </a:lnTo>
                  <a:lnTo>
                    <a:pt x="22934" y="434500"/>
                  </a:lnTo>
                  <a:lnTo>
                    <a:pt x="22968" y="435274"/>
                  </a:lnTo>
                  <a:lnTo>
                    <a:pt x="23123" y="435746"/>
                  </a:lnTo>
                  <a:lnTo>
                    <a:pt x="20405" y="436073"/>
                  </a:lnTo>
                  <a:close/>
                </a:path>
                <a:path w="4153534" h="1946910">
                  <a:moveTo>
                    <a:pt x="3599224" y="1560929"/>
                  </a:moveTo>
                  <a:lnTo>
                    <a:pt x="3598931" y="1560224"/>
                  </a:lnTo>
                  <a:lnTo>
                    <a:pt x="3598279" y="1559392"/>
                  </a:lnTo>
                  <a:lnTo>
                    <a:pt x="3598752" y="1558411"/>
                  </a:lnTo>
                  <a:lnTo>
                    <a:pt x="3599689" y="1558176"/>
                  </a:lnTo>
                  <a:lnTo>
                    <a:pt x="3600341" y="1557801"/>
                  </a:lnTo>
                  <a:lnTo>
                    <a:pt x="3600553" y="1558202"/>
                  </a:lnTo>
                  <a:lnTo>
                    <a:pt x="3601045" y="1558775"/>
                  </a:lnTo>
                  <a:lnTo>
                    <a:pt x="3600504" y="1559664"/>
                  </a:lnTo>
                  <a:lnTo>
                    <a:pt x="3599869" y="1560222"/>
                  </a:lnTo>
                  <a:lnTo>
                    <a:pt x="3599224" y="1560929"/>
                  </a:lnTo>
                  <a:close/>
                </a:path>
                <a:path w="4153534" h="1946910">
                  <a:moveTo>
                    <a:pt x="3407559" y="1766223"/>
                  </a:moveTo>
                  <a:lnTo>
                    <a:pt x="3407333" y="1765790"/>
                  </a:lnTo>
                  <a:lnTo>
                    <a:pt x="3406800" y="1765162"/>
                  </a:lnTo>
                  <a:lnTo>
                    <a:pt x="3407408" y="1764216"/>
                  </a:lnTo>
                  <a:lnTo>
                    <a:pt x="3408105" y="1763614"/>
                  </a:lnTo>
                  <a:lnTo>
                    <a:pt x="3408720" y="1762963"/>
                  </a:lnTo>
                  <a:lnTo>
                    <a:pt x="3408781" y="1763856"/>
                  </a:lnTo>
                  <a:lnTo>
                    <a:pt x="3408944" y="1764758"/>
                  </a:lnTo>
                  <a:lnTo>
                    <a:pt x="3408816" y="1765877"/>
                  </a:lnTo>
                  <a:lnTo>
                    <a:pt x="3408010" y="1766030"/>
                  </a:lnTo>
                  <a:lnTo>
                    <a:pt x="3407559" y="1766223"/>
                  </a:lnTo>
                  <a:close/>
                </a:path>
                <a:path w="4153534" h="1946910">
                  <a:moveTo>
                    <a:pt x="3853536" y="1556409"/>
                  </a:moveTo>
                  <a:lnTo>
                    <a:pt x="3852995" y="1555094"/>
                  </a:lnTo>
                  <a:lnTo>
                    <a:pt x="3854868" y="1553302"/>
                  </a:lnTo>
                  <a:lnTo>
                    <a:pt x="3855050" y="1553739"/>
                  </a:lnTo>
                  <a:lnTo>
                    <a:pt x="3855507" y="1554373"/>
                  </a:lnTo>
                  <a:lnTo>
                    <a:pt x="3854869" y="1555270"/>
                  </a:lnTo>
                  <a:lnTo>
                    <a:pt x="3854161" y="1555811"/>
                  </a:lnTo>
                  <a:lnTo>
                    <a:pt x="3853536" y="1556409"/>
                  </a:lnTo>
                  <a:close/>
                </a:path>
                <a:path w="4153534" h="1946910">
                  <a:moveTo>
                    <a:pt x="1206773" y="595052"/>
                  </a:moveTo>
                  <a:lnTo>
                    <a:pt x="1206337" y="592209"/>
                  </a:lnTo>
                  <a:lnTo>
                    <a:pt x="1206367" y="591733"/>
                  </a:lnTo>
                  <a:lnTo>
                    <a:pt x="1206588" y="592095"/>
                  </a:lnTo>
                  <a:lnTo>
                    <a:pt x="1206773" y="595052"/>
                  </a:lnTo>
                  <a:close/>
                </a:path>
                <a:path w="4153534" h="1946910">
                  <a:moveTo>
                    <a:pt x="1455590" y="336685"/>
                  </a:moveTo>
                  <a:lnTo>
                    <a:pt x="1454537" y="336170"/>
                  </a:lnTo>
                  <a:lnTo>
                    <a:pt x="1454281" y="335169"/>
                  </a:lnTo>
                  <a:lnTo>
                    <a:pt x="1453873" y="334471"/>
                  </a:lnTo>
                  <a:lnTo>
                    <a:pt x="1454305" y="334251"/>
                  </a:lnTo>
                  <a:lnTo>
                    <a:pt x="1454921" y="333733"/>
                  </a:lnTo>
                  <a:lnTo>
                    <a:pt x="1455880" y="334308"/>
                  </a:lnTo>
                  <a:lnTo>
                    <a:pt x="1456479" y="334987"/>
                  </a:lnTo>
                  <a:lnTo>
                    <a:pt x="1457246" y="335679"/>
                  </a:lnTo>
                  <a:lnTo>
                    <a:pt x="1456486" y="335990"/>
                  </a:lnTo>
                  <a:lnTo>
                    <a:pt x="1455590" y="336685"/>
                  </a:lnTo>
                  <a:close/>
                </a:path>
                <a:path w="4153534" h="1946910">
                  <a:moveTo>
                    <a:pt x="3202666" y="1631398"/>
                  </a:moveTo>
                  <a:lnTo>
                    <a:pt x="3201604" y="1630898"/>
                  </a:lnTo>
                  <a:lnTo>
                    <a:pt x="3201330" y="1629906"/>
                  </a:lnTo>
                  <a:lnTo>
                    <a:pt x="3200913" y="1629217"/>
                  </a:lnTo>
                  <a:lnTo>
                    <a:pt x="3201351" y="1629003"/>
                  </a:lnTo>
                  <a:lnTo>
                    <a:pt x="3201962" y="1628493"/>
                  </a:lnTo>
                  <a:lnTo>
                    <a:pt x="3202940" y="1629067"/>
                  </a:lnTo>
                  <a:lnTo>
                    <a:pt x="3203551" y="1629744"/>
                  </a:lnTo>
                  <a:lnTo>
                    <a:pt x="3204288" y="1630394"/>
                  </a:lnTo>
                  <a:lnTo>
                    <a:pt x="3203551" y="1630703"/>
                  </a:lnTo>
                  <a:lnTo>
                    <a:pt x="3202666" y="1631398"/>
                  </a:lnTo>
                  <a:close/>
                </a:path>
                <a:path w="4153534" h="1946910">
                  <a:moveTo>
                    <a:pt x="3228538" y="1560946"/>
                  </a:moveTo>
                  <a:lnTo>
                    <a:pt x="3227303" y="1560582"/>
                  </a:lnTo>
                  <a:lnTo>
                    <a:pt x="3228163" y="1560755"/>
                  </a:lnTo>
                  <a:lnTo>
                    <a:pt x="3228538" y="1560946"/>
                  </a:lnTo>
                  <a:close/>
                </a:path>
                <a:path w="4153534" h="1946910">
                  <a:moveTo>
                    <a:pt x="3226375" y="1562557"/>
                  </a:moveTo>
                  <a:lnTo>
                    <a:pt x="3226485" y="1560329"/>
                  </a:lnTo>
                  <a:lnTo>
                    <a:pt x="3227303" y="1560582"/>
                  </a:lnTo>
                  <a:lnTo>
                    <a:pt x="3228538" y="1560946"/>
                  </a:lnTo>
                  <a:lnTo>
                    <a:pt x="3229134" y="1561250"/>
                  </a:lnTo>
                  <a:lnTo>
                    <a:pt x="3229049" y="1561960"/>
                  </a:lnTo>
                  <a:lnTo>
                    <a:pt x="3229104" y="1562397"/>
                  </a:lnTo>
                  <a:lnTo>
                    <a:pt x="3226375" y="1562557"/>
                  </a:lnTo>
                  <a:close/>
                </a:path>
                <a:path w="4153534" h="1946910">
                  <a:moveTo>
                    <a:pt x="3844303" y="1534709"/>
                  </a:moveTo>
                  <a:lnTo>
                    <a:pt x="3843257" y="1534220"/>
                  </a:lnTo>
                  <a:lnTo>
                    <a:pt x="3842976" y="1533269"/>
                  </a:lnTo>
                  <a:lnTo>
                    <a:pt x="3842563" y="1532607"/>
                  </a:lnTo>
                  <a:lnTo>
                    <a:pt x="3842993" y="1532410"/>
                  </a:lnTo>
                  <a:lnTo>
                    <a:pt x="3843582" y="1531932"/>
                  </a:lnTo>
                  <a:lnTo>
                    <a:pt x="3844553" y="1532492"/>
                  </a:lnTo>
                  <a:lnTo>
                    <a:pt x="3845152" y="1533149"/>
                  </a:lnTo>
                  <a:lnTo>
                    <a:pt x="3845878" y="1533779"/>
                  </a:lnTo>
                  <a:lnTo>
                    <a:pt x="3845155" y="1534063"/>
                  </a:lnTo>
                  <a:lnTo>
                    <a:pt x="3844303" y="1534709"/>
                  </a:lnTo>
                  <a:close/>
                </a:path>
                <a:path w="4153534" h="1946910">
                  <a:moveTo>
                    <a:pt x="3366007" y="1185218"/>
                  </a:moveTo>
                  <a:lnTo>
                    <a:pt x="3365899" y="1184249"/>
                  </a:lnTo>
                  <a:lnTo>
                    <a:pt x="3365729" y="1183414"/>
                  </a:lnTo>
                  <a:lnTo>
                    <a:pt x="3365806" y="1182320"/>
                  </a:lnTo>
                  <a:lnTo>
                    <a:pt x="3366665" y="1182174"/>
                  </a:lnTo>
                  <a:lnTo>
                    <a:pt x="3367133" y="1182000"/>
                  </a:lnTo>
                  <a:lnTo>
                    <a:pt x="3367418" y="1184696"/>
                  </a:lnTo>
                  <a:lnTo>
                    <a:pt x="3366007" y="1185218"/>
                  </a:lnTo>
                  <a:close/>
                </a:path>
                <a:path w="4153534" h="1946910">
                  <a:moveTo>
                    <a:pt x="3890250" y="1399586"/>
                  </a:moveTo>
                  <a:lnTo>
                    <a:pt x="3889155" y="1399066"/>
                  </a:lnTo>
                  <a:lnTo>
                    <a:pt x="3888887" y="1398033"/>
                  </a:lnTo>
                  <a:lnTo>
                    <a:pt x="3888470" y="1397318"/>
                  </a:lnTo>
                  <a:lnTo>
                    <a:pt x="3888911" y="1397084"/>
                  </a:lnTo>
                  <a:lnTo>
                    <a:pt x="3889542" y="1396539"/>
                  </a:lnTo>
                  <a:lnTo>
                    <a:pt x="3890526" y="1397133"/>
                  </a:lnTo>
                  <a:lnTo>
                    <a:pt x="3891149" y="1397831"/>
                  </a:lnTo>
                  <a:lnTo>
                    <a:pt x="3891966" y="1398564"/>
                  </a:lnTo>
                  <a:lnTo>
                    <a:pt x="3891168" y="1398883"/>
                  </a:lnTo>
                  <a:lnTo>
                    <a:pt x="3890250" y="1399586"/>
                  </a:lnTo>
                  <a:close/>
                </a:path>
                <a:path w="4153534" h="1946910">
                  <a:moveTo>
                    <a:pt x="3269193" y="1344030"/>
                  </a:moveTo>
                  <a:lnTo>
                    <a:pt x="3269146" y="1343131"/>
                  </a:lnTo>
                  <a:lnTo>
                    <a:pt x="3269014" y="1342217"/>
                  </a:lnTo>
                  <a:lnTo>
                    <a:pt x="3269149" y="1341134"/>
                  </a:lnTo>
                  <a:lnTo>
                    <a:pt x="3270007" y="1341034"/>
                  </a:lnTo>
                  <a:lnTo>
                    <a:pt x="3270482" y="1340886"/>
                  </a:lnTo>
                  <a:lnTo>
                    <a:pt x="3270528" y="1341790"/>
                  </a:lnTo>
                  <a:lnTo>
                    <a:pt x="3270660" y="1342704"/>
                  </a:lnTo>
                  <a:lnTo>
                    <a:pt x="3270532" y="1343787"/>
                  </a:lnTo>
                  <a:lnTo>
                    <a:pt x="3269672" y="1343886"/>
                  </a:lnTo>
                  <a:lnTo>
                    <a:pt x="3269193" y="1344030"/>
                  </a:lnTo>
                  <a:close/>
                </a:path>
                <a:path w="4153534" h="1946910">
                  <a:moveTo>
                    <a:pt x="3927955" y="1410203"/>
                  </a:moveTo>
                  <a:lnTo>
                    <a:pt x="3927091" y="1409629"/>
                  </a:lnTo>
                  <a:lnTo>
                    <a:pt x="3927296" y="1408735"/>
                  </a:lnTo>
                  <a:lnTo>
                    <a:pt x="3927578" y="1408210"/>
                  </a:lnTo>
                  <a:lnTo>
                    <a:pt x="3927903" y="1407456"/>
                  </a:lnTo>
                  <a:lnTo>
                    <a:pt x="3930129" y="1408961"/>
                  </a:lnTo>
                  <a:lnTo>
                    <a:pt x="3929430" y="1409426"/>
                  </a:lnTo>
                  <a:lnTo>
                    <a:pt x="3928916" y="1409891"/>
                  </a:lnTo>
                  <a:lnTo>
                    <a:pt x="3927955" y="1410203"/>
                  </a:lnTo>
                  <a:close/>
                </a:path>
                <a:path w="4153534" h="1946910">
                  <a:moveTo>
                    <a:pt x="3874828" y="1545875"/>
                  </a:moveTo>
                  <a:lnTo>
                    <a:pt x="3874479" y="1543838"/>
                  </a:lnTo>
                  <a:lnTo>
                    <a:pt x="3875308" y="1543987"/>
                  </a:lnTo>
                  <a:lnTo>
                    <a:pt x="3876180" y="1544030"/>
                  </a:lnTo>
                  <a:lnTo>
                    <a:pt x="3877238" y="1544456"/>
                  </a:lnTo>
                  <a:lnTo>
                    <a:pt x="3877291" y="1545178"/>
                  </a:lnTo>
                  <a:lnTo>
                    <a:pt x="3877450" y="1545624"/>
                  </a:lnTo>
                  <a:lnTo>
                    <a:pt x="3874828" y="1545875"/>
                  </a:lnTo>
                  <a:close/>
                </a:path>
                <a:path w="4153534" h="1946910">
                  <a:moveTo>
                    <a:pt x="3192873" y="1607349"/>
                  </a:moveTo>
                  <a:lnTo>
                    <a:pt x="3192863" y="1606461"/>
                  </a:lnTo>
                  <a:lnTo>
                    <a:pt x="3192760" y="1605555"/>
                  </a:lnTo>
                  <a:lnTo>
                    <a:pt x="3192951" y="1604462"/>
                  </a:lnTo>
                  <a:lnTo>
                    <a:pt x="3193762" y="1604366"/>
                  </a:lnTo>
                  <a:lnTo>
                    <a:pt x="3194218" y="1604208"/>
                  </a:lnTo>
                  <a:lnTo>
                    <a:pt x="3194228" y="1605098"/>
                  </a:lnTo>
                  <a:lnTo>
                    <a:pt x="3194331" y="1606004"/>
                  </a:lnTo>
                  <a:lnTo>
                    <a:pt x="3194145" y="1607096"/>
                  </a:lnTo>
                  <a:lnTo>
                    <a:pt x="3193332" y="1607192"/>
                  </a:lnTo>
                  <a:lnTo>
                    <a:pt x="3192873" y="1607349"/>
                  </a:lnTo>
                  <a:close/>
                </a:path>
                <a:path w="4153534" h="1946910">
                  <a:moveTo>
                    <a:pt x="195208" y="208373"/>
                  </a:moveTo>
                  <a:lnTo>
                    <a:pt x="194160" y="207881"/>
                  </a:lnTo>
                  <a:lnTo>
                    <a:pt x="193881" y="206926"/>
                  </a:lnTo>
                  <a:lnTo>
                    <a:pt x="193466" y="206261"/>
                  </a:lnTo>
                  <a:lnTo>
                    <a:pt x="193893" y="206066"/>
                  </a:lnTo>
                  <a:lnTo>
                    <a:pt x="194486" y="205586"/>
                  </a:lnTo>
                  <a:lnTo>
                    <a:pt x="195460" y="206149"/>
                  </a:lnTo>
                  <a:lnTo>
                    <a:pt x="196059" y="206806"/>
                  </a:lnTo>
                  <a:lnTo>
                    <a:pt x="196784" y="207436"/>
                  </a:lnTo>
                  <a:lnTo>
                    <a:pt x="196064" y="207721"/>
                  </a:lnTo>
                  <a:lnTo>
                    <a:pt x="195208" y="208373"/>
                  </a:lnTo>
                  <a:close/>
                </a:path>
                <a:path w="4153534" h="1946910">
                  <a:moveTo>
                    <a:pt x="3835615" y="1279408"/>
                  </a:moveTo>
                  <a:lnTo>
                    <a:pt x="3835327" y="1277267"/>
                  </a:lnTo>
                  <a:lnTo>
                    <a:pt x="3836155" y="1277399"/>
                  </a:lnTo>
                  <a:lnTo>
                    <a:pt x="3837023" y="1277424"/>
                  </a:lnTo>
                  <a:lnTo>
                    <a:pt x="3838065" y="1277831"/>
                  </a:lnTo>
                  <a:lnTo>
                    <a:pt x="3838087" y="1278589"/>
                  </a:lnTo>
                  <a:lnTo>
                    <a:pt x="3838226" y="1279049"/>
                  </a:lnTo>
                  <a:lnTo>
                    <a:pt x="3835615" y="1279408"/>
                  </a:lnTo>
                  <a:close/>
                </a:path>
                <a:path w="4153534" h="1946910">
                  <a:moveTo>
                    <a:pt x="3661376" y="1759559"/>
                  </a:moveTo>
                  <a:lnTo>
                    <a:pt x="3660534" y="1758997"/>
                  </a:lnTo>
                  <a:lnTo>
                    <a:pt x="3660738" y="1758122"/>
                  </a:lnTo>
                  <a:lnTo>
                    <a:pt x="3661014" y="1757606"/>
                  </a:lnTo>
                  <a:lnTo>
                    <a:pt x="3661333" y="1756870"/>
                  </a:lnTo>
                  <a:lnTo>
                    <a:pt x="3663485" y="1758334"/>
                  </a:lnTo>
                  <a:lnTo>
                    <a:pt x="3662805" y="1758792"/>
                  </a:lnTo>
                  <a:lnTo>
                    <a:pt x="3662307" y="1759250"/>
                  </a:lnTo>
                  <a:lnTo>
                    <a:pt x="3661376" y="1759559"/>
                  </a:lnTo>
                  <a:close/>
                </a:path>
                <a:path w="4153534" h="1946910">
                  <a:moveTo>
                    <a:pt x="1393608" y="450136"/>
                  </a:moveTo>
                  <a:lnTo>
                    <a:pt x="1393282" y="447956"/>
                  </a:lnTo>
                  <a:lnTo>
                    <a:pt x="1394143" y="448100"/>
                  </a:lnTo>
                  <a:lnTo>
                    <a:pt x="1395047" y="448133"/>
                  </a:lnTo>
                  <a:lnTo>
                    <a:pt x="1396140" y="448564"/>
                  </a:lnTo>
                  <a:lnTo>
                    <a:pt x="1396175" y="449336"/>
                  </a:lnTo>
                  <a:lnTo>
                    <a:pt x="1396329" y="449810"/>
                  </a:lnTo>
                  <a:lnTo>
                    <a:pt x="1393608" y="450136"/>
                  </a:lnTo>
                  <a:close/>
                </a:path>
                <a:path w="4153534" h="1946910">
                  <a:moveTo>
                    <a:pt x="3632796" y="1886855"/>
                  </a:moveTo>
                  <a:lnTo>
                    <a:pt x="3632742" y="1885962"/>
                  </a:lnTo>
                  <a:lnTo>
                    <a:pt x="3632607" y="1885060"/>
                  </a:lnTo>
                  <a:lnTo>
                    <a:pt x="3632731" y="1883991"/>
                  </a:lnTo>
                  <a:lnTo>
                    <a:pt x="3633591" y="1883897"/>
                  </a:lnTo>
                  <a:lnTo>
                    <a:pt x="3634067" y="1883756"/>
                  </a:lnTo>
                  <a:lnTo>
                    <a:pt x="3634119" y="1884649"/>
                  </a:lnTo>
                  <a:lnTo>
                    <a:pt x="3634254" y="1885550"/>
                  </a:lnTo>
                  <a:lnTo>
                    <a:pt x="3634135" y="1886619"/>
                  </a:lnTo>
                  <a:lnTo>
                    <a:pt x="3633274" y="1886715"/>
                  </a:lnTo>
                  <a:lnTo>
                    <a:pt x="3632796" y="1886855"/>
                  </a:lnTo>
                  <a:close/>
                </a:path>
                <a:path w="4153534" h="1946910">
                  <a:moveTo>
                    <a:pt x="3675634" y="1667556"/>
                  </a:moveTo>
                  <a:lnTo>
                    <a:pt x="3674579" y="1667048"/>
                  </a:lnTo>
                  <a:lnTo>
                    <a:pt x="3674587" y="1665958"/>
                  </a:lnTo>
                  <a:lnTo>
                    <a:pt x="3674402" y="1665266"/>
                  </a:lnTo>
                  <a:lnTo>
                    <a:pt x="3675210" y="1665214"/>
                  </a:lnTo>
                  <a:lnTo>
                    <a:pt x="3676143" y="1664899"/>
                  </a:lnTo>
                  <a:lnTo>
                    <a:pt x="3677201" y="1665405"/>
                  </a:lnTo>
                  <a:lnTo>
                    <a:pt x="3677195" y="1666496"/>
                  </a:lnTo>
                  <a:lnTo>
                    <a:pt x="3677378" y="1667192"/>
                  </a:lnTo>
                  <a:lnTo>
                    <a:pt x="3676568" y="1667246"/>
                  </a:lnTo>
                  <a:lnTo>
                    <a:pt x="3675634" y="1667556"/>
                  </a:lnTo>
                  <a:close/>
                </a:path>
                <a:path w="4153534" h="1946910">
                  <a:moveTo>
                    <a:pt x="3652171" y="1735454"/>
                  </a:moveTo>
                  <a:lnTo>
                    <a:pt x="3652118" y="1734549"/>
                  </a:lnTo>
                  <a:lnTo>
                    <a:pt x="3651980" y="1733633"/>
                  </a:lnTo>
                  <a:lnTo>
                    <a:pt x="3652112" y="1732546"/>
                  </a:lnTo>
                  <a:lnTo>
                    <a:pt x="3652981" y="1732448"/>
                  </a:lnTo>
                  <a:lnTo>
                    <a:pt x="3653459" y="1732300"/>
                  </a:lnTo>
                  <a:lnTo>
                    <a:pt x="3653511" y="1733208"/>
                  </a:lnTo>
                  <a:lnTo>
                    <a:pt x="3653648" y="1734126"/>
                  </a:lnTo>
                  <a:lnTo>
                    <a:pt x="3653524" y="1735210"/>
                  </a:lnTo>
                  <a:lnTo>
                    <a:pt x="3652655" y="1735311"/>
                  </a:lnTo>
                  <a:lnTo>
                    <a:pt x="3652171" y="1735454"/>
                  </a:lnTo>
                  <a:close/>
                </a:path>
                <a:path w="4153534" h="1946910">
                  <a:moveTo>
                    <a:pt x="103012" y="312902"/>
                  </a:moveTo>
                  <a:lnTo>
                    <a:pt x="102433" y="311480"/>
                  </a:lnTo>
                  <a:lnTo>
                    <a:pt x="104337" y="309740"/>
                  </a:lnTo>
                  <a:lnTo>
                    <a:pt x="104559" y="310184"/>
                  </a:lnTo>
                  <a:lnTo>
                    <a:pt x="105084" y="310857"/>
                  </a:lnTo>
                  <a:lnTo>
                    <a:pt x="104415" y="311741"/>
                  </a:lnTo>
                  <a:lnTo>
                    <a:pt x="103675" y="312294"/>
                  </a:lnTo>
                  <a:lnTo>
                    <a:pt x="103012" y="312902"/>
                  </a:lnTo>
                  <a:close/>
                </a:path>
                <a:path w="4153534" h="1946910">
                  <a:moveTo>
                    <a:pt x="3395083" y="1364065"/>
                  </a:moveTo>
                  <a:lnTo>
                    <a:pt x="3394816" y="1363539"/>
                  </a:lnTo>
                  <a:lnTo>
                    <a:pt x="3394271" y="1362893"/>
                  </a:lnTo>
                  <a:lnTo>
                    <a:pt x="3394897" y="1361902"/>
                  </a:lnTo>
                  <a:lnTo>
                    <a:pt x="3395615" y="1361276"/>
                  </a:lnTo>
                  <a:lnTo>
                    <a:pt x="3396246" y="1360593"/>
                  </a:lnTo>
                  <a:lnTo>
                    <a:pt x="3396308" y="1361518"/>
                  </a:lnTo>
                  <a:lnTo>
                    <a:pt x="3396479" y="1362458"/>
                  </a:lnTo>
                  <a:lnTo>
                    <a:pt x="3396330" y="1363644"/>
                  </a:lnTo>
                  <a:lnTo>
                    <a:pt x="3395530" y="1363832"/>
                  </a:lnTo>
                  <a:lnTo>
                    <a:pt x="3395083" y="1364065"/>
                  </a:lnTo>
                  <a:close/>
                </a:path>
                <a:path w="4153534" h="1946910">
                  <a:moveTo>
                    <a:pt x="3776558" y="1391519"/>
                  </a:moveTo>
                  <a:lnTo>
                    <a:pt x="3775425" y="1391185"/>
                  </a:lnTo>
                  <a:lnTo>
                    <a:pt x="3776250" y="1391362"/>
                  </a:lnTo>
                  <a:lnTo>
                    <a:pt x="3776558" y="1391519"/>
                  </a:lnTo>
                  <a:close/>
                </a:path>
                <a:path w="4153534" h="1946910">
                  <a:moveTo>
                    <a:pt x="3774563" y="1393001"/>
                  </a:moveTo>
                  <a:lnTo>
                    <a:pt x="3774635" y="1390934"/>
                  </a:lnTo>
                  <a:lnTo>
                    <a:pt x="3775425" y="1391185"/>
                  </a:lnTo>
                  <a:lnTo>
                    <a:pt x="3776558" y="1391519"/>
                  </a:lnTo>
                  <a:lnTo>
                    <a:pt x="3777194" y="1391844"/>
                  </a:lnTo>
                  <a:lnTo>
                    <a:pt x="3777129" y="1392501"/>
                  </a:lnTo>
                  <a:lnTo>
                    <a:pt x="3777193" y="1392908"/>
                  </a:lnTo>
                  <a:lnTo>
                    <a:pt x="3774563" y="1393001"/>
                  </a:lnTo>
                  <a:close/>
                </a:path>
                <a:path w="4153534" h="1946910">
                  <a:moveTo>
                    <a:pt x="3793988" y="1555287"/>
                  </a:moveTo>
                  <a:lnTo>
                    <a:pt x="3793014" y="1553296"/>
                  </a:lnTo>
                  <a:lnTo>
                    <a:pt x="3793892" y="1553296"/>
                  </a:lnTo>
                  <a:lnTo>
                    <a:pt x="3794788" y="1553193"/>
                  </a:lnTo>
                  <a:lnTo>
                    <a:pt x="3795902" y="1553405"/>
                  </a:lnTo>
                  <a:lnTo>
                    <a:pt x="3796039" y="1554188"/>
                  </a:lnTo>
                  <a:lnTo>
                    <a:pt x="3796222" y="1554610"/>
                  </a:lnTo>
                  <a:lnTo>
                    <a:pt x="3793988" y="1555287"/>
                  </a:lnTo>
                  <a:close/>
                </a:path>
                <a:path w="4153534" h="1946910">
                  <a:moveTo>
                    <a:pt x="3213750" y="1656951"/>
                  </a:moveTo>
                  <a:lnTo>
                    <a:pt x="3213733" y="1656049"/>
                  </a:lnTo>
                  <a:lnTo>
                    <a:pt x="3213626" y="1655164"/>
                  </a:lnTo>
                  <a:lnTo>
                    <a:pt x="3213808" y="1654066"/>
                  </a:lnTo>
                  <a:lnTo>
                    <a:pt x="3214607" y="1653956"/>
                  </a:lnTo>
                  <a:lnTo>
                    <a:pt x="3215059" y="1653787"/>
                  </a:lnTo>
                  <a:lnTo>
                    <a:pt x="3215075" y="1654672"/>
                  </a:lnTo>
                  <a:lnTo>
                    <a:pt x="3215184" y="1655575"/>
                  </a:lnTo>
                  <a:lnTo>
                    <a:pt x="3214994" y="1656673"/>
                  </a:lnTo>
                  <a:lnTo>
                    <a:pt x="3214198" y="1656784"/>
                  </a:lnTo>
                  <a:lnTo>
                    <a:pt x="3213750" y="1656951"/>
                  </a:lnTo>
                  <a:close/>
                </a:path>
                <a:path w="4153534" h="1946910">
                  <a:moveTo>
                    <a:pt x="3798026" y="1569852"/>
                  </a:moveTo>
                  <a:lnTo>
                    <a:pt x="3797708" y="1567653"/>
                  </a:lnTo>
                  <a:lnTo>
                    <a:pt x="3798569" y="1567790"/>
                  </a:lnTo>
                  <a:lnTo>
                    <a:pt x="3799475" y="1567816"/>
                  </a:lnTo>
                  <a:lnTo>
                    <a:pt x="3800564" y="1568235"/>
                  </a:lnTo>
                  <a:lnTo>
                    <a:pt x="3800593" y="1569019"/>
                  </a:lnTo>
                  <a:lnTo>
                    <a:pt x="3800739" y="1569495"/>
                  </a:lnTo>
                  <a:lnTo>
                    <a:pt x="3798026" y="1569852"/>
                  </a:lnTo>
                  <a:close/>
                </a:path>
                <a:path w="4153534" h="1946910">
                  <a:moveTo>
                    <a:pt x="127260" y="298949"/>
                  </a:moveTo>
                  <a:lnTo>
                    <a:pt x="127057" y="298547"/>
                  </a:lnTo>
                  <a:lnTo>
                    <a:pt x="126573" y="297976"/>
                  </a:lnTo>
                  <a:lnTo>
                    <a:pt x="127114" y="297089"/>
                  </a:lnTo>
                  <a:lnTo>
                    <a:pt x="127748" y="296533"/>
                  </a:lnTo>
                  <a:lnTo>
                    <a:pt x="128356" y="295863"/>
                  </a:lnTo>
                  <a:lnTo>
                    <a:pt x="128647" y="296543"/>
                  </a:lnTo>
                  <a:lnTo>
                    <a:pt x="129303" y="297369"/>
                  </a:lnTo>
                  <a:lnTo>
                    <a:pt x="128834" y="298337"/>
                  </a:lnTo>
                  <a:lnTo>
                    <a:pt x="127905" y="298575"/>
                  </a:lnTo>
                  <a:lnTo>
                    <a:pt x="127260" y="298949"/>
                  </a:lnTo>
                  <a:close/>
                </a:path>
                <a:path w="4153534" h="1946910">
                  <a:moveTo>
                    <a:pt x="115962" y="330525"/>
                  </a:moveTo>
                  <a:lnTo>
                    <a:pt x="115936" y="329618"/>
                  </a:lnTo>
                  <a:lnTo>
                    <a:pt x="115818" y="328696"/>
                  </a:lnTo>
                  <a:lnTo>
                    <a:pt x="115989" y="327590"/>
                  </a:lnTo>
                  <a:lnTo>
                    <a:pt x="116833" y="327494"/>
                  </a:lnTo>
                  <a:lnTo>
                    <a:pt x="117306" y="327338"/>
                  </a:lnTo>
                  <a:lnTo>
                    <a:pt x="117331" y="328250"/>
                  </a:lnTo>
                  <a:lnTo>
                    <a:pt x="117451" y="329173"/>
                  </a:lnTo>
                  <a:lnTo>
                    <a:pt x="117285" y="330278"/>
                  </a:lnTo>
                  <a:lnTo>
                    <a:pt x="116439" y="330373"/>
                  </a:lnTo>
                  <a:lnTo>
                    <a:pt x="115962" y="330525"/>
                  </a:lnTo>
                  <a:close/>
                </a:path>
                <a:path w="4153534" h="1946910">
                  <a:moveTo>
                    <a:pt x="101489" y="370450"/>
                  </a:moveTo>
                  <a:lnTo>
                    <a:pt x="101440" y="369529"/>
                  </a:lnTo>
                  <a:lnTo>
                    <a:pt x="101310" y="368596"/>
                  </a:lnTo>
                  <a:lnTo>
                    <a:pt x="101446" y="367494"/>
                  </a:lnTo>
                  <a:lnTo>
                    <a:pt x="102327" y="367402"/>
                  </a:lnTo>
                  <a:lnTo>
                    <a:pt x="102815" y="367260"/>
                  </a:lnTo>
                  <a:lnTo>
                    <a:pt x="102859" y="368179"/>
                  </a:lnTo>
                  <a:lnTo>
                    <a:pt x="102993" y="369111"/>
                  </a:lnTo>
                  <a:lnTo>
                    <a:pt x="102859" y="370211"/>
                  </a:lnTo>
                  <a:lnTo>
                    <a:pt x="101977" y="370306"/>
                  </a:lnTo>
                  <a:lnTo>
                    <a:pt x="101489" y="370450"/>
                  </a:lnTo>
                  <a:close/>
                </a:path>
                <a:path w="4153534" h="1946910">
                  <a:moveTo>
                    <a:pt x="1303384" y="744014"/>
                  </a:moveTo>
                  <a:lnTo>
                    <a:pt x="1302500" y="741869"/>
                  </a:lnTo>
                  <a:lnTo>
                    <a:pt x="1303404" y="741847"/>
                  </a:lnTo>
                  <a:lnTo>
                    <a:pt x="1304325" y="741726"/>
                  </a:lnTo>
                  <a:lnTo>
                    <a:pt x="1305440" y="741909"/>
                  </a:lnTo>
                  <a:lnTo>
                    <a:pt x="1305561" y="742771"/>
                  </a:lnTo>
                  <a:lnTo>
                    <a:pt x="1305718" y="743209"/>
                  </a:lnTo>
                  <a:lnTo>
                    <a:pt x="1303384" y="744014"/>
                  </a:lnTo>
                  <a:close/>
                </a:path>
                <a:path w="4153534" h="1946910">
                  <a:moveTo>
                    <a:pt x="1678534" y="1001889"/>
                  </a:moveTo>
                  <a:lnTo>
                    <a:pt x="1678248" y="1001208"/>
                  </a:lnTo>
                  <a:lnTo>
                    <a:pt x="1677606" y="1000391"/>
                  </a:lnTo>
                  <a:lnTo>
                    <a:pt x="1678067" y="999442"/>
                  </a:lnTo>
                  <a:lnTo>
                    <a:pt x="1678987" y="999218"/>
                  </a:lnTo>
                  <a:lnTo>
                    <a:pt x="1679625" y="998859"/>
                  </a:lnTo>
                  <a:lnTo>
                    <a:pt x="1679832" y="999250"/>
                  </a:lnTo>
                  <a:lnTo>
                    <a:pt x="1680315" y="999811"/>
                  </a:lnTo>
                  <a:lnTo>
                    <a:pt x="1679783" y="1000670"/>
                  </a:lnTo>
                  <a:lnTo>
                    <a:pt x="1679161" y="1001213"/>
                  </a:lnTo>
                  <a:lnTo>
                    <a:pt x="1678534" y="1001889"/>
                  </a:lnTo>
                  <a:close/>
                </a:path>
                <a:path w="4153534" h="1946910">
                  <a:moveTo>
                    <a:pt x="852950" y="450612"/>
                  </a:moveTo>
                  <a:lnTo>
                    <a:pt x="851944" y="450140"/>
                  </a:lnTo>
                  <a:lnTo>
                    <a:pt x="851681" y="449220"/>
                  </a:lnTo>
                  <a:lnTo>
                    <a:pt x="851284" y="448582"/>
                  </a:lnTo>
                  <a:lnTo>
                    <a:pt x="851696" y="448392"/>
                  </a:lnTo>
                  <a:lnTo>
                    <a:pt x="852265" y="447932"/>
                  </a:lnTo>
                  <a:lnTo>
                    <a:pt x="853199" y="448473"/>
                  </a:lnTo>
                  <a:lnTo>
                    <a:pt x="853773" y="449106"/>
                  </a:lnTo>
                  <a:lnTo>
                    <a:pt x="854469" y="449716"/>
                  </a:lnTo>
                  <a:lnTo>
                    <a:pt x="853773" y="449989"/>
                  </a:lnTo>
                  <a:lnTo>
                    <a:pt x="852950" y="450612"/>
                  </a:lnTo>
                  <a:close/>
                </a:path>
                <a:path w="4153534" h="1946910">
                  <a:moveTo>
                    <a:pt x="1869586" y="431095"/>
                  </a:moveTo>
                  <a:lnTo>
                    <a:pt x="1869025" y="429766"/>
                  </a:lnTo>
                  <a:lnTo>
                    <a:pt x="1870927" y="427957"/>
                  </a:lnTo>
                  <a:lnTo>
                    <a:pt x="1871115" y="428397"/>
                  </a:lnTo>
                  <a:lnTo>
                    <a:pt x="1871584" y="429040"/>
                  </a:lnTo>
                  <a:lnTo>
                    <a:pt x="1870936" y="429946"/>
                  </a:lnTo>
                  <a:lnTo>
                    <a:pt x="1870219" y="430491"/>
                  </a:lnTo>
                  <a:lnTo>
                    <a:pt x="1869586" y="431095"/>
                  </a:lnTo>
                  <a:close/>
                </a:path>
                <a:path w="4153534" h="1946910">
                  <a:moveTo>
                    <a:pt x="622930" y="325019"/>
                  </a:moveTo>
                  <a:lnTo>
                    <a:pt x="621881" y="324539"/>
                  </a:lnTo>
                  <a:lnTo>
                    <a:pt x="621604" y="323584"/>
                  </a:lnTo>
                  <a:lnTo>
                    <a:pt x="621191" y="322922"/>
                  </a:lnTo>
                  <a:lnTo>
                    <a:pt x="621616" y="322719"/>
                  </a:lnTo>
                  <a:lnTo>
                    <a:pt x="622209" y="322230"/>
                  </a:lnTo>
                  <a:lnTo>
                    <a:pt x="623173" y="322795"/>
                  </a:lnTo>
                  <a:lnTo>
                    <a:pt x="623775" y="323455"/>
                  </a:lnTo>
                  <a:lnTo>
                    <a:pt x="624503" y="324088"/>
                  </a:lnTo>
                  <a:lnTo>
                    <a:pt x="623782" y="324373"/>
                  </a:lnTo>
                  <a:lnTo>
                    <a:pt x="622930" y="325019"/>
                  </a:lnTo>
                  <a:close/>
                </a:path>
                <a:path w="4153534" h="1946910">
                  <a:moveTo>
                    <a:pt x="630127" y="352432"/>
                  </a:moveTo>
                  <a:lnTo>
                    <a:pt x="630082" y="351531"/>
                  </a:lnTo>
                  <a:lnTo>
                    <a:pt x="629948" y="350618"/>
                  </a:lnTo>
                  <a:lnTo>
                    <a:pt x="630081" y="349534"/>
                  </a:lnTo>
                  <a:lnTo>
                    <a:pt x="630940" y="349436"/>
                  </a:lnTo>
                  <a:lnTo>
                    <a:pt x="631420" y="349289"/>
                  </a:lnTo>
                  <a:lnTo>
                    <a:pt x="631467" y="350190"/>
                  </a:lnTo>
                  <a:lnTo>
                    <a:pt x="631599" y="351104"/>
                  </a:lnTo>
                  <a:lnTo>
                    <a:pt x="631461" y="352189"/>
                  </a:lnTo>
                  <a:lnTo>
                    <a:pt x="630602" y="352286"/>
                  </a:lnTo>
                  <a:lnTo>
                    <a:pt x="630127" y="352432"/>
                  </a:lnTo>
                  <a:close/>
                </a:path>
                <a:path w="4153534" h="1946910">
                  <a:moveTo>
                    <a:pt x="555135" y="552904"/>
                  </a:moveTo>
                  <a:lnTo>
                    <a:pt x="554577" y="550827"/>
                  </a:lnTo>
                  <a:lnTo>
                    <a:pt x="555385" y="550775"/>
                  </a:lnTo>
                  <a:lnTo>
                    <a:pt x="556319" y="550465"/>
                  </a:lnTo>
                  <a:lnTo>
                    <a:pt x="557376" y="550966"/>
                  </a:lnTo>
                  <a:lnTo>
                    <a:pt x="557369" y="552056"/>
                  </a:lnTo>
                  <a:lnTo>
                    <a:pt x="557552" y="552748"/>
                  </a:lnTo>
                  <a:lnTo>
                    <a:pt x="555135" y="552904"/>
                  </a:lnTo>
                  <a:close/>
                </a:path>
                <a:path w="4153534" h="1946910">
                  <a:moveTo>
                    <a:pt x="1585292" y="1193225"/>
                  </a:moveTo>
                  <a:lnTo>
                    <a:pt x="1584079" y="1192868"/>
                  </a:lnTo>
                  <a:lnTo>
                    <a:pt x="1584915" y="1193035"/>
                  </a:lnTo>
                  <a:lnTo>
                    <a:pt x="1585292" y="1193225"/>
                  </a:lnTo>
                  <a:close/>
                </a:path>
                <a:path w="4153534" h="1946910">
                  <a:moveTo>
                    <a:pt x="1583247" y="1194711"/>
                  </a:moveTo>
                  <a:lnTo>
                    <a:pt x="1583285" y="1192624"/>
                  </a:lnTo>
                  <a:lnTo>
                    <a:pt x="1584079" y="1192868"/>
                  </a:lnTo>
                  <a:lnTo>
                    <a:pt x="1585292" y="1193225"/>
                  </a:lnTo>
                  <a:lnTo>
                    <a:pt x="1585862" y="1193512"/>
                  </a:lnTo>
                  <a:lnTo>
                    <a:pt x="1585793" y="1194184"/>
                  </a:lnTo>
                  <a:lnTo>
                    <a:pt x="1585855" y="1194599"/>
                  </a:lnTo>
                  <a:lnTo>
                    <a:pt x="1583247" y="1194711"/>
                  </a:lnTo>
                  <a:close/>
                </a:path>
                <a:path w="4153534" h="1946910">
                  <a:moveTo>
                    <a:pt x="1560711" y="1253382"/>
                  </a:moveTo>
                  <a:lnTo>
                    <a:pt x="1560608" y="1252417"/>
                  </a:lnTo>
                  <a:lnTo>
                    <a:pt x="1560448" y="1251611"/>
                  </a:lnTo>
                  <a:lnTo>
                    <a:pt x="1560538" y="1250529"/>
                  </a:lnTo>
                  <a:lnTo>
                    <a:pt x="1561368" y="1250383"/>
                  </a:lnTo>
                  <a:lnTo>
                    <a:pt x="1561824" y="1250203"/>
                  </a:lnTo>
                  <a:lnTo>
                    <a:pt x="1562082" y="1252851"/>
                  </a:lnTo>
                  <a:lnTo>
                    <a:pt x="1560711" y="1253382"/>
                  </a:lnTo>
                  <a:close/>
                </a:path>
                <a:path w="4153534" h="1946910">
                  <a:moveTo>
                    <a:pt x="1536951" y="1307235"/>
                  </a:moveTo>
                  <a:lnTo>
                    <a:pt x="1535922" y="1306743"/>
                  </a:lnTo>
                  <a:lnTo>
                    <a:pt x="1535649" y="1305797"/>
                  </a:lnTo>
                  <a:lnTo>
                    <a:pt x="1535241" y="1305137"/>
                  </a:lnTo>
                  <a:lnTo>
                    <a:pt x="1535665" y="1304943"/>
                  </a:lnTo>
                  <a:lnTo>
                    <a:pt x="1536253" y="1304469"/>
                  </a:lnTo>
                  <a:lnTo>
                    <a:pt x="1537210" y="1305027"/>
                  </a:lnTo>
                  <a:lnTo>
                    <a:pt x="1537801" y="1305679"/>
                  </a:lnTo>
                  <a:lnTo>
                    <a:pt x="1538515" y="1306306"/>
                  </a:lnTo>
                  <a:lnTo>
                    <a:pt x="1537802" y="1306588"/>
                  </a:lnTo>
                  <a:lnTo>
                    <a:pt x="1536951" y="1307235"/>
                  </a:lnTo>
                  <a:close/>
                </a:path>
                <a:path w="4153534" h="1946910">
                  <a:moveTo>
                    <a:pt x="1573571" y="1194483"/>
                  </a:moveTo>
                  <a:lnTo>
                    <a:pt x="1573229" y="1192486"/>
                  </a:lnTo>
                  <a:lnTo>
                    <a:pt x="1574043" y="1192638"/>
                  </a:lnTo>
                  <a:lnTo>
                    <a:pt x="1574899" y="1192688"/>
                  </a:lnTo>
                  <a:lnTo>
                    <a:pt x="1575940" y="1193115"/>
                  </a:lnTo>
                  <a:lnTo>
                    <a:pt x="1575988" y="1193819"/>
                  </a:lnTo>
                  <a:lnTo>
                    <a:pt x="1576148" y="1194255"/>
                  </a:lnTo>
                  <a:lnTo>
                    <a:pt x="1573571" y="1194483"/>
                  </a:lnTo>
                  <a:close/>
                </a:path>
                <a:path w="4153534" h="1946910">
                  <a:moveTo>
                    <a:pt x="2104841" y="1116094"/>
                  </a:moveTo>
                  <a:lnTo>
                    <a:pt x="2104541" y="1113967"/>
                  </a:lnTo>
                  <a:lnTo>
                    <a:pt x="2105375" y="1114100"/>
                  </a:lnTo>
                  <a:lnTo>
                    <a:pt x="2106249" y="1114129"/>
                  </a:lnTo>
                  <a:lnTo>
                    <a:pt x="2107294" y="1114537"/>
                  </a:lnTo>
                  <a:lnTo>
                    <a:pt x="2107316" y="1115295"/>
                  </a:lnTo>
                  <a:lnTo>
                    <a:pt x="2107454" y="1115757"/>
                  </a:lnTo>
                  <a:lnTo>
                    <a:pt x="2104841" y="1116094"/>
                  </a:lnTo>
                  <a:close/>
                </a:path>
                <a:path w="4153534" h="1946910">
                  <a:moveTo>
                    <a:pt x="775328" y="652147"/>
                  </a:moveTo>
                  <a:lnTo>
                    <a:pt x="775037" y="649992"/>
                  </a:lnTo>
                  <a:lnTo>
                    <a:pt x="775871" y="650125"/>
                  </a:lnTo>
                  <a:lnTo>
                    <a:pt x="776747" y="650150"/>
                  </a:lnTo>
                  <a:lnTo>
                    <a:pt x="777795" y="650559"/>
                  </a:lnTo>
                  <a:lnTo>
                    <a:pt x="777819" y="651320"/>
                  </a:lnTo>
                  <a:lnTo>
                    <a:pt x="777959" y="651785"/>
                  </a:lnTo>
                  <a:lnTo>
                    <a:pt x="775328" y="652147"/>
                  </a:lnTo>
                  <a:close/>
                </a:path>
                <a:path w="4153534" h="1946910">
                  <a:moveTo>
                    <a:pt x="2214284" y="978910"/>
                  </a:moveTo>
                  <a:lnTo>
                    <a:pt x="2213144" y="978574"/>
                  </a:lnTo>
                  <a:lnTo>
                    <a:pt x="2213981" y="978754"/>
                  </a:lnTo>
                  <a:lnTo>
                    <a:pt x="2214284" y="978910"/>
                  </a:lnTo>
                  <a:close/>
                </a:path>
                <a:path w="4153534" h="1946910">
                  <a:moveTo>
                    <a:pt x="2212268" y="980416"/>
                  </a:moveTo>
                  <a:lnTo>
                    <a:pt x="2212349" y="978318"/>
                  </a:lnTo>
                  <a:lnTo>
                    <a:pt x="2213144" y="978574"/>
                  </a:lnTo>
                  <a:lnTo>
                    <a:pt x="2214284" y="978910"/>
                  </a:lnTo>
                  <a:lnTo>
                    <a:pt x="2214934" y="979244"/>
                  </a:lnTo>
                  <a:lnTo>
                    <a:pt x="2214867" y="979909"/>
                  </a:lnTo>
                  <a:lnTo>
                    <a:pt x="2214932" y="980321"/>
                  </a:lnTo>
                  <a:lnTo>
                    <a:pt x="2212268" y="980416"/>
                  </a:lnTo>
                  <a:close/>
                </a:path>
                <a:path w="4153534" h="1946910">
                  <a:moveTo>
                    <a:pt x="632411" y="408329"/>
                  </a:moveTo>
                  <a:lnTo>
                    <a:pt x="632194" y="407908"/>
                  </a:lnTo>
                  <a:lnTo>
                    <a:pt x="631683" y="407310"/>
                  </a:lnTo>
                  <a:lnTo>
                    <a:pt x="632249" y="406378"/>
                  </a:lnTo>
                  <a:lnTo>
                    <a:pt x="632908" y="405792"/>
                  </a:lnTo>
                  <a:lnTo>
                    <a:pt x="633545" y="405087"/>
                  </a:lnTo>
                  <a:lnTo>
                    <a:pt x="633858" y="405800"/>
                  </a:lnTo>
                  <a:lnTo>
                    <a:pt x="634555" y="406664"/>
                  </a:lnTo>
                  <a:lnTo>
                    <a:pt x="634067" y="407682"/>
                  </a:lnTo>
                  <a:lnTo>
                    <a:pt x="633091" y="407934"/>
                  </a:lnTo>
                  <a:lnTo>
                    <a:pt x="632411" y="408329"/>
                  </a:lnTo>
                  <a:close/>
                </a:path>
                <a:path w="4153534" h="1946910">
                  <a:moveTo>
                    <a:pt x="2165369" y="1062628"/>
                  </a:moveTo>
                  <a:lnTo>
                    <a:pt x="2165094" y="1062088"/>
                  </a:lnTo>
                  <a:lnTo>
                    <a:pt x="2164567" y="1061462"/>
                  </a:lnTo>
                  <a:lnTo>
                    <a:pt x="2165174" y="1060503"/>
                  </a:lnTo>
                  <a:lnTo>
                    <a:pt x="2165872" y="1059900"/>
                  </a:lnTo>
                  <a:lnTo>
                    <a:pt x="2166485" y="1059243"/>
                  </a:lnTo>
                  <a:lnTo>
                    <a:pt x="2166544" y="1060138"/>
                  </a:lnTo>
                  <a:lnTo>
                    <a:pt x="2166710" y="1061048"/>
                  </a:lnTo>
                  <a:lnTo>
                    <a:pt x="2166562" y="1062206"/>
                  </a:lnTo>
                  <a:lnTo>
                    <a:pt x="2165797" y="1062397"/>
                  </a:lnTo>
                  <a:lnTo>
                    <a:pt x="2165369" y="1062628"/>
                  </a:lnTo>
                  <a:close/>
                </a:path>
                <a:path w="4153534" h="1946910">
                  <a:moveTo>
                    <a:pt x="2118978" y="1196533"/>
                  </a:moveTo>
                  <a:lnTo>
                    <a:pt x="2117827" y="1196194"/>
                  </a:lnTo>
                  <a:lnTo>
                    <a:pt x="2118643" y="1196363"/>
                  </a:lnTo>
                  <a:lnTo>
                    <a:pt x="2118978" y="1196533"/>
                  </a:lnTo>
                  <a:close/>
                </a:path>
                <a:path w="4153534" h="1946910">
                  <a:moveTo>
                    <a:pt x="2116963" y="1198026"/>
                  </a:moveTo>
                  <a:lnTo>
                    <a:pt x="2117049" y="1195953"/>
                  </a:lnTo>
                  <a:lnTo>
                    <a:pt x="2117827" y="1196194"/>
                  </a:lnTo>
                  <a:lnTo>
                    <a:pt x="2118978" y="1196533"/>
                  </a:lnTo>
                  <a:lnTo>
                    <a:pt x="2119569" y="1196833"/>
                  </a:lnTo>
                  <a:lnTo>
                    <a:pt x="2119495" y="1197497"/>
                  </a:lnTo>
                  <a:lnTo>
                    <a:pt x="2119551" y="1197906"/>
                  </a:lnTo>
                  <a:lnTo>
                    <a:pt x="2116963" y="1198026"/>
                  </a:lnTo>
                  <a:close/>
                </a:path>
                <a:path w="4153534" h="1946910">
                  <a:moveTo>
                    <a:pt x="846127" y="564657"/>
                  </a:moveTo>
                  <a:lnTo>
                    <a:pt x="845782" y="562637"/>
                  </a:lnTo>
                  <a:lnTo>
                    <a:pt x="846601" y="562781"/>
                  </a:lnTo>
                  <a:lnTo>
                    <a:pt x="847463" y="562819"/>
                  </a:lnTo>
                  <a:lnTo>
                    <a:pt x="848505" y="563233"/>
                  </a:lnTo>
                  <a:lnTo>
                    <a:pt x="848549" y="563950"/>
                  </a:lnTo>
                  <a:lnTo>
                    <a:pt x="848705" y="564393"/>
                  </a:lnTo>
                  <a:lnTo>
                    <a:pt x="846127" y="564657"/>
                  </a:lnTo>
                  <a:close/>
                </a:path>
                <a:path w="4153534" h="1946910">
                  <a:moveTo>
                    <a:pt x="873533" y="490716"/>
                  </a:moveTo>
                  <a:lnTo>
                    <a:pt x="872690" y="490147"/>
                  </a:lnTo>
                  <a:lnTo>
                    <a:pt x="872894" y="489281"/>
                  </a:lnTo>
                  <a:lnTo>
                    <a:pt x="873175" y="488767"/>
                  </a:lnTo>
                  <a:lnTo>
                    <a:pt x="873502" y="488021"/>
                  </a:lnTo>
                  <a:lnTo>
                    <a:pt x="875656" y="489498"/>
                  </a:lnTo>
                  <a:lnTo>
                    <a:pt x="874980" y="489948"/>
                  </a:lnTo>
                  <a:lnTo>
                    <a:pt x="874471" y="490409"/>
                  </a:lnTo>
                  <a:lnTo>
                    <a:pt x="873533" y="490716"/>
                  </a:lnTo>
                  <a:close/>
                </a:path>
                <a:path w="4153534" h="1946910">
                  <a:moveTo>
                    <a:pt x="589857" y="309871"/>
                  </a:moveTo>
                  <a:lnTo>
                    <a:pt x="588888" y="309248"/>
                  </a:lnTo>
                  <a:lnTo>
                    <a:pt x="588231" y="308503"/>
                  </a:lnTo>
                  <a:lnTo>
                    <a:pt x="587645" y="307952"/>
                  </a:lnTo>
                  <a:lnTo>
                    <a:pt x="588419" y="307716"/>
                  </a:lnTo>
                  <a:lnTo>
                    <a:pt x="589282" y="307166"/>
                  </a:lnTo>
                  <a:lnTo>
                    <a:pt x="590401" y="307498"/>
                  </a:lnTo>
                  <a:lnTo>
                    <a:pt x="590584" y="308608"/>
                  </a:lnTo>
                  <a:lnTo>
                    <a:pt x="590895" y="309287"/>
                  </a:lnTo>
                  <a:lnTo>
                    <a:pt x="590461" y="309450"/>
                  </a:lnTo>
                  <a:lnTo>
                    <a:pt x="589857" y="309871"/>
                  </a:lnTo>
                  <a:close/>
                </a:path>
                <a:path w="4153534" h="1946910">
                  <a:moveTo>
                    <a:pt x="551411" y="415538"/>
                  </a:moveTo>
                  <a:lnTo>
                    <a:pt x="550453" y="414913"/>
                  </a:lnTo>
                  <a:lnTo>
                    <a:pt x="549789" y="414149"/>
                  </a:lnTo>
                  <a:lnTo>
                    <a:pt x="549216" y="413602"/>
                  </a:lnTo>
                  <a:lnTo>
                    <a:pt x="549990" y="413356"/>
                  </a:lnTo>
                  <a:lnTo>
                    <a:pt x="550854" y="412797"/>
                  </a:lnTo>
                  <a:lnTo>
                    <a:pt x="551970" y="413126"/>
                  </a:lnTo>
                  <a:lnTo>
                    <a:pt x="552149" y="414249"/>
                  </a:lnTo>
                  <a:lnTo>
                    <a:pt x="552455" y="414934"/>
                  </a:lnTo>
                  <a:lnTo>
                    <a:pt x="552021" y="415104"/>
                  </a:lnTo>
                  <a:lnTo>
                    <a:pt x="551411" y="415538"/>
                  </a:lnTo>
                  <a:close/>
                </a:path>
                <a:path w="4153534" h="1946910">
                  <a:moveTo>
                    <a:pt x="502524" y="551912"/>
                  </a:moveTo>
                  <a:lnTo>
                    <a:pt x="502482" y="550996"/>
                  </a:lnTo>
                  <a:lnTo>
                    <a:pt x="502350" y="550051"/>
                  </a:lnTo>
                  <a:lnTo>
                    <a:pt x="502498" y="548955"/>
                  </a:lnTo>
                  <a:lnTo>
                    <a:pt x="503361" y="548852"/>
                  </a:lnTo>
                  <a:lnTo>
                    <a:pt x="503841" y="548698"/>
                  </a:lnTo>
                  <a:lnTo>
                    <a:pt x="503881" y="549614"/>
                  </a:lnTo>
                  <a:lnTo>
                    <a:pt x="504014" y="550555"/>
                  </a:lnTo>
                  <a:lnTo>
                    <a:pt x="503870" y="551652"/>
                  </a:lnTo>
                  <a:lnTo>
                    <a:pt x="503007" y="551757"/>
                  </a:lnTo>
                  <a:lnTo>
                    <a:pt x="502524" y="551912"/>
                  </a:lnTo>
                  <a:close/>
                </a:path>
                <a:path w="4153534" h="1946910">
                  <a:moveTo>
                    <a:pt x="2449627" y="756386"/>
                  </a:moveTo>
                  <a:lnTo>
                    <a:pt x="2449346" y="754219"/>
                  </a:lnTo>
                  <a:lnTo>
                    <a:pt x="2450185" y="754361"/>
                  </a:lnTo>
                  <a:lnTo>
                    <a:pt x="2451070" y="754394"/>
                  </a:lnTo>
                  <a:lnTo>
                    <a:pt x="2452125" y="754814"/>
                  </a:lnTo>
                  <a:lnTo>
                    <a:pt x="2452147" y="755580"/>
                  </a:lnTo>
                  <a:lnTo>
                    <a:pt x="2452286" y="756049"/>
                  </a:lnTo>
                  <a:lnTo>
                    <a:pt x="2449627" y="756386"/>
                  </a:lnTo>
                  <a:close/>
                </a:path>
                <a:path w="4153534" h="1946910">
                  <a:moveTo>
                    <a:pt x="2473887" y="745689"/>
                  </a:moveTo>
                  <a:lnTo>
                    <a:pt x="2472834" y="745172"/>
                  </a:lnTo>
                  <a:lnTo>
                    <a:pt x="2472844" y="744085"/>
                  </a:lnTo>
                  <a:lnTo>
                    <a:pt x="2472659" y="743393"/>
                  </a:lnTo>
                  <a:lnTo>
                    <a:pt x="2473467" y="743341"/>
                  </a:lnTo>
                  <a:lnTo>
                    <a:pt x="2474403" y="743029"/>
                  </a:lnTo>
                  <a:lnTo>
                    <a:pt x="2475462" y="743533"/>
                  </a:lnTo>
                  <a:lnTo>
                    <a:pt x="2475452" y="744627"/>
                  </a:lnTo>
                  <a:lnTo>
                    <a:pt x="2475631" y="745325"/>
                  </a:lnTo>
                  <a:lnTo>
                    <a:pt x="2474823" y="745377"/>
                  </a:lnTo>
                  <a:lnTo>
                    <a:pt x="2473887" y="745689"/>
                  </a:lnTo>
                  <a:close/>
                </a:path>
                <a:path w="4153534" h="1946910">
                  <a:moveTo>
                    <a:pt x="2270379" y="1352884"/>
                  </a:moveTo>
                  <a:lnTo>
                    <a:pt x="2270363" y="1351979"/>
                  </a:lnTo>
                  <a:lnTo>
                    <a:pt x="2270255" y="1351101"/>
                  </a:lnTo>
                  <a:lnTo>
                    <a:pt x="2270444" y="1350005"/>
                  </a:lnTo>
                  <a:lnTo>
                    <a:pt x="2271235" y="1349896"/>
                  </a:lnTo>
                  <a:lnTo>
                    <a:pt x="2271684" y="1349725"/>
                  </a:lnTo>
                  <a:lnTo>
                    <a:pt x="2271698" y="1350608"/>
                  </a:lnTo>
                  <a:lnTo>
                    <a:pt x="2271810" y="1351507"/>
                  </a:lnTo>
                  <a:lnTo>
                    <a:pt x="2271624" y="1352601"/>
                  </a:lnTo>
                  <a:lnTo>
                    <a:pt x="2270830" y="1352712"/>
                  </a:lnTo>
                  <a:lnTo>
                    <a:pt x="2270379" y="1352884"/>
                  </a:lnTo>
                  <a:close/>
                </a:path>
                <a:path w="4153534" h="1946910">
                  <a:moveTo>
                    <a:pt x="1727314" y="609010"/>
                  </a:moveTo>
                  <a:lnTo>
                    <a:pt x="1727093" y="608279"/>
                  </a:lnTo>
                  <a:lnTo>
                    <a:pt x="1726585" y="607461"/>
                  </a:lnTo>
                  <a:lnTo>
                    <a:pt x="1726893" y="606398"/>
                  </a:lnTo>
                  <a:lnTo>
                    <a:pt x="1727940" y="606221"/>
                  </a:lnTo>
                  <a:lnTo>
                    <a:pt x="1728576" y="605925"/>
                  </a:lnTo>
                  <a:lnTo>
                    <a:pt x="1728730" y="606335"/>
                  </a:lnTo>
                  <a:lnTo>
                    <a:pt x="1729132" y="606903"/>
                  </a:lnTo>
                  <a:lnTo>
                    <a:pt x="1728544" y="607824"/>
                  </a:lnTo>
                  <a:lnTo>
                    <a:pt x="1727803" y="608488"/>
                  </a:lnTo>
                  <a:lnTo>
                    <a:pt x="1727314" y="609010"/>
                  </a:lnTo>
                  <a:close/>
                </a:path>
                <a:path w="4153534" h="1946910">
                  <a:moveTo>
                    <a:pt x="549755" y="475256"/>
                  </a:moveTo>
                  <a:lnTo>
                    <a:pt x="549719" y="474356"/>
                  </a:lnTo>
                  <a:lnTo>
                    <a:pt x="549592" y="473443"/>
                  </a:lnTo>
                  <a:lnTo>
                    <a:pt x="549752" y="472341"/>
                  </a:lnTo>
                  <a:lnTo>
                    <a:pt x="550592" y="472236"/>
                  </a:lnTo>
                  <a:lnTo>
                    <a:pt x="551059" y="472076"/>
                  </a:lnTo>
                  <a:lnTo>
                    <a:pt x="551096" y="472979"/>
                  </a:lnTo>
                  <a:lnTo>
                    <a:pt x="551218" y="473922"/>
                  </a:lnTo>
                  <a:lnTo>
                    <a:pt x="551070" y="474996"/>
                  </a:lnTo>
                  <a:lnTo>
                    <a:pt x="550228" y="475100"/>
                  </a:lnTo>
                  <a:lnTo>
                    <a:pt x="549755" y="475256"/>
                  </a:lnTo>
                  <a:close/>
                </a:path>
                <a:path w="4153534" h="1946910">
                  <a:moveTo>
                    <a:pt x="389036" y="917898"/>
                  </a:moveTo>
                  <a:lnTo>
                    <a:pt x="388752" y="917232"/>
                  </a:lnTo>
                  <a:lnTo>
                    <a:pt x="388112" y="916427"/>
                  </a:lnTo>
                  <a:lnTo>
                    <a:pt x="388569" y="915474"/>
                  </a:lnTo>
                  <a:lnTo>
                    <a:pt x="389475" y="915239"/>
                  </a:lnTo>
                  <a:lnTo>
                    <a:pt x="390107" y="914869"/>
                  </a:lnTo>
                  <a:lnTo>
                    <a:pt x="390307" y="915260"/>
                  </a:lnTo>
                  <a:lnTo>
                    <a:pt x="390775" y="915817"/>
                  </a:lnTo>
                  <a:lnTo>
                    <a:pt x="390247" y="916694"/>
                  </a:lnTo>
                  <a:lnTo>
                    <a:pt x="389629" y="917238"/>
                  </a:lnTo>
                  <a:lnTo>
                    <a:pt x="389036" y="917898"/>
                  </a:lnTo>
                  <a:close/>
                </a:path>
                <a:path w="4153534" h="1946910">
                  <a:moveTo>
                    <a:pt x="1748914" y="655835"/>
                  </a:moveTo>
                  <a:lnTo>
                    <a:pt x="1748669" y="653307"/>
                  </a:lnTo>
                  <a:lnTo>
                    <a:pt x="1750644" y="652976"/>
                  </a:lnTo>
                  <a:lnTo>
                    <a:pt x="1750498" y="653846"/>
                  </a:lnTo>
                  <a:lnTo>
                    <a:pt x="1750047" y="655636"/>
                  </a:lnTo>
                  <a:lnTo>
                    <a:pt x="1749346" y="655682"/>
                  </a:lnTo>
                  <a:lnTo>
                    <a:pt x="1748914" y="655835"/>
                  </a:lnTo>
                  <a:close/>
                </a:path>
                <a:path w="4153534" h="1946910">
                  <a:moveTo>
                    <a:pt x="534112" y="563356"/>
                  </a:moveTo>
                  <a:lnTo>
                    <a:pt x="533872" y="562917"/>
                  </a:lnTo>
                  <a:lnTo>
                    <a:pt x="533325" y="562277"/>
                  </a:lnTo>
                  <a:lnTo>
                    <a:pt x="533940" y="561316"/>
                  </a:lnTo>
                  <a:lnTo>
                    <a:pt x="534653" y="560703"/>
                  </a:lnTo>
                  <a:lnTo>
                    <a:pt x="535275" y="560042"/>
                  </a:lnTo>
                  <a:lnTo>
                    <a:pt x="535511" y="560480"/>
                  </a:lnTo>
                  <a:lnTo>
                    <a:pt x="536055" y="561121"/>
                  </a:lnTo>
                  <a:lnTo>
                    <a:pt x="535444" y="562076"/>
                  </a:lnTo>
                  <a:lnTo>
                    <a:pt x="534736" y="562693"/>
                  </a:lnTo>
                  <a:lnTo>
                    <a:pt x="534112" y="563356"/>
                  </a:lnTo>
                  <a:close/>
                </a:path>
                <a:path w="4153534" h="1946910">
                  <a:moveTo>
                    <a:pt x="862318" y="472403"/>
                  </a:moveTo>
                  <a:lnTo>
                    <a:pt x="862061" y="471980"/>
                  </a:lnTo>
                  <a:lnTo>
                    <a:pt x="861484" y="471338"/>
                  </a:lnTo>
                  <a:lnTo>
                    <a:pt x="862101" y="470450"/>
                  </a:lnTo>
                  <a:lnTo>
                    <a:pt x="862803" y="469864"/>
                  </a:lnTo>
                  <a:lnTo>
                    <a:pt x="863434" y="469229"/>
                  </a:lnTo>
                  <a:lnTo>
                    <a:pt x="863526" y="470115"/>
                  </a:lnTo>
                  <a:lnTo>
                    <a:pt x="863709" y="471011"/>
                  </a:lnTo>
                  <a:lnTo>
                    <a:pt x="863632" y="472088"/>
                  </a:lnTo>
                  <a:lnTo>
                    <a:pt x="862784" y="472231"/>
                  </a:lnTo>
                  <a:lnTo>
                    <a:pt x="862318" y="472403"/>
                  </a:lnTo>
                  <a:close/>
                </a:path>
                <a:path w="4153534" h="1946910">
                  <a:moveTo>
                    <a:pt x="439138" y="787432"/>
                  </a:moveTo>
                  <a:lnTo>
                    <a:pt x="439125" y="786569"/>
                  </a:lnTo>
                  <a:lnTo>
                    <a:pt x="439014" y="785690"/>
                  </a:lnTo>
                  <a:lnTo>
                    <a:pt x="439206" y="784609"/>
                  </a:lnTo>
                  <a:lnTo>
                    <a:pt x="439981" y="784490"/>
                  </a:lnTo>
                  <a:lnTo>
                    <a:pt x="440419" y="784314"/>
                  </a:lnTo>
                  <a:lnTo>
                    <a:pt x="441148" y="786554"/>
                  </a:lnTo>
                  <a:lnTo>
                    <a:pt x="439138" y="787432"/>
                  </a:lnTo>
                  <a:close/>
                </a:path>
                <a:path w="4153534" h="1946910">
                  <a:moveTo>
                    <a:pt x="2182636" y="1336994"/>
                  </a:moveTo>
                  <a:lnTo>
                    <a:pt x="2182213" y="1336372"/>
                  </a:lnTo>
                  <a:lnTo>
                    <a:pt x="2181699" y="1335828"/>
                  </a:lnTo>
                  <a:lnTo>
                    <a:pt x="2181366" y="1334909"/>
                  </a:lnTo>
                  <a:lnTo>
                    <a:pt x="2181935" y="1334068"/>
                  </a:lnTo>
                  <a:lnTo>
                    <a:pt x="2182764" y="1334251"/>
                  </a:lnTo>
                  <a:lnTo>
                    <a:pt x="2183423" y="1334597"/>
                  </a:lnTo>
                  <a:lnTo>
                    <a:pt x="2184095" y="1334878"/>
                  </a:lnTo>
                  <a:lnTo>
                    <a:pt x="2182636" y="1336994"/>
                  </a:lnTo>
                  <a:close/>
                </a:path>
                <a:path w="4153534" h="1946910">
                  <a:moveTo>
                    <a:pt x="2280879" y="1065668"/>
                  </a:moveTo>
                  <a:lnTo>
                    <a:pt x="2280640" y="1065238"/>
                  </a:lnTo>
                  <a:lnTo>
                    <a:pt x="2280096" y="1064607"/>
                  </a:lnTo>
                  <a:lnTo>
                    <a:pt x="2280707" y="1063683"/>
                  </a:lnTo>
                  <a:lnTo>
                    <a:pt x="2281408" y="1063092"/>
                  </a:lnTo>
                  <a:lnTo>
                    <a:pt x="2282027" y="1062449"/>
                  </a:lnTo>
                  <a:lnTo>
                    <a:pt x="2282099" y="1063339"/>
                  </a:lnTo>
                  <a:lnTo>
                    <a:pt x="2282268" y="1064238"/>
                  </a:lnTo>
                  <a:lnTo>
                    <a:pt x="2282154" y="1065339"/>
                  </a:lnTo>
                  <a:lnTo>
                    <a:pt x="2281333" y="1065485"/>
                  </a:lnTo>
                  <a:lnTo>
                    <a:pt x="2280879" y="1065668"/>
                  </a:lnTo>
                  <a:close/>
                </a:path>
                <a:path w="4153534" h="1946910">
                  <a:moveTo>
                    <a:pt x="2277020" y="1178791"/>
                  </a:moveTo>
                  <a:lnTo>
                    <a:pt x="2275660" y="1176735"/>
                  </a:lnTo>
                  <a:lnTo>
                    <a:pt x="2276471" y="1176560"/>
                  </a:lnTo>
                  <a:lnTo>
                    <a:pt x="2277409" y="1176053"/>
                  </a:lnTo>
                  <a:lnTo>
                    <a:pt x="2278670" y="1176553"/>
                  </a:lnTo>
                  <a:lnTo>
                    <a:pt x="2278984" y="1177576"/>
                  </a:lnTo>
                  <a:lnTo>
                    <a:pt x="2279432" y="1178258"/>
                  </a:lnTo>
                  <a:lnTo>
                    <a:pt x="2277020" y="1178791"/>
                  </a:lnTo>
                  <a:close/>
                </a:path>
                <a:path w="4153534" h="1946910">
                  <a:moveTo>
                    <a:pt x="2338248" y="1019944"/>
                  </a:moveTo>
                  <a:lnTo>
                    <a:pt x="2337358" y="1019336"/>
                  </a:lnTo>
                  <a:lnTo>
                    <a:pt x="2337586" y="1018402"/>
                  </a:lnTo>
                  <a:lnTo>
                    <a:pt x="2337883" y="1017847"/>
                  </a:lnTo>
                  <a:lnTo>
                    <a:pt x="2338224" y="1017060"/>
                  </a:lnTo>
                  <a:lnTo>
                    <a:pt x="2340443" y="1018601"/>
                  </a:lnTo>
                  <a:lnTo>
                    <a:pt x="2339732" y="1019103"/>
                  </a:lnTo>
                  <a:lnTo>
                    <a:pt x="2339215" y="1019593"/>
                  </a:lnTo>
                  <a:lnTo>
                    <a:pt x="2338248" y="1019944"/>
                  </a:lnTo>
                  <a:close/>
                </a:path>
                <a:path w="4153534" h="1946910">
                  <a:moveTo>
                    <a:pt x="2245176" y="1227181"/>
                  </a:moveTo>
                  <a:lnTo>
                    <a:pt x="2244894" y="1226518"/>
                  </a:lnTo>
                  <a:lnTo>
                    <a:pt x="2244261" y="1225719"/>
                  </a:lnTo>
                  <a:lnTo>
                    <a:pt x="2244714" y="1224787"/>
                  </a:lnTo>
                  <a:lnTo>
                    <a:pt x="2245614" y="1224567"/>
                  </a:lnTo>
                  <a:lnTo>
                    <a:pt x="2246238" y="1224213"/>
                  </a:lnTo>
                  <a:lnTo>
                    <a:pt x="2246440" y="1224598"/>
                  </a:lnTo>
                  <a:lnTo>
                    <a:pt x="2246914" y="1225150"/>
                  </a:lnTo>
                  <a:lnTo>
                    <a:pt x="2246390" y="1225992"/>
                  </a:lnTo>
                  <a:lnTo>
                    <a:pt x="2245780" y="1226524"/>
                  </a:lnTo>
                  <a:lnTo>
                    <a:pt x="2245176" y="1227181"/>
                  </a:lnTo>
                  <a:close/>
                </a:path>
                <a:path w="4153534" h="1946910">
                  <a:moveTo>
                    <a:pt x="695930" y="60865"/>
                  </a:moveTo>
                  <a:lnTo>
                    <a:pt x="695028" y="60259"/>
                  </a:lnTo>
                  <a:lnTo>
                    <a:pt x="695257" y="59313"/>
                  </a:lnTo>
                  <a:lnTo>
                    <a:pt x="695553" y="58755"/>
                  </a:lnTo>
                  <a:lnTo>
                    <a:pt x="695893" y="57968"/>
                  </a:lnTo>
                  <a:lnTo>
                    <a:pt x="698151" y="59521"/>
                  </a:lnTo>
                  <a:lnTo>
                    <a:pt x="697429" y="60027"/>
                  </a:lnTo>
                  <a:lnTo>
                    <a:pt x="696911" y="60516"/>
                  </a:lnTo>
                  <a:lnTo>
                    <a:pt x="695930" y="60865"/>
                  </a:lnTo>
                  <a:close/>
                </a:path>
                <a:path w="4153534" h="1946910">
                  <a:moveTo>
                    <a:pt x="522613" y="1031284"/>
                  </a:moveTo>
                  <a:lnTo>
                    <a:pt x="522599" y="1030398"/>
                  </a:lnTo>
                  <a:lnTo>
                    <a:pt x="522488" y="1029496"/>
                  </a:lnTo>
                  <a:lnTo>
                    <a:pt x="522673" y="1028399"/>
                  </a:lnTo>
                  <a:lnTo>
                    <a:pt x="523471" y="1028290"/>
                  </a:lnTo>
                  <a:lnTo>
                    <a:pt x="523922" y="1028120"/>
                  </a:lnTo>
                  <a:lnTo>
                    <a:pt x="523940" y="1029022"/>
                  </a:lnTo>
                  <a:lnTo>
                    <a:pt x="524046" y="1029908"/>
                  </a:lnTo>
                  <a:lnTo>
                    <a:pt x="523856" y="1031006"/>
                  </a:lnTo>
                  <a:lnTo>
                    <a:pt x="523061" y="1031114"/>
                  </a:lnTo>
                  <a:lnTo>
                    <a:pt x="522613" y="1031284"/>
                  </a:lnTo>
                  <a:close/>
                </a:path>
                <a:path w="4153534" h="1946910">
                  <a:moveTo>
                    <a:pt x="1847810" y="811227"/>
                  </a:moveTo>
                  <a:lnTo>
                    <a:pt x="1847597" y="810810"/>
                  </a:lnTo>
                  <a:lnTo>
                    <a:pt x="1847091" y="810218"/>
                  </a:lnTo>
                  <a:lnTo>
                    <a:pt x="1847651" y="809298"/>
                  </a:lnTo>
                  <a:lnTo>
                    <a:pt x="1848306" y="808718"/>
                  </a:lnTo>
                  <a:lnTo>
                    <a:pt x="1848938" y="808022"/>
                  </a:lnTo>
                  <a:lnTo>
                    <a:pt x="1849245" y="808728"/>
                  </a:lnTo>
                  <a:lnTo>
                    <a:pt x="1849931" y="809585"/>
                  </a:lnTo>
                  <a:lnTo>
                    <a:pt x="1849446" y="810591"/>
                  </a:lnTo>
                  <a:lnTo>
                    <a:pt x="1848481" y="810837"/>
                  </a:lnTo>
                  <a:lnTo>
                    <a:pt x="1847810" y="811227"/>
                  </a:lnTo>
                  <a:close/>
                </a:path>
                <a:path w="4153534" h="1946910">
                  <a:moveTo>
                    <a:pt x="1821761" y="1257847"/>
                  </a:moveTo>
                  <a:lnTo>
                    <a:pt x="1821741" y="1256920"/>
                  </a:lnTo>
                  <a:lnTo>
                    <a:pt x="1821630" y="1255979"/>
                  </a:lnTo>
                  <a:lnTo>
                    <a:pt x="1821812" y="1254848"/>
                  </a:lnTo>
                  <a:lnTo>
                    <a:pt x="1822667" y="1254750"/>
                  </a:lnTo>
                  <a:lnTo>
                    <a:pt x="1823148" y="1254591"/>
                  </a:lnTo>
                  <a:lnTo>
                    <a:pt x="1823168" y="1255518"/>
                  </a:lnTo>
                  <a:lnTo>
                    <a:pt x="1823282" y="1256461"/>
                  </a:lnTo>
                  <a:lnTo>
                    <a:pt x="1823102" y="1257590"/>
                  </a:lnTo>
                  <a:lnTo>
                    <a:pt x="1822244" y="1257690"/>
                  </a:lnTo>
                  <a:lnTo>
                    <a:pt x="1821761" y="1257847"/>
                  </a:lnTo>
                  <a:close/>
                </a:path>
                <a:path w="4153534" h="1946910">
                  <a:moveTo>
                    <a:pt x="1937374" y="935780"/>
                  </a:moveTo>
                  <a:lnTo>
                    <a:pt x="1936503" y="935200"/>
                  </a:lnTo>
                  <a:lnTo>
                    <a:pt x="1936729" y="934270"/>
                  </a:lnTo>
                  <a:lnTo>
                    <a:pt x="1937011" y="933725"/>
                  </a:lnTo>
                  <a:lnTo>
                    <a:pt x="1937331" y="932962"/>
                  </a:lnTo>
                  <a:lnTo>
                    <a:pt x="1939505" y="934459"/>
                  </a:lnTo>
                  <a:lnTo>
                    <a:pt x="1938872" y="934901"/>
                  </a:lnTo>
                  <a:lnTo>
                    <a:pt x="1938315" y="935431"/>
                  </a:lnTo>
                  <a:lnTo>
                    <a:pt x="1937374" y="935780"/>
                  </a:lnTo>
                  <a:close/>
                </a:path>
                <a:path w="4153534" h="1946910">
                  <a:moveTo>
                    <a:pt x="1802468" y="1257148"/>
                  </a:moveTo>
                  <a:lnTo>
                    <a:pt x="1802433" y="1256262"/>
                  </a:lnTo>
                  <a:lnTo>
                    <a:pt x="1802316" y="1255371"/>
                  </a:lnTo>
                  <a:lnTo>
                    <a:pt x="1802468" y="1254288"/>
                  </a:lnTo>
                  <a:lnTo>
                    <a:pt x="1803309" y="1254198"/>
                  </a:lnTo>
                  <a:lnTo>
                    <a:pt x="1803776" y="1254053"/>
                  </a:lnTo>
                  <a:lnTo>
                    <a:pt x="1803810" y="1254943"/>
                  </a:lnTo>
                  <a:lnTo>
                    <a:pt x="1803930" y="1255847"/>
                  </a:lnTo>
                  <a:lnTo>
                    <a:pt x="1803784" y="1256919"/>
                  </a:lnTo>
                  <a:lnTo>
                    <a:pt x="1802939" y="1257008"/>
                  </a:lnTo>
                  <a:lnTo>
                    <a:pt x="1802468" y="1257148"/>
                  </a:lnTo>
                  <a:close/>
                </a:path>
                <a:path w="4153534" h="1946910">
                  <a:moveTo>
                    <a:pt x="788057" y="248187"/>
                  </a:moveTo>
                  <a:lnTo>
                    <a:pt x="788013" y="247282"/>
                  </a:lnTo>
                  <a:lnTo>
                    <a:pt x="787887" y="246365"/>
                  </a:lnTo>
                  <a:lnTo>
                    <a:pt x="788025" y="245282"/>
                  </a:lnTo>
                  <a:lnTo>
                    <a:pt x="788895" y="245194"/>
                  </a:lnTo>
                  <a:lnTo>
                    <a:pt x="789378" y="245055"/>
                  </a:lnTo>
                  <a:lnTo>
                    <a:pt x="789421" y="245962"/>
                  </a:lnTo>
                  <a:lnTo>
                    <a:pt x="789549" y="246880"/>
                  </a:lnTo>
                  <a:lnTo>
                    <a:pt x="789417" y="247960"/>
                  </a:lnTo>
                  <a:lnTo>
                    <a:pt x="788544" y="248047"/>
                  </a:lnTo>
                  <a:lnTo>
                    <a:pt x="788057" y="248187"/>
                  </a:lnTo>
                  <a:close/>
                </a:path>
                <a:path w="4153534" h="1946910">
                  <a:moveTo>
                    <a:pt x="512249" y="1002813"/>
                  </a:moveTo>
                  <a:lnTo>
                    <a:pt x="511194" y="1002305"/>
                  </a:lnTo>
                  <a:lnTo>
                    <a:pt x="511200" y="1001214"/>
                  </a:lnTo>
                  <a:lnTo>
                    <a:pt x="511018" y="1000523"/>
                  </a:lnTo>
                  <a:lnTo>
                    <a:pt x="511825" y="1000471"/>
                  </a:lnTo>
                  <a:lnTo>
                    <a:pt x="512758" y="1000155"/>
                  </a:lnTo>
                  <a:lnTo>
                    <a:pt x="513816" y="1000662"/>
                  </a:lnTo>
                  <a:lnTo>
                    <a:pt x="513810" y="1001752"/>
                  </a:lnTo>
                  <a:lnTo>
                    <a:pt x="513993" y="1002449"/>
                  </a:lnTo>
                  <a:lnTo>
                    <a:pt x="513183" y="1002503"/>
                  </a:lnTo>
                  <a:lnTo>
                    <a:pt x="512249" y="1002813"/>
                  </a:lnTo>
                  <a:close/>
                </a:path>
                <a:path w="4153534" h="1946910">
                  <a:moveTo>
                    <a:pt x="614742" y="978705"/>
                  </a:moveTo>
                  <a:lnTo>
                    <a:pt x="613882" y="976644"/>
                  </a:lnTo>
                  <a:lnTo>
                    <a:pt x="614756" y="976625"/>
                  </a:lnTo>
                  <a:lnTo>
                    <a:pt x="615646" y="976511"/>
                  </a:lnTo>
                  <a:lnTo>
                    <a:pt x="616729" y="976690"/>
                  </a:lnTo>
                  <a:lnTo>
                    <a:pt x="616848" y="977517"/>
                  </a:lnTo>
                  <a:lnTo>
                    <a:pt x="617003" y="977939"/>
                  </a:lnTo>
                  <a:lnTo>
                    <a:pt x="614742" y="978705"/>
                  </a:lnTo>
                  <a:close/>
                </a:path>
                <a:path w="4153534" h="1946910">
                  <a:moveTo>
                    <a:pt x="1807468" y="911886"/>
                  </a:moveTo>
                  <a:lnTo>
                    <a:pt x="1806289" y="911539"/>
                  </a:lnTo>
                  <a:lnTo>
                    <a:pt x="1807128" y="911715"/>
                  </a:lnTo>
                  <a:lnTo>
                    <a:pt x="1807468" y="911886"/>
                  </a:lnTo>
                  <a:close/>
                </a:path>
                <a:path w="4153534" h="1946910">
                  <a:moveTo>
                    <a:pt x="1805426" y="913378"/>
                  </a:moveTo>
                  <a:lnTo>
                    <a:pt x="1805490" y="911289"/>
                  </a:lnTo>
                  <a:lnTo>
                    <a:pt x="1806289" y="911539"/>
                  </a:lnTo>
                  <a:lnTo>
                    <a:pt x="1807468" y="911886"/>
                  </a:lnTo>
                  <a:lnTo>
                    <a:pt x="1808081" y="912195"/>
                  </a:lnTo>
                  <a:lnTo>
                    <a:pt x="1808015" y="912864"/>
                  </a:lnTo>
                  <a:lnTo>
                    <a:pt x="1808080" y="913277"/>
                  </a:lnTo>
                  <a:lnTo>
                    <a:pt x="1805426" y="913378"/>
                  </a:lnTo>
                  <a:close/>
                </a:path>
                <a:path w="4153534" h="1946910">
                  <a:moveTo>
                    <a:pt x="657790" y="766727"/>
                  </a:moveTo>
                  <a:lnTo>
                    <a:pt x="657777" y="765830"/>
                  </a:lnTo>
                  <a:lnTo>
                    <a:pt x="657676" y="764966"/>
                  </a:lnTo>
                  <a:lnTo>
                    <a:pt x="657867" y="763882"/>
                  </a:lnTo>
                  <a:lnTo>
                    <a:pt x="658644" y="763771"/>
                  </a:lnTo>
                  <a:lnTo>
                    <a:pt x="659083" y="763601"/>
                  </a:lnTo>
                  <a:lnTo>
                    <a:pt x="659093" y="764472"/>
                  </a:lnTo>
                  <a:lnTo>
                    <a:pt x="659201" y="765363"/>
                  </a:lnTo>
                  <a:lnTo>
                    <a:pt x="659013" y="766445"/>
                  </a:lnTo>
                  <a:lnTo>
                    <a:pt x="658233" y="766557"/>
                  </a:lnTo>
                  <a:lnTo>
                    <a:pt x="657790" y="766727"/>
                  </a:lnTo>
                  <a:close/>
                </a:path>
                <a:path w="4153534" h="1946910">
                  <a:moveTo>
                    <a:pt x="1957552" y="558036"/>
                  </a:moveTo>
                  <a:lnTo>
                    <a:pt x="1957254" y="555815"/>
                  </a:lnTo>
                  <a:lnTo>
                    <a:pt x="1958113" y="555953"/>
                  </a:lnTo>
                  <a:lnTo>
                    <a:pt x="1959016" y="555982"/>
                  </a:lnTo>
                  <a:lnTo>
                    <a:pt x="1960100" y="556408"/>
                  </a:lnTo>
                  <a:lnTo>
                    <a:pt x="1960127" y="557189"/>
                  </a:lnTo>
                  <a:lnTo>
                    <a:pt x="1960277" y="557669"/>
                  </a:lnTo>
                  <a:lnTo>
                    <a:pt x="1957552" y="558036"/>
                  </a:lnTo>
                  <a:close/>
                </a:path>
                <a:path w="4153534" h="1946910">
                  <a:moveTo>
                    <a:pt x="671680" y="663997"/>
                  </a:moveTo>
                  <a:lnTo>
                    <a:pt x="670562" y="663668"/>
                  </a:lnTo>
                  <a:lnTo>
                    <a:pt x="671381" y="663845"/>
                  </a:lnTo>
                  <a:lnTo>
                    <a:pt x="671680" y="663997"/>
                  </a:lnTo>
                  <a:close/>
                </a:path>
                <a:path w="4153534" h="1946910">
                  <a:moveTo>
                    <a:pt x="669720" y="665442"/>
                  </a:moveTo>
                  <a:lnTo>
                    <a:pt x="669781" y="663419"/>
                  </a:lnTo>
                  <a:lnTo>
                    <a:pt x="670562" y="663668"/>
                  </a:lnTo>
                  <a:lnTo>
                    <a:pt x="671680" y="663997"/>
                  </a:lnTo>
                  <a:lnTo>
                    <a:pt x="672316" y="664323"/>
                  </a:lnTo>
                  <a:lnTo>
                    <a:pt x="672255" y="664966"/>
                  </a:lnTo>
                  <a:lnTo>
                    <a:pt x="672320" y="665364"/>
                  </a:lnTo>
                  <a:lnTo>
                    <a:pt x="669720" y="665442"/>
                  </a:lnTo>
                  <a:close/>
                </a:path>
                <a:path w="4153534" h="1946910">
                  <a:moveTo>
                    <a:pt x="1880504" y="940650"/>
                  </a:moveTo>
                  <a:lnTo>
                    <a:pt x="1879521" y="938625"/>
                  </a:lnTo>
                  <a:lnTo>
                    <a:pt x="1880416" y="938623"/>
                  </a:lnTo>
                  <a:lnTo>
                    <a:pt x="1881330" y="938518"/>
                  </a:lnTo>
                  <a:lnTo>
                    <a:pt x="1882456" y="938727"/>
                  </a:lnTo>
                  <a:lnTo>
                    <a:pt x="1882591" y="939530"/>
                  </a:lnTo>
                  <a:lnTo>
                    <a:pt x="1882769" y="939958"/>
                  </a:lnTo>
                  <a:lnTo>
                    <a:pt x="1880504" y="940650"/>
                  </a:lnTo>
                  <a:close/>
                </a:path>
                <a:path w="4153534" h="1946910">
                  <a:moveTo>
                    <a:pt x="1825340" y="1127490"/>
                  </a:moveTo>
                  <a:lnTo>
                    <a:pt x="1824439" y="1125566"/>
                  </a:lnTo>
                  <a:lnTo>
                    <a:pt x="1825289" y="1125567"/>
                  </a:lnTo>
                  <a:lnTo>
                    <a:pt x="1826157" y="1125468"/>
                  </a:lnTo>
                  <a:lnTo>
                    <a:pt x="1827234" y="1125678"/>
                  </a:lnTo>
                  <a:lnTo>
                    <a:pt x="1827368" y="1126429"/>
                  </a:lnTo>
                  <a:lnTo>
                    <a:pt x="1827549" y="1126834"/>
                  </a:lnTo>
                  <a:lnTo>
                    <a:pt x="1825340" y="1127490"/>
                  </a:lnTo>
                  <a:close/>
                </a:path>
                <a:path w="4153534" h="1946910">
                  <a:moveTo>
                    <a:pt x="1644106" y="1217944"/>
                  </a:moveTo>
                  <a:lnTo>
                    <a:pt x="1642986" y="1217614"/>
                  </a:lnTo>
                  <a:lnTo>
                    <a:pt x="1643804" y="1217791"/>
                  </a:lnTo>
                  <a:lnTo>
                    <a:pt x="1644106" y="1217944"/>
                  </a:lnTo>
                  <a:close/>
                </a:path>
                <a:path w="4153534" h="1946910">
                  <a:moveTo>
                    <a:pt x="1642140" y="1219399"/>
                  </a:moveTo>
                  <a:lnTo>
                    <a:pt x="1642203" y="1217364"/>
                  </a:lnTo>
                  <a:lnTo>
                    <a:pt x="1642986" y="1217614"/>
                  </a:lnTo>
                  <a:lnTo>
                    <a:pt x="1644106" y="1217944"/>
                  </a:lnTo>
                  <a:lnTo>
                    <a:pt x="1644743" y="1218267"/>
                  </a:lnTo>
                  <a:lnTo>
                    <a:pt x="1644683" y="1218916"/>
                  </a:lnTo>
                  <a:lnTo>
                    <a:pt x="1644750" y="1219318"/>
                  </a:lnTo>
                  <a:lnTo>
                    <a:pt x="1642140" y="1219399"/>
                  </a:lnTo>
                  <a:close/>
                </a:path>
                <a:path w="4153534" h="1946910">
                  <a:moveTo>
                    <a:pt x="1670272" y="1116633"/>
                  </a:moveTo>
                  <a:lnTo>
                    <a:pt x="1669461" y="1116106"/>
                  </a:lnTo>
                  <a:lnTo>
                    <a:pt x="1669919" y="1114768"/>
                  </a:lnTo>
                  <a:lnTo>
                    <a:pt x="1670225" y="1114040"/>
                  </a:lnTo>
                  <a:lnTo>
                    <a:pt x="1672319" y="1115475"/>
                  </a:lnTo>
                  <a:lnTo>
                    <a:pt x="1671652" y="1115916"/>
                  </a:lnTo>
                  <a:lnTo>
                    <a:pt x="1671179" y="1116341"/>
                  </a:lnTo>
                  <a:lnTo>
                    <a:pt x="1670272" y="1116633"/>
                  </a:lnTo>
                  <a:close/>
                </a:path>
                <a:path w="4153534" h="1946910">
                  <a:moveTo>
                    <a:pt x="1757557" y="846437"/>
                  </a:moveTo>
                  <a:lnTo>
                    <a:pt x="1757284" y="845907"/>
                  </a:lnTo>
                  <a:lnTo>
                    <a:pt x="1756748" y="845271"/>
                  </a:lnTo>
                  <a:lnTo>
                    <a:pt x="1757360" y="844304"/>
                  </a:lnTo>
                  <a:lnTo>
                    <a:pt x="1758068" y="843692"/>
                  </a:lnTo>
                  <a:lnTo>
                    <a:pt x="1758687" y="843025"/>
                  </a:lnTo>
                  <a:lnTo>
                    <a:pt x="1758749" y="843931"/>
                  </a:lnTo>
                  <a:lnTo>
                    <a:pt x="1758919" y="844852"/>
                  </a:lnTo>
                  <a:lnTo>
                    <a:pt x="1758774" y="846018"/>
                  </a:lnTo>
                  <a:lnTo>
                    <a:pt x="1757993" y="846206"/>
                  </a:lnTo>
                  <a:lnTo>
                    <a:pt x="1757557" y="846437"/>
                  </a:lnTo>
                  <a:close/>
                </a:path>
                <a:path w="4153534" h="1946910">
                  <a:moveTo>
                    <a:pt x="1704768" y="991935"/>
                  </a:moveTo>
                  <a:lnTo>
                    <a:pt x="1704506" y="991271"/>
                  </a:lnTo>
                  <a:lnTo>
                    <a:pt x="1703903" y="990482"/>
                  </a:lnTo>
                  <a:lnTo>
                    <a:pt x="1704357" y="989523"/>
                  </a:lnTo>
                  <a:lnTo>
                    <a:pt x="1705240" y="989272"/>
                  </a:lnTo>
                  <a:lnTo>
                    <a:pt x="1705854" y="988896"/>
                  </a:lnTo>
                  <a:lnTo>
                    <a:pt x="1706037" y="989290"/>
                  </a:lnTo>
                  <a:lnTo>
                    <a:pt x="1706481" y="989837"/>
                  </a:lnTo>
                  <a:lnTo>
                    <a:pt x="1705963" y="990724"/>
                  </a:lnTo>
                  <a:lnTo>
                    <a:pt x="1705353" y="991272"/>
                  </a:lnTo>
                  <a:lnTo>
                    <a:pt x="1704768" y="991935"/>
                  </a:lnTo>
                  <a:close/>
                </a:path>
                <a:path w="4153534" h="1946910">
                  <a:moveTo>
                    <a:pt x="719385" y="223212"/>
                  </a:moveTo>
                  <a:lnTo>
                    <a:pt x="719138" y="222787"/>
                  </a:lnTo>
                  <a:lnTo>
                    <a:pt x="718724" y="222316"/>
                  </a:lnTo>
                  <a:lnTo>
                    <a:pt x="718699" y="221970"/>
                  </a:lnTo>
                  <a:lnTo>
                    <a:pt x="719193" y="221243"/>
                  </a:lnTo>
                  <a:lnTo>
                    <a:pt x="719896" y="220653"/>
                  </a:lnTo>
                  <a:lnTo>
                    <a:pt x="720521" y="220014"/>
                  </a:lnTo>
                  <a:lnTo>
                    <a:pt x="720604" y="220904"/>
                  </a:lnTo>
                  <a:lnTo>
                    <a:pt x="720779" y="221801"/>
                  </a:lnTo>
                  <a:lnTo>
                    <a:pt x="720684" y="222893"/>
                  </a:lnTo>
                  <a:lnTo>
                    <a:pt x="719845" y="223036"/>
                  </a:lnTo>
                  <a:lnTo>
                    <a:pt x="719385" y="223212"/>
                  </a:lnTo>
                  <a:close/>
                </a:path>
                <a:path w="4153534" h="1946910">
                  <a:moveTo>
                    <a:pt x="469853" y="908677"/>
                  </a:moveTo>
                  <a:lnTo>
                    <a:pt x="469540" y="906210"/>
                  </a:lnTo>
                  <a:lnTo>
                    <a:pt x="471563" y="905957"/>
                  </a:lnTo>
                  <a:lnTo>
                    <a:pt x="471430" y="906767"/>
                  </a:lnTo>
                  <a:lnTo>
                    <a:pt x="471010" y="908540"/>
                  </a:lnTo>
                  <a:lnTo>
                    <a:pt x="470291" y="908552"/>
                  </a:lnTo>
                  <a:lnTo>
                    <a:pt x="469853" y="908677"/>
                  </a:lnTo>
                  <a:close/>
                </a:path>
                <a:path w="4153534" h="1946910">
                  <a:moveTo>
                    <a:pt x="430660" y="1015230"/>
                  </a:moveTo>
                  <a:lnTo>
                    <a:pt x="429699" y="1014578"/>
                  </a:lnTo>
                  <a:lnTo>
                    <a:pt x="429095" y="1013860"/>
                  </a:lnTo>
                  <a:lnTo>
                    <a:pt x="428438" y="1013217"/>
                  </a:lnTo>
                  <a:lnTo>
                    <a:pt x="429231" y="1012946"/>
                  </a:lnTo>
                  <a:lnTo>
                    <a:pt x="430109" y="1012353"/>
                  </a:lnTo>
                  <a:lnTo>
                    <a:pt x="431246" y="1012648"/>
                  </a:lnTo>
                  <a:lnTo>
                    <a:pt x="431455" y="1013842"/>
                  </a:lnTo>
                  <a:lnTo>
                    <a:pt x="431685" y="1014649"/>
                  </a:lnTo>
                  <a:lnTo>
                    <a:pt x="430660" y="1015230"/>
                  </a:lnTo>
                  <a:close/>
                </a:path>
                <a:path w="4153534" h="1946910">
                  <a:moveTo>
                    <a:pt x="1816225" y="738332"/>
                  </a:moveTo>
                  <a:lnTo>
                    <a:pt x="1816191" y="737436"/>
                  </a:lnTo>
                  <a:lnTo>
                    <a:pt x="1816073" y="736531"/>
                  </a:lnTo>
                  <a:lnTo>
                    <a:pt x="1816222" y="735459"/>
                  </a:lnTo>
                  <a:lnTo>
                    <a:pt x="1817076" y="735378"/>
                  </a:lnTo>
                  <a:lnTo>
                    <a:pt x="1817551" y="735241"/>
                  </a:lnTo>
                  <a:lnTo>
                    <a:pt x="1817584" y="736134"/>
                  </a:lnTo>
                  <a:lnTo>
                    <a:pt x="1817703" y="737040"/>
                  </a:lnTo>
                  <a:lnTo>
                    <a:pt x="1817557" y="738110"/>
                  </a:lnTo>
                  <a:lnTo>
                    <a:pt x="1816702" y="738194"/>
                  </a:lnTo>
                  <a:lnTo>
                    <a:pt x="1816225" y="738332"/>
                  </a:lnTo>
                  <a:close/>
                </a:path>
                <a:path w="4153534" h="1946910">
                  <a:moveTo>
                    <a:pt x="568188" y="692167"/>
                  </a:moveTo>
                  <a:lnTo>
                    <a:pt x="568176" y="691278"/>
                  </a:lnTo>
                  <a:lnTo>
                    <a:pt x="568073" y="690373"/>
                  </a:lnTo>
                  <a:lnTo>
                    <a:pt x="568260" y="689286"/>
                  </a:lnTo>
                  <a:lnTo>
                    <a:pt x="569074" y="689193"/>
                  </a:lnTo>
                  <a:lnTo>
                    <a:pt x="569532" y="689040"/>
                  </a:lnTo>
                  <a:lnTo>
                    <a:pt x="569542" y="689928"/>
                  </a:lnTo>
                  <a:lnTo>
                    <a:pt x="569648" y="690834"/>
                  </a:lnTo>
                  <a:lnTo>
                    <a:pt x="569466" y="691920"/>
                  </a:lnTo>
                  <a:lnTo>
                    <a:pt x="568651" y="692013"/>
                  </a:lnTo>
                  <a:lnTo>
                    <a:pt x="568188" y="692167"/>
                  </a:lnTo>
                  <a:close/>
                </a:path>
                <a:path w="4153534" h="1946910">
                  <a:moveTo>
                    <a:pt x="1666127" y="1148310"/>
                  </a:moveTo>
                  <a:lnTo>
                    <a:pt x="1665023" y="1147985"/>
                  </a:lnTo>
                  <a:lnTo>
                    <a:pt x="1665850" y="1148167"/>
                  </a:lnTo>
                  <a:lnTo>
                    <a:pt x="1666127" y="1148310"/>
                  </a:lnTo>
                  <a:close/>
                </a:path>
                <a:path w="4153534" h="1946910">
                  <a:moveTo>
                    <a:pt x="1664159" y="1149793"/>
                  </a:moveTo>
                  <a:lnTo>
                    <a:pt x="1664237" y="1147730"/>
                  </a:lnTo>
                  <a:lnTo>
                    <a:pt x="1665023" y="1147985"/>
                  </a:lnTo>
                  <a:lnTo>
                    <a:pt x="1666127" y="1148310"/>
                  </a:lnTo>
                  <a:lnTo>
                    <a:pt x="1666791" y="1148656"/>
                  </a:lnTo>
                  <a:lnTo>
                    <a:pt x="1666729" y="1149306"/>
                  </a:lnTo>
                  <a:lnTo>
                    <a:pt x="1666796" y="1149709"/>
                  </a:lnTo>
                  <a:lnTo>
                    <a:pt x="1664159" y="1149793"/>
                  </a:lnTo>
                  <a:close/>
                </a:path>
                <a:path w="4153534" h="1946910">
                  <a:moveTo>
                    <a:pt x="790370" y="562693"/>
                  </a:moveTo>
                  <a:lnTo>
                    <a:pt x="790322" y="561794"/>
                  </a:lnTo>
                  <a:lnTo>
                    <a:pt x="790187" y="560883"/>
                  </a:lnTo>
                  <a:lnTo>
                    <a:pt x="790320" y="559802"/>
                  </a:lnTo>
                  <a:lnTo>
                    <a:pt x="791181" y="559705"/>
                  </a:lnTo>
                  <a:lnTo>
                    <a:pt x="791661" y="559559"/>
                  </a:lnTo>
                  <a:lnTo>
                    <a:pt x="791708" y="560460"/>
                  </a:lnTo>
                  <a:lnTo>
                    <a:pt x="791842" y="561373"/>
                  </a:lnTo>
                  <a:lnTo>
                    <a:pt x="791712" y="562453"/>
                  </a:lnTo>
                  <a:lnTo>
                    <a:pt x="790849" y="562551"/>
                  </a:lnTo>
                  <a:lnTo>
                    <a:pt x="790370" y="562693"/>
                  </a:lnTo>
                  <a:close/>
                </a:path>
                <a:path w="4153534" h="1946910">
                  <a:moveTo>
                    <a:pt x="504498" y="971885"/>
                  </a:moveTo>
                  <a:lnTo>
                    <a:pt x="503384" y="971557"/>
                  </a:lnTo>
                  <a:lnTo>
                    <a:pt x="504195" y="971729"/>
                  </a:lnTo>
                  <a:lnTo>
                    <a:pt x="504498" y="971885"/>
                  </a:lnTo>
                  <a:close/>
                </a:path>
                <a:path w="4153534" h="1946910">
                  <a:moveTo>
                    <a:pt x="502523" y="973361"/>
                  </a:moveTo>
                  <a:lnTo>
                    <a:pt x="502610" y="971310"/>
                  </a:lnTo>
                  <a:lnTo>
                    <a:pt x="503384" y="971557"/>
                  </a:lnTo>
                  <a:lnTo>
                    <a:pt x="504498" y="971885"/>
                  </a:lnTo>
                  <a:lnTo>
                    <a:pt x="505117" y="972203"/>
                  </a:lnTo>
                  <a:lnTo>
                    <a:pt x="505046" y="972855"/>
                  </a:lnTo>
                  <a:lnTo>
                    <a:pt x="505104" y="973258"/>
                  </a:lnTo>
                  <a:lnTo>
                    <a:pt x="502523" y="973361"/>
                  </a:lnTo>
                  <a:close/>
                </a:path>
                <a:path w="4153534" h="1946910">
                  <a:moveTo>
                    <a:pt x="1957542" y="1099969"/>
                  </a:moveTo>
                  <a:lnTo>
                    <a:pt x="1957173" y="1099365"/>
                  </a:lnTo>
                  <a:lnTo>
                    <a:pt x="1956717" y="1098839"/>
                  </a:lnTo>
                  <a:lnTo>
                    <a:pt x="1956458" y="1097946"/>
                  </a:lnTo>
                  <a:lnTo>
                    <a:pt x="1956983" y="1097166"/>
                  </a:lnTo>
                  <a:lnTo>
                    <a:pt x="1957741" y="1097330"/>
                  </a:lnTo>
                  <a:lnTo>
                    <a:pt x="1958333" y="1097656"/>
                  </a:lnTo>
                  <a:lnTo>
                    <a:pt x="1958940" y="1097918"/>
                  </a:lnTo>
                  <a:lnTo>
                    <a:pt x="1957542" y="1099969"/>
                  </a:lnTo>
                  <a:close/>
                </a:path>
                <a:path w="4153534" h="1946910">
                  <a:moveTo>
                    <a:pt x="1707019" y="1124443"/>
                  </a:moveTo>
                  <a:lnTo>
                    <a:pt x="1706051" y="1124158"/>
                  </a:lnTo>
                  <a:lnTo>
                    <a:pt x="1706815" y="1124335"/>
                  </a:lnTo>
                  <a:lnTo>
                    <a:pt x="1707019" y="1124443"/>
                  </a:lnTo>
                  <a:close/>
                </a:path>
                <a:path w="4153534" h="1946910">
                  <a:moveTo>
                    <a:pt x="1705225" y="1125837"/>
                  </a:moveTo>
                  <a:lnTo>
                    <a:pt x="1705322" y="1123914"/>
                  </a:lnTo>
                  <a:lnTo>
                    <a:pt x="1706051" y="1124158"/>
                  </a:lnTo>
                  <a:lnTo>
                    <a:pt x="1707019" y="1124443"/>
                  </a:lnTo>
                  <a:lnTo>
                    <a:pt x="1707691" y="1124798"/>
                  </a:lnTo>
                  <a:lnTo>
                    <a:pt x="1707630" y="1125398"/>
                  </a:lnTo>
                  <a:lnTo>
                    <a:pt x="1707691" y="1125776"/>
                  </a:lnTo>
                  <a:lnTo>
                    <a:pt x="1705225" y="1125837"/>
                  </a:lnTo>
                  <a:close/>
                </a:path>
                <a:path w="4153534" h="1946910">
                  <a:moveTo>
                    <a:pt x="1918291" y="1144033"/>
                  </a:moveTo>
                  <a:lnTo>
                    <a:pt x="1918236" y="1143137"/>
                  </a:lnTo>
                  <a:lnTo>
                    <a:pt x="1918100" y="1142231"/>
                  </a:lnTo>
                  <a:lnTo>
                    <a:pt x="1918223" y="1141156"/>
                  </a:lnTo>
                  <a:lnTo>
                    <a:pt x="1919089" y="1141059"/>
                  </a:lnTo>
                  <a:lnTo>
                    <a:pt x="1919567" y="1140919"/>
                  </a:lnTo>
                  <a:lnTo>
                    <a:pt x="1919620" y="1141817"/>
                  </a:lnTo>
                  <a:lnTo>
                    <a:pt x="1919758" y="1142724"/>
                  </a:lnTo>
                  <a:lnTo>
                    <a:pt x="1919640" y="1143798"/>
                  </a:lnTo>
                  <a:lnTo>
                    <a:pt x="1918771" y="1143894"/>
                  </a:lnTo>
                  <a:lnTo>
                    <a:pt x="1918291" y="1144033"/>
                  </a:lnTo>
                  <a:close/>
                </a:path>
                <a:path w="4153534" h="1946910">
                  <a:moveTo>
                    <a:pt x="1810582" y="796599"/>
                  </a:moveTo>
                  <a:lnTo>
                    <a:pt x="1809388" y="796248"/>
                  </a:lnTo>
                  <a:lnTo>
                    <a:pt x="1810220" y="796419"/>
                  </a:lnTo>
                  <a:lnTo>
                    <a:pt x="1810582" y="796599"/>
                  </a:lnTo>
                  <a:close/>
                </a:path>
                <a:path w="4153534" h="1946910">
                  <a:moveTo>
                    <a:pt x="1808546" y="798055"/>
                  </a:moveTo>
                  <a:lnTo>
                    <a:pt x="1808593" y="795999"/>
                  </a:lnTo>
                  <a:lnTo>
                    <a:pt x="1809388" y="796248"/>
                  </a:lnTo>
                  <a:lnTo>
                    <a:pt x="1810582" y="796599"/>
                  </a:lnTo>
                  <a:lnTo>
                    <a:pt x="1811169" y="796891"/>
                  </a:lnTo>
                  <a:lnTo>
                    <a:pt x="1811108" y="797554"/>
                  </a:lnTo>
                  <a:lnTo>
                    <a:pt x="1811174" y="797961"/>
                  </a:lnTo>
                  <a:lnTo>
                    <a:pt x="1808546" y="798055"/>
                  </a:lnTo>
                  <a:close/>
                </a:path>
                <a:path w="4153534" h="1946910">
                  <a:moveTo>
                    <a:pt x="540238" y="818826"/>
                  </a:moveTo>
                  <a:lnTo>
                    <a:pt x="539372" y="816972"/>
                  </a:lnTo>
                  <a:lnTo>
                    <a:pt x="540194" y="816974"/>
                  </a:lnTo>
                  <a:lnTo>
                    <a:pt x="541032" y="816883"/>
                  </a:lnTo>
                  <a:lnTo>
                    <a:pt x="542059" y="817076"/>
                  </a:lnTo>
                  <a:lnTo>
                    <a:pt x="542164" y="817797"/>
                  </a:lnTo>
                  <a:lnTo>
                    <a:pt x="542326" y="818209"/>
                  </a:lnTo>
                  <a:lnTo>
                    <a:pt x="540238" y="818826"/>
                  </a:lnTo>
                  <a:close/>
                </a:path>
                <a:path w="4153534" h="1946910">
                  <a:moveTo>
                    <a:pt x="1755203" y="937138"/>
                  </a:moveTo>
                  <a:lnTo>
                    <a:pt x="1754273" y="935153"/>
                  </a:lnTo>
                  <a:lnTo>
                    <a:pt x="1755148" y="935154"/>
                  </a:lnTo>
                  <a:lnTo>
                    <a:pt x="1756043" y="935056"/>
                  </a:lnTo>
                  <a:lnTo>
                    <a:pt x="1757151" y="935271"/>
                  </a:lnTo>
                  <a:lnTo>
                    <a:pt x="1757286" y="936041"/>
                  </a:lnTo>
                  <a:lnTo>
                    <a:pt x="1757472" y="936467"/>
                  </a:lnTo>
                  <a:lnTo>
                    <a:pt x="1755203" y="937138"/>
                  </a:lnTo>
                  <a:close/>
                </a:path>
                <a:path w="4153534" h="1946910">
                  <a:moveTo>
                    <a:pt x="2015906" y="986754"/>
                  </a:moveTo>
                  <a:lnTo>
                    <a:pt x="2015085" y="986219"/>
                  </a:lnTo>
                  <a:lnTo>
                    <a:pt x="2015544" y="984870"/>
                  </a:lnTo>
                  <a:lnTo>
                    <a:pt x="2015861" y="984121"/>
                  </a:lnTo>
                  <a:lnTo>
                    <a:pt x="2017977" y="985587"/>
                  </a:lnTo>
                  <a:lnTo>
                    <a:pt x="2017312" y="986026"/>
                  </a:lnTo>
                  <a:lnTo>
                    <a:pt x="2016824" y="986463"/>
                  </a:lnTo>
                  <a:lnTo>
                    <a:pt x="2015906" y="986754"/>
                  </a:lnTo>
                  <a:close/>
                </a:path>
                <a:path w="4153534" h="1946910">
                  <a:moveTo>
                    <a:pt x="2839704" y="1101898"/>
                  </a:moveTo>
                  <a:lnTo>
                    <a:pt x="2839412" y="1099730"/>
                  </a:lnTo>
                  <a:lnTo>
                    <a:pt x="2840254" y="1099863"/>
                  </a:lnTo>
                  <a:lnTo>
                    <a:pt x="2841136" y="1099888"/>
                  </a:lnTo>
                  <a:lnTo>
                    <a:pt x="2842185" y="1100294"/>
                  </a:lnTo>
                  <a:lnTo>
                    <a:pt x="2842203" y="1101068"/>
                  </a:lnTo>
                  <a:lnTo>
                    <a:pt x="2842337" y="1101536"/>
                  </a:lnTo>
                  <a:lnTo>
                    <a:pt x="2839704" y="1101898"/>
                  </a:lnTo>
                  <a:close/>
                </a:path>
                <a:path w="4153534" h="1946910">
                  <a:moveTo>
                    <a:pt x="246226" y="628182"/>
                  </a:moveTo>
                  <a:lnTo>
                    <a:pt x="245365" y="627605"/>
                  </a:lnTo>
                  <a:lnTo>
                    <a:pt x="245570" y="626718"/>
                  </a:lnTo>
                  <a:lnTo>
                    <a:pt x="245855" y="626193"/>
                  </a:lnTo>
                  <a:lnTo>
                    <a:pt x="246181" y="625445"/>
                  </a:lnTo>
                  <a:lnTo>
                    <a:pt x="248400" y="626943"/>
                  </a:lnTo>
                  <a:lnTo>
                    <a:pt x="247702" y="627406"/>
                  </a:lnTo>
                  <a:lnTo>
                    <a:pt x="247186" y="627872"/>
                  </a:lnTo>
                  <a:lnTo>
                    <a:pt x="246226" y="628182"/>
                  </a:lnTo>
                  <a:close/>
                </a:path>
                <a:path w="4153534" h="1946910">
                  <a:moveTo>
                    <a:pt x="1494148" y="776496"/>
                  </a:moveTo>
                  <a:lnTo>
                    <a:pt x="1494113" y="775587"/>
                  </a:lnTo>
                  <a:lnTo>
                    <a:pt x="1493986" y="774667"/>
                  </a:lnTo>
                  <a:lnTo>
                    <a:pt x="1494145" y="773557"/>
                  </a:lnTo>
                  <a:lnTo>
                    <a:pt x="1494992" y="773452"/>
                  </a:lnTo>
                  <a:lnTo>
                    <a:pt x="1495463" y="773294"/>
                  </a:lnTo>
                  <a:lnTo>
                    <a:pt x="1495500" y="774206"/>
                  </a:lnTo>
                  <a:lnTo>
                    <a:pt x="1495624" y="775149"/>
                  </a:lnTo>
                  <a:lnTo>
                    <a:pt x="1495478" y="776234"/>
                  </a:lnTo>
                  <a:lnTo>
                    <a:pt x="1494627" y="776338"/>
                  </a:lnTo>
                  <a:lnTo>
                    <a:pt x="1494148" y="776496"/>
                  </a:lnTo>
                  <a:close/>
                </a:path>
                <a:path w="4153534" h="1946910">
                  <a:moveTo>
                    <a:pt x="2638354" y="1580634"/>
                  </a:moveTo>
                  <a:lnTo>
                    <a:pt x="2638028" y="1578040"/>
                  </a:lnTo>
                  <a:lnTo>
                    <a:pt x="2640124" y="1577734"/>
                  </a:lnTo>
                  <a:lnTo>
                    <a:pt x="2639988" y="1578617"/>
                  </a:lnTo>
                  <a:lnTo>
                    <a:pt x="2639549" y="1580458"/>
                  </a:lnTo>
                  <a:lnTo>
                    <a:pt x="2638807" y="1580489"/>
                  </a:lnTo>
                  <a:lnTo>
                    <a:pt x="2638354" y="1580634"/>
                  </a:lnTo>
                  <a:close/>
                </a:path>
                <a:path w="4153534" h="1946910">
                  <a:moveTo>
                    <a:pt x="194662" y="807454"/>
                  </a:moveTo>
                  <a:lnTo>
                    <a:pt x="193535" y="807122"/>
                  </a:lnTo>
                  <a:lnTo>
                    <a:pt x="194349" y="807292"/>
                  </a:lnTo>
                  <a:lnTo>
                    <a:pt x="194662" y="807454"/>
                  </a:lnTo>
                  <a:close/>
                </a:path>
                <a:path w="4153534" h="1946910">
                  <a:moveTo>
                    <a:pt x="192662" y="808953"/>
                  </a:moveTo>
                  <a:lnTo>
                    <a:pt x="192759" y="806874"/>
                  </a:lnTo>
                  <a:lnTo>
                    <a:pt x="193535" y="807122"/>
                  </a:lnTo>
                  <a:lnTo>
                    <a:pt x="194662" y="807454"/>
                  </a:lnTo>
                  <a:lnTo>
                    <a:pt x="195271" y="807766"/>
                  </a:lnTo>
                  <a:lnTo>
                    <a:pt x="195198" y="808425"/>
                  </a:lnTo>
                  <a:lnTo>
                    <a:pt x="195253" y="808832"/>
                  </a:lnTo>
                  <a:lnTo>
                    <a:pt x="192662" y="808953"/>
                  </a:lnTo>
                  <a:close/>
                </a:path>
                <a:path w="4153534" h="1946910">
                  <a:moveTo>
                    <a:pt x="2699556" y="1411693"/>
                  </a:moveTo>
                  <a:lnTo>
                    <a:pt x="2699547" y="1410872"/>
                  </a:lnTo>
                  <a:lnTo>
                    <a:pt x="2699446" y="1410036"/>
                  </a:lnTo>
                  <a:lnTo>
                    <a:pt x="2699634" y="1409006"/>
                  </a:lnTo>
                  <a:lnTo>
                    <a:pt x="2700370" y="1408897"/>
                  </a:lnTo>
                  <a:lnTo>
                    <a:pt x="2700788" y="1408728"/>
                  </a:lnTo>
                  <a:lnTo>
                    <a:pt x="2701472" y="1410866"/>
                  </a:lnTo>
                  <a:lnTo>
                    <a:pt x="2699556" y="1411693"/>
                  </a:lnTo>
                  <a:close/>
                </a:path>
                <a:path w="4153534" h="1946910">
                  <a:moveTo>
                    <a:pt x="2894320" y="1091418"/>
                  </a:moveTo>
                  <a:lnTo>
                    <a:pt x="2894066" y="1090919"/>
                  </a:lnTo>
                  <a:lnTo>
                    <a:pt x="2893550" y="1090304"/>
                  </a:lnTo>
                  <a:lnTo>
                    <a:pt x="2894143" y="1089360"/>
                  </a:lnTo>
                  <a:lnTo>
                    <a:pt x="2894828" y="1088762"/>
                  </a:lnTo>
                  <a:lnTo>
                    <a:pt x="2895430" y="1088112"/>
                  </a:lnTo>
                  <a:lnTo>
                    <a:pt x="2895487" y="1088995"/>
                  </a:lnTo>
                  <a:lnTo>
                    <a:pt x="2895648" y="1089889"/>
                  </a:lnTo>
                  <a:lnTo>
                    <a:pt x="2895507" y="1091023"/>
                  </a:lnTo>
                  <a:lnTo>
                    <a:pt x="2894744" y="1091200"/>
                  </a:lnTo>
                  <a:lnTo>
                    <a:pt x="2894320" y="1091418"/>
                  </a:lnTo>
                  <a:close/>
                </a:path>
                <a:path w="4153534" h="1946910">
                  <a:moveTo>
                    <a:pt x="851791" y="819029"/>
                  </a:moveTo>
                  <a:lnTo>
                    <a:pt x="850715" y="818529"/>
                  </a:lnTo>
                  <a:lnTo>
                    <a:pt x="850442" y="817511"/>
                  </a:lnTo>
                  <a:lnTo>
                    <a:pt x="850021" y="816809"/>
                  </a:lnTo>
                  <a:lnTo>
                    <a:pt x="850461" y="816580"/>
                  </a:lnTo>
                  <a:lnTo>
                    <a:pt x="851083" y="816040"/>
                  </a:lnTo>
                  <a:lnTo>
                    <a:pt x="852067" y="816629"/>
                  </a:lnTo>
                  <a:lnTo>
                    <a:pt x="852690" y="817322"/>
                  </a:lnTo>
                  <a:lnTo>
                    <a:pt x="853439" y="817987"/>
                  </a:lnTo>
                  <a:lnTo>
                    <a:pt x="852691" y="818309"/>
                  </a:lnTo>
                  <a:lnTo>
                    <a:pt x="851791" y="819029"/>
                  </a:lnTo>
                  <a:close/>
                </a:path>
                <a:path w="4153534" h="1946910">
                  <a:moveTo>
                    <a:pt x="1298862" y="1257352"/>
                  </a:moveTo>
                  <a:lnTo>
                    <a:pt x="1297774" y="1257032"/>
                  </a:lnTo>
                  <a:lnTo>
                    <a:pt x="1298598" y="1257215"/>
                  </a:lnTo>
                  <a:lnTo>
                    <a:pt x="1298862" y="1257352"/>
                  </a:lnTo>
                  <a:close/>
                </a:path>
                <a:path w="4153534" h="1946910">
                  <a:moveTo>
                    <a:pt x="1296905" y="1258838"/>
                  </a:moveTo>
                  <a:lnTo>
                    <a:pt x="1296988" y="1256776"/>
                  </a:lnTo>
                  <a:lnTo>
                    <a:pt x="1297774" y="1257032"/>
                  </a:lnTo>
                  <a:lnTo>
                    <a:pt x="1298862" y="1257352"/>
                  </a:lnTo>
                  <a:lnTo>
                    <a:pt x="1299537" y="1257703"/>
                  </a:lnTo>
                  <a:lnTo>
                    <a:pt x="1299475" y="1258353"/>
                  </a:lnTo>
                  <a:lnTo>
                    <a:pt x="1299540" y="1258756"/>
                  </a:lnTo>
                  <a:lnTo>
                    <a:pt x="1296905" y="1258838"/>
                  </a:lnTo>
                  <a:close/>
                </a:path>
                <a:path w="4153534" h="1946910">
                  <a:moveTo>
                    <a:pt x="2695092" y="1584823"/>
                  </a:moveTo>
                  <a:lnTo>
                    <a:pt x="2695056" y="1583933"/>
                  </a:lnTo>
                  <a:lnTo>
                    <a:pt x="2694933" y="1583030"/>
                  </a:lnTo>
                  <a:lnTo>
                    <a:pt x="2695078" y="1581957"/>
                  </a:lnTo>
                  <a:lnTo>
                    <a:pt x="2695927" y="1581869"/>
                  </a:lnTo>
                  <a:lnTo>
                    <a:pt x="2696400" y="1581728"/>
                  </a:lnTo>
                  <a:lnTo>
                    <a:pt x="2696435" y="1582621"/>
                  </a:lnTo>
                  <a:lnTo>
                    <a:pt x="2696560" y="1583526"/>
                  </a:lnTo>
                  <a:lnTo>
                    <a:pt x="2696421" y="1584599"/>
                  </a:lnTo>
                  <a:lnTo>
                    <a:pt x="2695567" y="1584685"/>
                  </a:lnTo>
                  <a:lnTo>
                    <a:pt x="2695092" y="1584823"/>
                  </a:lnTo>
                  <a:close/>
                </a:path>
                <a:path w="4153534" h="1946910">
                  <a:moveTo>
                    <a:pt x="2976843" y="856163"/>
                  </a:moveTo>
                  <a:lnTo>
                    <a:pt x="2976566" y="855466"/>
                  </a:lnTo>
                  <a:lnTo>
                    <a:pt x="2975936" y="854640"/>
                  </a:lnTo>
                  <a:lnTo>
                    <a:pt x="2976410" y="853630"/>
                  </a:lnTo>
                  <a:lnTo>
                    <a:pt x="2977338" y="853366"/>
                  </a:lnTo>
                  <a:lnTo>
                    <a:pt x="2977981" y="852965"/>
                  </a:lnTo>
                  <a:lnTo>
                    <a:pt x="2978171" y="853378"/>
                  </a:lnTo>
                  <a:lnTo>
                    <a:pt x="2978637" y="853953"/>
                  </a:lnTo>
                  <a:lnTo>
                    <a:pt x="2978094" y="854888"/>
                  </a:lnTo>
                  <a:lnTo>
                    <a:pt x="2977455" y="855463"/>
                  </a:lnTo>
                  <a:lnTo>
                    <a:pt x="2976843" y="856163"/>
                  </a:lnTo>
                  <a:close/>
                </a:path>
                <a:path w="4153534" h="1946910">
                  <a:moveTo>
                    <a:pt x="2606187" y="1460065"/>
                  </a:moveTo>
                  <a:lnTo>
                    <a:pt x="2605125" y="1459564"/>
                  </a:lnTo>
                  <a:lnTo>
                    <a:pt x="2605131" y="1458469"/>
                  </a:lnTo>
                  <a:lnTo>
                    <a:pt x="2604946" y="1457775"/>
                  </a:lnTo>
                  <a:lnTo>
                    <a:pt x="2605752" y="1457719"/>
                  </a:lnTo>
                  <a:lnTo>
                    <a:pt x="2606684" y="1457399"/>
                  </a:lnTo>
                  <a:lnTo>
                    <a:pt x="2607744" y="1457906"/>
                  </a:lnTo>
                  <a:lnTo>
                    <a:pt x="2607746" y="1458994"/>
                  </a:lnTo>
                  <a:lnTo>
                    <a:pt x="2607934" y="1459690"/>
                  </a:lnTo>
                  <a:lnTo>
                    <a:pt x="2607121" y="1459747"/>
                  </a:lnTo>
                  <a:lnTo>
                    <a:pt x="2606187" y="1460065"/>
                  </a:lnTo>
                  <a:close/>
                </a:path>
                <a:path w="4153534" h="1946910">
                  <a:moveTo>
                    <a:pt x="441123" y="181576"/>
                  </a:moveTo>
                  <a:lnTo>
                    <a:pt x="440279" y="181016"/>
                  </a:lnTo>
                  <a:lnTo>
                    <a:pt x="440474" y="180155"/>
                  </a:lnTo>
                  <a:lnTo>
                    <a:pt x="440751" y="179646"/>
                  </a:lnTo>
                  <a:lnTo>
                    <a:pt x="441075" y="178904"/>
                  </a:lnTo>
                  <a:lnTo>
                    <a:pt x="443278" y="180391"/>
                  </a:lnTo>
                  <a:lnTo>
                    <a:pt x="442592" y="180829"/>
                  </a:lnTo>
                  <a:lnTo>
                    <a:pt x="442074" y="181285"/>
                  </a:lnTo>
                  <a:lnTo>
                    <a:pt x="441123" y="181576"/>
                  </a:lnTo>
                  <a:close/>
                </a:path>
                <a:path w="4153534" h="1946910">
                  <a:moveTo>
                    <a:pt x="428569" y="215625"/>
                  </a:moveTo>
                  <a:lnTo>
                    <a:pt x="427644" y="213647"/>
                  </a:lnTo>
                  <a:lnTo>
                    <a:pt x="428514" y="213649"/>
                  </a:lnTo>
                  <a:lnTo>
                    <a:pt x="429407" y="213550"/>
                  </a:lnTo>
                  <a:lnTo>
                    <a:pt x="430517" y="213765"/>
                  </a:lnTo>
                  <a:lnTo>
                    <a:pt x="430654" y="214534"/>
                  </a:lnTo>
                  <a:lnTo>
                    <a:pt x="430839" y="214955"/>
                  </a:lnTo>
                  <a:lnTo>
                    <a:pt x="428569" y="215625"/>
                  </a:lnTo>
                  <a:close/>
                </a:path>
                <a:path w="4153534" h="1946910">
                  <a:moveTo>
                    <a:pt x="287872" y="641927"/>
                  </a:moveTo>
                  <a:lnTo>
                    <a:pt x="287668" y="641520"/>
                  </a:lnTo>
                  <a:lnTo>
                    <a:pt x="287182" y="640943"/>
                  </a:lnTo>
                  <a:lnTo>
                    <a:pt x="287727" y="640038"/>
                  </a:lnTo>
                  <a:lnTo>
                    <a:pt x="288368" y="639475"/>
                  </a:lnTo>
                  <a:lnTo>
                    <a:pt x="288984" y="638793"/>
                  </a:lnTo>
                  <a:lnTo>
                    <a:pt x="289275" y="639483"/>
                  </a:lnTo>
                  <a:lnTo>
                    <a:pt x="289933" y="640317"/>
                  </a:lnTo>
                  <a:lnTo>
                    <a:pt x="289459" y="641303"/>
                  </a:lnTo>
                  <a:lnTo>
                    <a:pt x="288522" y="641545"/>
                  </a:lnTo>
                  <a:lnTo>
                    <a:pt x="287872" y="641927"/>
                  </a:lnTo>
                  <a:close/>
                </a:path>
                <a:path w="4153534" h="1946910">
                  <a:moveTo>
                    <a:pt x="2865613" y="734826"/>
                  </a:moveTo>
                  <a:lnTo>
                    <a:pt x="2865195" y="734196"/>
                  </a:lnTo>
                  <a:lnTo>
                    <a:pt x="2864687" y="733644"/>
                  </a:lnTo>
                  <a:lnTo>
                    <a:pt x="2864364" y="732716"/>
                  </a:lnTo>
                  <a:lnTo>
                    <a:pt x="2864935" y="731873"/>
                  </a:lnTo>
                  <a:lnTo>
                    <a:pt x="2865764" y="732060"/>
                  </a:lnTo>
                  <a:lnTo>
                    <a:pt x="2866420" y="732411"/>
                  </a:lnTo>
                  <a:lnTo>
                    <a:pt x="2867093" y="732694"/>
                  </a:lnTo>
                  <a:lnTo>
                    <a:pt x="2865613" y="734826"/>
                  </a:lnTo>
                  <a:close/>
                </a:path>
                <a:path w="4153534" h="1946910">
                  <a:moveTo>
                    <a:pt x="1437005" y="1085536"/>
                  </a:moveTo>
                  <a:lnTo>
                    <a:pt x="1436781" y="1085106"/>
                  </a:lnTo>
                  <a:lnTo>
                    <a:pt x="1436265" y="1084490"/>
                  </a:lnTo>
                  <a:lnTo>
                    <a:pt x="1436864" y="1083543"/>
                  </a:lnTo>
                  <a:lnTo>
                    <a:pt x="1437548" y="1082946"/>
                  </a:lnTo>
                  <a:lnTo>
                    <a:pt x="1438150" y="1082295"/>
                  </a:lnTo>
                  <a:lnTo>
                    <a:pt x="1438370" y="1082724"/>
                  </a:lnTo>
                  <a:lnTo>
                    <a:pt x="1438885" y="1083339"/>
                  </a:lnTo>
                  <a:lnTo>
                    <a:pt x="1438291" y="1084287"/>
                  </a:lnTo>
                  <a:lnTo>
                    <a:pt x="1437607" y="1084885"/>
                  </a:lnTo>
                  <a:lnTo>
                    <a:pt x="1437005" y="1085536"/>
                  </a:lnTo>
                  <a:close/>
                </a:path>
                <a:path w="4153534" h="1946910">
                  <a:moveTo>
                    <a:pt x="2762882" y="1180733"/>
                  </a:moveTo>
                  <a:lnTo>
                    <a:pt x="2762027" y="1180163"/>
                  </a:lnTo>
                  <a:lnTo>
                    <a:pt x="2762223" y="1179288"/>
                  </a:lnTo>
                  <a:lnTo>
                    <a:pt x="2762505" y="1178771"/>
                  </a:lnTo>
                  <a:lnTo>
                    <a:pt x="2762828" y="1178029"/>
                  </a:lnTo>
                  <a:lnTo>
                    <a:pt x="2765053" y="1179522"/>
                  </a:lnTo>
                  <a:lnTo>
                    <a:pt x="2764359" y="1179972"/>
                  </a:lnTo>
                  <a:lnTo>
                    <a:pt x="2763841" y="1180435"/>
                  </a:lnTo>
                  <a:lnTo>
                    <a:pt x="2762882" y="1180733"/>
                  </a:lnTo>
                  <a:close/>
                </a:path>
                <a:path w="4153534" h="1946910">
                  <a:moveTo>
                    <a:pt x="805700" y="894881"/>
                  </a:moveTo>
                  <a:lnTo>
                    <a:pt x="805686" y="893997"/>
                  </a:lnTo>
                  <a:lnTo>
                    <a:pt x="805579" y="893095"/>
                  </a:lnTo>
                  <a:lnTo>
                    <a:pt x="805764" y="892005"/>
                  </a:lnTo>
                  <a:lnTo>
                    <a:pt x="806575" y="891908"/>
                  </a:lnTo>
                  <a:lnTo>
                    <a:pt x="807032" y="891750"/>
                  </a:lnTo>
                  <a:lnTo>
                    <a:pt x="807047" y="892640"/>
                  </a:lnTo>
                  <a:lnTo>
                    <a:pt x="807153" y="893544"/>
                  </a:lnTo>
                  <a:lnTo>
                    <a:pt x="806973" y="894631"/>
                  </a:lnTo>
                  <a:lnTo>
                    <a:pt x="806160" y="894727"/>
                  </a:lnTo>
                  <a:lnTo>
                    <a:pt x="805700" y="894881"/>
                  </a:lnTo>
                  <a:close/>
                </a:path>
                <a:path w="4153534" h="1946910">
                  <a:moveTo>
                    <a:pt x="124508" y="784369"/>
                  </a:moveTo>
                  <a:lnTo>
                    <a:pt x="123665" y="783802"/>
                  </a:lnTo>
                  <a:lnTo>
                    <a:pt x="123874" y="782938"/>
                  </a:lnTo>
                  <a:lnTo>
                    <a:pt x="124151" y="782422"/>
                  </a:lnTo>
                  <a:lnTo>
                    <a:pt x="124478" y="781674"/>
                  </a:lnTo>
                  <a:lnTo>
                    <a:pt x="126627" y="783152"/>
                  </a:lnTo>
                  <a:lnTo>
                    <a:pt x="125952" y="783602"/>
                  </a:lnTo>
                  <a:lnTo>
                    <a:pt x="125443" y="784061"/>
                  </a:lnTo>
                  <a:lnTo>
                    <a:pt x="124508" y="784369"/>
                  </a:lnTo>
                  <a:close/>
                </a:path>
                <a:path w="4153534" h="1946910">
                  <a:moveTo>
                    <a:pt x="112035" y="818652"/>
                  </a:moveTo>
                  <a:lnTo>
                    <a:pt x="111190" y="818079"/>
                  </a:lnTo>
                  <a:lnTo>
                    <a:pt x="111405" y="817203"/>
                  </a:lnTo>
                  <a:lnTo>
                    <a:pt x="111684" y="816683"/>
                  </a:lnTo>
                  <a:lnTo>
                    <a:pt x="112011" y="815930"/>
                  </a:lnTo>
                  <a:lnTo>
                    <a:pt x="114150" y="817409"/>
                  </a:lnTo>
                  <a:lnTo>
                    <a:pt x="113470" y="817870"/>
                  </a:lnTo>
                  <a:lnTo>
                    <a:pt x="112969" y="818332"/>
                  </a:lnTo>
                  <a:lnTo>
                    <a:pt x="112035" y="818652"/>
                  </a:lnTo>
                  <a:close/>
                </a:path>
                <a:path w="4153534" h="1946910">
                  <a:moveTo>
                    <a:pt x="223360" y="508616"/>
                  </a:moveTo>
                  <a:lnTo>
                    <a:pt x="223147" y="507897"/>
                  </a:lnTo>
                  <a:lnTo>
                    <a:pt x="222652" y="507092"/>
                  </a:lnTo>
                  <a:lnTo>
                    <a:pt x="222960" y="506045"/>
                  </a:lnTo>
                  <a:lnTo>
                    <a:pt x="223982" y="505871"/>
                  </a:lnTo>
                  <a:lnTo>
                    <a:pt x="224606" y="505576"/>
                  </a:lnTo>
                  <a:lnTo>
                    <a:pt x="224754" y="505979"/>
                  </a:lnTo>
                  <a:lnTo>
                    <a:pt x="225145" y="506539"/>
                  </a:lnTo>
                  <a:lnTo>
                    <a:pt x="224565" y="507446"/>
                  </a:lnTo>
                  <a:lnTo>
                    <a:pt x="223839" y="508100"/>
                  </a:lnTo>
                  <a:lnTo>
                    <a:pt x="223360" y="508616"/>
                  </a:lnTo>
                  <a:close/>
                </a:path>
                <a:path w="4153534" h="1946910">
                  <a:moveTo>
                    <a:pt x="3009514" y="1037627"/>
                  </a:moveTo>
                  <a:lnTo>
                    <a:pt x="3008634" y="1037042"/>
                  </a:lnTo>
                  <a:lnTo>
                    <a:pt x="3008846" y="1036122"/>
                  </a:lnTo>
                  <a:lnTo>
                    <a:pt x="3009134" y="1035578"/>
                  </a:lnTo>
                  <a:lnTo>
                    <a:pt x="3009459" y="1034815"/>
                  </a:lnTo>
                  <a:lnTo>
                    <a:pt x="3011709" y="1036337"/>
                  </a:lnTo>
                  <a:lnTo>
                    <a:pt x="3010996" y="1036826"/>
                  </a:lnTo>
                  <a:lnTo>
                    <a:pt x="3010484" y="1037299"/>
                  </a:lnTo>
                  <a:lnTo>
                    <a:pt x="3009514" y="1037627"/>
                  </a:lnTo>
                  <a:close/>
                </a:path>
                <a:path w="4153534" h="1946910">
                  <a:moveTo>
                    <a:pt x="1595806" y="328388"/>
                  </a:moveTo>
                  <a:lnTo>
                    <a:pt x="1595558" y="327951"/>
                  </a:lnTo>
                  <a:lnTo>
                    <a:pt x="1594995" y="327307"/>
                  </a:lnTo>
                  <a:lnTo>
                    <a:pt x="1595613" y="326373"/>
                  </a:lnTo>
                  <a:lnTo>
                    <a:pt x="1596326" y="325765"/>
                  </a:lnTo>
                  <a:lnTo>
                    <a:pt x="1596953" y="325112"/>
                  </a:lnTo>
                  <a:lnTo>
                    <a:pt x="1597199" y="325546"/>
                  </a:lnTo>
                  <a:lnTo>
                    <a:pt x="1597764" y="326189"/>
                  </a:lnTo>
                  <a:lnTo>
                    <a:pt x="1597146" y="327127"/>
                  </a:lnTo>
                  <a:lnTo>
                    <a:pt x="1596435" y="327734"/>
                  </a:lnTo>
                  <a:lnTo>
                    <a:pt x="1595806" y="328388"/>
                  </a:lnTo>
                  <a:close/>
                </a:path>
                <a:path w="4153534" h="1946910">
                  <a:moveTo>
                    <a:pt x="175612" y="645445"/>
                  </a:moveTo>
                  <a:lnTo>
                    <a:pt x="174601" y="645147"/>
                  </a:lnTo>
                  <a:lnTo>
                    <a:pt x="175366" y="645318"/>
                  </a:lnTo>
                  <a:lnTo>
                    <a:pt x="175612" y="645445"/>
                  </a:lnTo>
                  <a:close/>
                </a:path>
                <a:path w="4153534" h="1946910">
                  <a:moveTo>
                    <a:pt x="173814" y="646790"/>
                  </a:moveTo>
                  <a:lnTo>
                    <a:pt x="173872" y="644909"/>
                  </a:lnTo>
                  <a:lnTo>
                    <a:pt x="174601" y="645147"/>
                  </a:lnTo>
                  <a:lnTo>
                    <a:pt x="175612" y="645445"/>
                  </a:lnTo>
                  <a:lnTo>
                    <a:pt x="176242" y="645771"/>
                  </a:lnTo>
                  <a:lnTo>
                    <a:pt x="176193" y="646368"/>
                  </a:lnTo>
                  <a:lnTo>
                    <a:pt x="176257" y="646739"/>
                  </a:lnTo>
                  <a:lnTo>
                    <a:pt x="173814" y="646790"/>
                  </a:lnTo>
                  <a:close/>
                </a:path>
                <a:path w="4153534" h="1946910">
                  <a:moveTo>
                    <a:pt x="238182" y="418205"/>
                  </a:moveTo>
                  <a:lnTo>
                    <a:pt x="236830" y="416163"/>
                  </a:lnTo>
                  <a:lnTo>
                    <a:pt x="237634" y="415985"/>
                  </a:lnTo>
                  <a:lnTo>
                    <a:pt x="238569" y="415476"/>
                  </a:lnTo>
                  <a:lnTo>
                    <a:pt x="239827" y="415975"/>
                  </a:lnTo>
                  <a:lnTo>
                    <a:pt x="240147" y="416994"/>
                  </a:lnTo>
                  <a:lnTo>
                    <a:pt x="240598" y="417672"/>
                  </a:lnTo>
                  <a:lnTo>
                    <a:pt x="238182" y="418205"/>
                  </a:lnTo>
                  <a:close/>
                </a:path>
                <a:path w="4153534" h="1946910">
                  <a:moveTo>
                    <a:pt x="3043101" y="1109923"/>
                  </a:moveTo>
                  <a:lnTo>
                    <a:pt x="3042911" y="1109477"/>
                  </a:lnTo>
                  <a:lnTo>
                    <a:pt x="3042467" y="1108889"/>
                  </a:lnTo>
                  <a:lnTo>
                    <a:pt x="3043067" y="1107905"/>
                  </a:lnTo>
                  <a:lnTo>
                    <a:pt x="3043755" y="1107306"/>
                  </a:lnTo>
                  <a:lnTo>
                    <a:pt x="3044348" y="1106653"/>
                  </a:lnTo>
                  <a:lnTo>
                    <a:pt x="3044398" y="1107533"/>
                  </a:lnTo>
                  <a:lnTo>
                    <a:pt x="3044548" y="1108427"/>
                  </a:lnTo>
                  <a:lnTo>
                    <a:pt x="3044403" y="1109536"/>
                  </a:lnTo>
                  <a:lnTo>
                    <a:pt x="3043598" y="1109698"/>
                  </a:lnTo>
                  <a:lnTo>
                    <a:pt x="3043101" y="1109923"/>
                  </a:lnTo>
                  <a:close/>
                </a:path>
                <a:path w="4153534" h="1946910">
                  <a:moveTo>
                    <a:pt x="3080373" y="1004836"/>
                  </a:moveTo>
                  <a:lnTo>
                    <a:pt x="3079372" y="1004339"/>
                  </a:lnTo>
                  <a:lnTo>
                    <a:pt x="3079127" y="1003349"/>
                  </a:lnTo>
                  <a:lnTo>
                    <a:pt x="3078733" y="1002654"/>
                  </a:lnTo>
                  <a:lnTo>
                    <a:pt x="3079155" y="1002422"/>
                  </a:lnTo>
                  <a:lnTo>
                    <a:pt x="3079768" y="1001886"/>
                  </a:lnTo>
                  <a:lnTo>
                    <a:pt x="3080700" y="1002463"/>
                  </a:lnTo>
                  <a:lnTo>
                    <a:pt x="3081292" y="1003137"/>
                  </a:lnTo>
                  <a:lnTo>
                    <a:pt x="3081936" y="1003734"/>
                  </a:lnTo>
                  <a:lnTo>
                    <a:pt x="3081262" y="1004073"/>
                  </a:lnTo>
                  <a:lnTo>
                    <a:pt x="3080373" y="1004836"/>
                  </a:lnTo>
                  <a:close/>
                </a:path>
                <a:path w="4153534" h="1946910">
                  <a:moveTo>
                    <a:pt x="1545242" y="408166"/>
                  </a:moveTo>
                  <a:lnTo>
                    <a:pt x="1544912" y="405942"/>
                  </a:lnTo>
                  <a:lnTo>
                    <a:pt x="1545779" y="406076"/>
                  </a:lnTo>
                  <a:lnTo>
                    <a:pt x="1546689" y="406097"/>
                  </a:lnTo>
                  <a:lnTo>
                    <a:pt x="1547780" y="406509"/>
                  </a:lnTo>
                  <a:lnTo>
                    <a:pt x="1547809" y="407300"/>
                  </a:lnTo>
                  <a:lnTo>
                    <a:pt x="1547958" y="407782"/>
                  </a:lnTo>
                  <a:lnTo>
                    <a:pt x="1545242" y="408166"/>
                  </a:lnTo>
                  <a:close/>
                </a:path>
                <a:path w="4153534" h="1946910">
                  <a:moveTo>
                    <a:pt x="2778552" y="1513869"/>
                  </a:moveTo>
                  <a:lnTo>
                    <a:pt x="2777453" y="1513546"/>
                  </a:lnTo>
                  <a:lnTo>
                    <a:pt x="2778255" y="1513717"/>
                  </a:lnTo>
                  <a:lnTo>
                    <a:pt x="2778552" y="1513869"/>
                  </a:lnTo>
                  <a:close/>
                </a:path>
                <a:path w="4153534" h="1946910">
                  <a:moveTo>
                    <a:pt x="2776617" y="1515307"/>
                  </a:moveTo>
                  <a:lnTo>
                    <a:pt x="2776687" y="1513303"/>
                  </a:lnTo>
                  <a:lnTo>
                    <a:pt x="2777453" y="1513546"/>
                  </a:lnTo>
                  <a:lnTo>
                    <a:pt x="2778552" y="1513869"/>
                  </a:lnTo>
                  <a:lnTo>
                    <a:pt x="2779169" y="1514184"/>
                  </a:lnTo>
                  <a:lnTo>
                    <a:pt x="2779108" y="1514823"/>
                  </a:lnTo>
                  <a:lnTo>
                    <a:pt x="2779170" y="1515219"/>
                  </a:lnTo>
                  <a:lnTo>
                    <a:pt x="2776617" y="1515307"/>
                  </a:lnTo>
                  <a:close/>
                </a:path>
                <a:path w="4153534" h="1946910">
                  <a:moveTo>
                    <a:pt x="2839402" y="1344299"/>
                  </a:moveTo>
                  <a:lnTo>
                    <a:pt x="2838559" y="1342226"/>
                  </a:lnTo>
                  <a:lnTo>
                    <a:pt x="2839429" y="1342206"/>
                  </a:lnTo>
                  <a:lnTo>
                    <a:pt x="2840315" y="1342091"/>
                  </a:lnTo>
                  <a:lnTo>
                    <a:pt x="2841388" y="1342270"/>
                  </a:lnTo>
                  <a:lnTo>
                    <a:pt x="2841505" y="1343094"/>
                  </a:lnTo>
                  <a:lnTo>
                    <a:pt x="2841660" y="1343518"/>
                  </a:lnTo>
                  <a:lnTo>
                    <a:pt x="2839402" y="1344299"/>
                  </a:lnTo>
                  <a:close/>
                </a:path>
                <a:path w="4153534" h="1946910">
                  <a:moveTo>
                    <a:pt x="1513194" y="648802"/>
                  </a:moveTo>
                  <a:lnTo>
                    <a:pt x="1512389" y="648262"/>
                  </a:lnTo>
                  <a:lnTo>
                    <a:pt x="1512839" y="646965"/>
                  </a:lnTo>
                  <a:lnTo>
                    <a:pt x="1513153" y="646251"/>
                  </a:lnTo>
                  <a:lnTo>
                    <a:pt x="1515275" y="647683"/>
                  </a:lnTo>
                  <a:lnTo>
                    <a:pt x="1514620" y="648092"/>
                  </a:lnTo>
                  <a:lnTo>
                    <a:pt x="1514114" y="648530"/>
                  </a:lnTo>
                  <a:lnTo>
                    <a:pt x="1513194" y="648802"/>
                  </a:lnTo>
                  <a:close/>
                </a:path>
                <a:path w="4153534" h="1946910">
                  <a:moveTo>
                    <a:pt x="2762161" y="1605972"/>
                  </a:moveTo>
                  <a:lnTo>
                    <a:pt x="2761904" y="1605549"/>
                  </a:lnTo>
                  <a:lnTo>
                    <a:pt x="2761327" y="1604903"/>
                  </a:lnTo>
                  <a:lnTo>
                    <a:pt x="2761943" y="1604014"/>
                  </a:lnTo>
                  <a:lnTo>
                    <a:pt x="2762648" y="1603427"/>
                  </a:lnTo>
                  <a:lnTo>
                    <a:pt x="2763280" y="1602790"/>
                  </a:lnTo>
                  <a:lnTo>
                    <a:pt x="2763375" y="1603681"/>
                  </a:lnTo>
                  <a:lnTo>
                    <a:pt x="2763557" y="1604577"/>
                  </a:lnTo>
                  <a:lnTo>
                    <a:pt x="2763482" y="1605661"/>
                  </a:lnTo>
                  <a:lnTo>
                    <a:pt x="2762629" y="1605802"/>
                  </a:lnTo>
                  <a:lnTo>
                    <a:pt x="2762161" y="1605972"/>
                  </a:lnTo>
                  <a:close/>
                </a:path>
                <a:path w="4153534" h="1946910">
                  <a:moveTo>
                    <a:pt x="2848223" y="1366789"/>
                  </a:moveTo>
                  <a:lnTo>
                    <a:pt x="2846965" y="1366288"/>
                  </a:lnTo>
                  <a:lnTo>
                    <a:pt x="2846653" y="1365266"/>
                  </a:lnTo>
                  <a:lnTo>
                    <a:pt x="2846203" y="1364584"/>
                  </a:lnTo>
                  <a:lnTo>
                    <a:pt x="2847007" y="1364411"/>
                  </a:lnTo>
                  <a:lnTo>
                    <a:pt x="2847944" y="1363902"/>
                  </a:lnTo>
                  <a:lnTo>
                    <a:pt x="2849203" y="1364406"/>
                  </a:lnTo>
                  <a:lnTo>
                    <a:pt x="2849518" y="1365427"/>
                  </a:lnTo>
                  <a:lnTo>
                    <a:pt x="2849969" y="1366109"/>
                  </a:lnTo>
                  <a:lnTo>
                    <a:pt x="2849161" y="1366283"/>
                  </a:lnTo>
                  <a:lnTo>
                    <a:pt x="2848223" y="1366789"/>
                  </a:lnTo>
                  <a:close/>
                </a:path>
                <a:path w="4153534" h="1946910">
                  <a:moveTo>
                    <a:pt x="1602802" y="409808"/>
                  </a:moveTo>
                  <a:lnTo>
                    <a:pt x="1602532" y="407615"/>
                  </a:lnTo>
                  <a:lnTo>
                    <a:pt x="1603373" y="407756"/>
                  </a:lnTo>
                  <a:lnTo>
                    <a:pt x="1604259" y="407786"/>
                  </a:lnTo>
                  <a:lnTo>
                    <a:pt x="1605314" y="408204"/>
                  </a:lnTo>
                  <a:lnTo>
                    <a:pt x="1605330" y="408979"/>
                  </a:lnTo>
                  <a:lnTo>
                    <a:pt x="1605467" y="409451"/>
                  </a:lnTo>
                  <a:lnTo>
                    <a:pt x="1602802" y="409808"/>
                  </a:lnTo>
                  <a:close/>
                </a:path>
                <a:path w="4153534" h="1946910">
                  <a:moveTo>
                    <a:pt x="447405" y="7975"/>
                  </a:moveTo>
                  <a:lnTo>
                    <a:pt x="447349" y="6393"/>
                  </a:lnTo>
                  <a:lnTo>
                    <a:pt x="447403" y="5729"/>
                  </a:lnTo>
                  <a:lnTo>
                    <a:pt x="448757" y="5537"/>
                  </a:lnTo>
                  <a:lnTo>
                    <a:pt x="448808" y="6823"/>
                  </a:lnTo>
                  <a:lnTo>
                    <a:pt x="448661" y="7688"/>
                  </a:lnTo>
                  <a:lnTo>
                    <a:pt x="447857" y="7801"/>
                  </a:lnTo>
                  <a:lnTo>
                    <a:pt x="447405" y="7975"/>
                  </a:lnTo>
                  <a:close/>
                </a:path>
                <a:path w="4153534" h="1946910">
                  <a:moveTo>
                    <a:pt x="158503" y="796543"/>
                  </a:moveTo>
                  <a:lnTo>
                    <a:pt x="158189" y="794490"/>
                  </a:lnTo>
                  <a:lnTo>
                    <a:pt x="159002" y="794627"/>
                  </a:lnTo>
                  <a:lnTo>
                    <a:pt x="159858" y="794663"/>
                  </a:lnTo>
                  <a:lnTo>
                    <a:pt x="160892" y="795072"/>
                  </a:lnTo>
                  <a:lnTo>
                    <a:pt x="160928" y="795799"/>
                  </a:lnTo>
                  <a:lnTo>
                    <a:pt x="161076" y="796245"/>
                  </a:lnTo>
                  <a:lnTo>
                    <a:pt x="158503" y="796543"/>
                  </a:lnTo>
                  <a:close/>
                </a:path>
                <a:path w="4153534" h="1946910">
                  <a:moveTo>
                    <a:pt x="2813787" y="1527622"/>
                  </a:moveTo>
                  <a:lnTo>
                    <a:pt x="2813408" y="1527006"/>
                  </a:lnTo>
                  <a:lnTo>
                    <a:pt x="2812939" y="1526468"/>
                  </a:lnTo>
                  <a:lnTo>
                    <a:pt x="2812668" y="1525556"/>
                  </a:lnTo>
                  <a:lnTo>
                    <a:pt x="2813205" y="1524755"/>
                  </a:lnTo>
                  <a:lnTo>
                    <a:pt x="2813982" y="1524920"/>
                  </a:lnTo>
                  <a:lnTo>
                    <a:pt x="2814590" y="1525253"/>
                  </a:lnTo>
                  <a:lnTo>
                    <a:pt x="2815211" y="1525517"/>
                  </a:lnTo>
                  <a:lnTo>
                    <a:pt x="2813787" y="1527622"/>
                  </a:lnTo>
                  <a:close/>
                </a:path>
                <a:path w="4153534" h="1946910">
                  <a:moveTo>
                    <a:pt x="2837857" y="1457831"/>
                  </a:moveTo>
                  <a:lnTo>
                    <a:pt x="2836735" y="1457500"/>
                  </a:lnTo>
                  <a:lnTo>
                    <a:pt x="2837544" y="1457669"/>
                  </a:lnTo>
                  <a:lnTo>
                    <a:pt x="2837857" y="1457831"/>
                  </a:lnTo>
                  <a:close/>
                </a:path>
                <a:path w="4153534" h="1946910">
                  <a:moveTo>
                    <a:pt x="2835872" y="1459321"/>
                  </a:moveTo>
                  <a:lnTo>
                    <a:pt x="2835964" y="1457259"/>
                  </a:lnTo>
                  <a:lnTo>
                    <a:pt x="2836735" y="1457500"/>
                  </a:lnTo>
                  <a:lnTo>
                    <a:pt x="2837857" y="1457831"/>
                  </a:lnTo>
                  <a:lnTo>
                    <a:pt x="2838462" y="1458142"/>
                  </a:lnTo>
                  <a:lnTo>
                    <a:pt x="2838388" y="1458798"/>
                  </a:lnTo>
                  <a:lnTo>
                    <a:pt x="2838444" y="1459205"/>
                  </a:lnTo>
                  <a:lnTo>
                    <a:pt x="2835872" y="1459321"/>
                  </a:lnTo>
                  <a:close/>
                </a:path>
                <a:path w="4153534" h="1946910">
                  <a:moveTo>
                    <a:pt x="2875008" y="1298942"/>
                  </a:moveTo>
                  <a:lnTo>
                    <a:pt x="2874670" y="1296775"/>
                  </a:lnTo>
                  <a:lnTo>
                    <a:pt x="2875528" y="1296918"/>
                  </a:lnTo>
                  <a:lnTo>
                    <a:pt x="2876432" y="1296951"/>
                  </a:lnTo>
                  <a:lnTo>
                    <a:pt x="2877521" y="1297377"/>
                  </a:lnTo>
                  <a:lnTo>
                    <a:pt x="2877559" y="1298145"/>
                  </a:lnTo>
                  <a:lnTo>
                    <a:pt x="2877717" y="1298615"/>
                  </a:lnTo>
                  <a:lnTo>
                    <a:pt x="2875008" y="1298942"/>
                  </a:lnTo>
                  <a:close/>
                </a:path>
                <a:path w="4153534" h="1946910">
                  <a:moveTo>
                    <a:pt x="1455891" y="765774"/>
                  </a:moveTo>
                  <a:lnTo>
                    <a:pt x="1455853" y="764876"/>
                  </a:lnTo>
                  <a:lnTo>
                    <a:pt x="1455725" y="763950"/>
                  </a:lnTo>
                  <a:lnTo>
                    <a:pt x="1455868" y="762872"/>
                  </a:lnTo>
                  <a:lnTo>
                    <a:pt x="1456715" y="762769"/>
                  </a:lnTo>
                  <a:lnTo>
                    <a:pt x="1457189" y="762616"/>
                  </a:lnTo>
                  <a:lnTo>
                    <a:pt x="1457229" y="763518"/>
                  </a:lnTo>
                  <a:lnTo>
                    <a:pt x="1457354" y="764445"/>
                  </a:lnTo>
                  <a:lnTo>
                    <a:pt x="1457206" y="765524"/>
                  </a:lnTo>
                  <a:lnTo>
                    <a:pt x="1456360" y="765625"/>
                  </a:lnTo>
                  <a:lnTo>
                    <a:pt x="1455891" y="765774"/>
                  </a:lnTo>
                  <a:close/>
                </a:path>
                <a:path w="4153534" h="1946910">
                  <a:moveTo>
                    <a:pt x="2361662" y="1481102"/>
                  </a:moveTo>
                  <a:lnTo>
                    <a:pt x="2360832" y="1480551"/>
                  </a:lnTo>
                  <a:lnTo>
                    <a:pt x="2361017" y="1479708"/>
                  </a:lnTo>
                  <a:lnTo>
                    <a:pt x="2361290" y="1479211"/>
                  </a:lnTo>
                  <a:lnTo>
                    <a:pt x="2361608" y="1478484"/>
                  </a:lnTo>
                  <a:lnTo>
                    <a:pt x="2363798" y="1479950"/>
                  </a:lnTo>
                  <a:lnTo>
                    <a:pt x="2363120" y="1480376"/>
                  </a:lnTo>
                  <a:lnTo>
                    <a:pt x="2362607" y="1480824"/>
                  </a:lnTo>
                  <a:lnTo>
                    <a:pt x="2361662" y="1481102"/>
                  </a:lnTo>
                  <a:close/>
                </a:path>
                <a:path w="4153534" h="1946910">
                  <a:moveTo>
                    <a:pt x="2499544" y="1106284"/>
                  </a:moveTo>
                  <a:lnTo>
                    <a:pt x="2498851" y="1104966"/>
                  </a:lnTo>
                  <a:lnTo>
                    <a:pt x="2500850" y="1103202"/>
                  </a:lnTo>
                  <a:lnTo>
                    <a:pt x="2501082" y="1103639"/>
                  </a:lnTo>
                  <a:lnTo>
                    <a:pt x="2501617" y="1104318"/>
                  </a:lnTo>
                  <a:lnTo>
                    <a:pt x="2500947" y="1105158"/>
                  </a:lnTo>
                  <a:lnTo>
                    <a:pt x="2500212" y="1105693"/>
                  </a:lnTo>
                  <a:lnTo>
                    <a:pt x="2499544" y="1106284"/>
                  </a:lnTo>
                  <a:close/>
                </a:path>
                <a:path w="4153534" h="1946910">
                  <a:moveTo>
                    <a:pt x="457111" y="444847"/>
                  </a:moveTo>
                  <a:lnTo>
                    <a:pt x="457093" y="443952"/>
                  </a:lnTo>
                  <a:lnTo>
                    <a:pt x="456985" y="443050"/>
                  </a:lnTo>
                  <a:lnTo>
                    <a:pt x="457161" y="441955"/>
                  </a:lnTo>
                  <a:lnTo>
                    <a:pt x="457991" y="441866"/>
                  </a:lnTo>
                  <a:lnTo>
                    <a:pt x="458456" y="441715"/>
                  </a:lnTo>
                  <a:lnTo>
                    <a:pt x="458474" y="442610"/>
                  </a:lnTo>
                  <a:lnTo>
                    <a:pt x="458582" y="443513"/>
                  </a:lnTo>
                  <a:lnTo>
                    <a:pt x="458408" y="444606"/>
                  </a:lnTo>
                  <a:lnTo>
                    <a:pt x="457580" y="444697"/>
                  </a:lnTo>
                  <a:lnTo>
                    <a:pt x="457111" y="444847"/>
                  </a:lnTo>
                  <a:close/>
                </a:path>
                <a:path w="4153534" h="1946910">
                  <a:moveTo>
                    <a:pt x="1592912" y="870630"/>
                  </a:moveTo>
                  <a:lnTo>
                    <a:pt x="1592894" y="869716"/>
                  </a:lnTo>
                  <a:lnTo>
                    <a:pt x="1592779" y="868787"/>
                  </a:lnTo>
                  <a:lnTo>
                    <a:pt x="1592970" y="867654"/>
                  </a:lnTo>
                  <a:lnTo>
                    <a:pt x="1593789" y="867538"/>
                  </a:lnTo>
                  <a:lnTo>
                    <a:pt x="1594251" y="867363"/>
                  </a:lnTo>
                  <a:lnTo>
                    <a:pt x="1594273" y="868297"/>
                  </a:lnTo>
                  <a:lnTo>
                    <a:pt x="1594388" y="869206"/>
                  </a:lnTo>
                  <a:lnTo>
                    <a:pt x="1594200" y="870338"/>
                  </a:lnTo>
                  <a:lnTo>
                    <a:pt x="1593379" y="870453"/>
                  </a:lnTo>
                  <a:lnTo>
                    <a:pt x="1592912" y="870630"/>
                  </a:lnTo>
                  <a:close/>
                </a:path>
                <a:path w="4153534" h="1946910">
                  <a:moveTo>
                    <a:pt x="1567991" y="939121"/>
                  </a:moveTo>
                  <a:lnTo>
                    <a:pt x="1567976" y="938211"/>
                  </a:lnTo>
                  <a:lnTo>
                    <a:pt x="1567869" y="937323"/>
                  </a:lnTo>
                  <a:lnTo>
                    <a:pt x="1568061" y="936216"/>
                  </a:lnTo>
                  <a:lnTo>
                    <a:pt x="1568857" y="936105"/>
                  </a:lnTo>
                  <a:lnTo>
                    <a:pt x="1569312" y="935932"/>
                  </a:lnTo>
                  <a:lnTo>
                    <a:pt x="1569324" y="936823"/>
                  </a:lnTo>
                  <a:lnTo>
                    <a:pt x="1569430" y="937732"/>
                  </a:lnTo>
                  <a:lnTo>
                    <a:pt x="1569236" y="938839"/>
                  </a:lnTo>
                  <a:lnTo>
                    <a:pt x="1568441" y="938952"/>
                  </a:lnTo>
                  <a:lnTo>
                    <a:pt x="1567991" y="939121"/>
                  </a:lnTo>
                  <a:close/>
                </a:path>
                <a:path w="4153534" h="1946910">
                  <a:moveTo>
                    <a:pt x="1457675" y="1239633"/>
                  </a:moveTo>
                  <a:lnTo>
                    <a:pt x="1456660" y="1239160"/>
                  </a:lnTo>
                  <a:lnTo>
                    <a:pt x="1456392" y="1238222"/>
                  </a:lnTo>
                  <a:lnTo>
                    <a:pt x="1455991" y="1237574"/>
                  </a:lnTo>
                  <a:lnTo>
                    <a:pt x="1456407" y="1237377"/>
                  </a:lnTo>
                  <a:lnTo>
                    <a:pt x="1456985" y="1236905"/>
                  </a:lnTo>
                  <a:lnTo>
                    <a:pt x="1457924" y="1237451"/>
                  </a:lnTo>
                  <a:lnTo>
                    <a:pt x="1458507" y="1238089"/>
                  </a:lnTo>
                  <a:lnTo>
                    <a:pt x="1459211" y="1238703"/>
                  </a:lnTo>
                  <a:lnTo>
                    <a:pt x="1458510" y="1238987"/>
                  </a:lnTo>
                  <a:lnTo>
                    <a:pt x="1457675" y="1239633"/>
                  </a:lnTo>
                  <a:close/>
                </a:path>
                <a:path w="4153534" h="1946910">
                  <a:moveTo>
                    <a:pt x="268020" y="918228"/>
                  </a:moveTo>
                  <a:lnTo>
                    <a:pt x="266812" y="917872"/>
                  </a:lnTo>
                  <a:lnTo>
                    <a:pt x="267652" y="918043"/>
                  </a:lnTo>
                  <a:lnTo>
                    <a:pt x="268020" y="918228"/>
                  </a:lnTo>
                  <a:close/>
                </a:path>
                <a:path w="4153534" h="1946910">
                  <a:moveTo>
                    <a:pt x="265954" y="919715"/>
                  </a:moveTo>
                  <a:lnTo>
                    <a:pt x="266010" y="917624"/>
                  </a:lnTo>
                  <a:lnTo>
                    <a:pt x="266812" y="917872"/>
                  </a:lnTo>
                  <a:lnTo>
                    <a:pt x="268020" y="918228"/>
                  </a:lnTo>
                  <a:lnTo>
                    <a:pt x="268608" y="918522"/>
                  </a:lnTo>
                  <a:lnTo>
                    <a:pt x="268541" y="919195"/>
                  </a:lnTo>
                  <a:lnTo>
                    <a:pt x="268605" y="919609"/>
                  </a:lnTo>
                  <a:lnTo>
                    <a:pt x="265954" y="919715"/>
                  </a:lnTo>
                  <a:close/>
                </a:path>
                <a:path w="4153534" h="1946910">
                  <a:moveTo>
                    <a:pt x="2637109" y="810183"/>
                  </a:moveTo>
                  <a:lnTo>
                    <a:pt x="2636699" y="809565"/>
                  </a:lnTo>
                  <a:lnTo>
                    <a:pt x="2636200" y="809025"/>
                  </a:lnTo>
                  <a:lnTo>
                    <a:pt x="2635886" y="808114"/>
                  </a:lnTo>
                  <a:lnTo>
                    <a:pt x="2636449" y="807288"/>
                  </a:lnTo>
                  <a:lnTo>
                    <a:pt x="2637260" y="807474"/>
                  </a:lnTo>
                  <a:lnTo>
                    <a:pt x="2637903" y="807818"/>
                  </a:lnTo>
                  <a:lnTo>
                    <a:pt x="2638563" y="808098"/>
                  </a:lnTo>
                  <a:lnTo>
                    <a:pt x="2637109" y="810183"/>
                  </a:lnTo>
                  <a:close/>
                </a:path>
                <a:path w="4153534" h="1946910">
                  <a:moveTo>
                    <a:pt x="472646" y="366451"/>
                  </a:moveTo>
                  <a:lnTo>
                    <a:pt x="472624" y="365569"/>
                  </a:lnTo>
                  <a:lnTo>
                    <a:pt x="472509" y="364674"/>
                  </a:lnTo>
                  <a:lnTo>
                    <a:pt x="472685" y="363581"/>
                  </a:lnTo>
                  <a:lnTo>
                    <a:pt x="473481" y="363469"/>
                  </a:lnTo>
                  <a:lnTo>
                    <a:pt x="473933" y="363297"/>
                  </a:lnTo>
                  <a:lnTo>
                    <a:pt x="473959" y="364204"/>
                  </a:lnTo>
                  <a:lnTo>
                    <a:pt x="474070" y="365084"/>
                  </a:lnTo>
                  <a:lnTo>
                    <a:pt x="473896" y="366175"/>
                  </a:lnTo>
                  <a:lnTo>
                    <a:pt x="473096" y="366284"/>
                  </a:lnTo>
                  <a:lnTo>
                    <a:pt x="472646" y="366451"/>
                  </a:lnTo>
                  <a:close/>
                </a:path>
                <a:path w="4153534" h="1946910">
                  <a:moveTo>
                    <a:pt x="1481871" y="1120162"/>
                  </a:moveTo>
                  <a:lnTo>
                    <a:pt x="1480752" y="1119832"/>
                  </a:lnTo>
                  <a:lnTo>
                    <a:pt x="1481573" y="1120010"/>
                  </a:lnTo>
                  <a:lnTo>
                    <a:pt x="1481871" y="1120162"/>
                  </a:lnTo>
                  <a:close/>
                </a:path>
                <a:path w="4153534" h="1946910">
                  <a:moveTo>
                    <a:pt x="1479907" y="1121615"/>
                  </a:moveTo>
                  <a:lnTo>
                    <a:pt x="1479969" y="1119582"/>
                  </a:lnTo>
                  <a:lnTo>
                    <a:pt x="1480752" y="1119832"/>
                  </a:lnTo>
                  <a:lnTo>
                    <a:pt x="1481871" y="1120162"/>
                  </a:lnTo>
                  <a:lnTo>
                    <a:pt x="1482510" y="1120488"/>
                  </a:lnTo>
                  <a:lnTo>
                    <a:pt x="1482450" y="1121137"/>
                  </a:lnTo>
                  <a:lnTo>
                    <a:pt x="1482516" y="1121537"/>
                  </a:lnTo>
                  <a:lnTo>
                    <a:pt x="1479907" y="1121615"/>
                  </a:lnTo>
                  <a:close/>
                </a:path>
                <a:path w="4153534" h="1946910">
                  <a:moveTo>
                    <a:pt x="2300674" y="1416720"/>
                  </a:moveTo>
                  <a:lnTo>
                    <a:pt x="2299695" y="1414724"/>
                  </a:lnTo>
                  <a:lnTo>
                    <a:pt x="2300575" y="1414724"/>
                  </a:lnTo>
                  <a:lnTo>
                    <a:pt x="2301477" y="1414618"/>
                  </a:lnTo>
                  <a:lnTo>
                    <a:pt x="2302594" y="1414833"/>
                  </a:lnTo>
                  <a:lnTo>
                    <a:pt x="2302731" y="1415618"/>
                  </a:lnTo>
                  <a:lnTo>
                    <a:pt x="2302916" y="1416041"/>
                  </a:lnTo>
                  <a:lnTo>
                    <a:pt x="2300674" y="1416720"/>
                  </a:lnTo>
                  <a:close/>
                </a:path>
                <a:path w="4153534" h="1946910">
                  <a:moveTo>
                    <a:pt x="2345715" y="1203752"/>
                  </a:moveTo>
                  <a:lnTo>
                    <a:pt x="2344367" y="1201701"/>
                  </a:lnTo>
                  <a:lnTo>
                    <a:pt x="2345172" y="1201527"/>
                  </a:lnTo>
                  <a:lnTo>
                    <a:pt x="2346111" y="1201023"/>
                  </a:lnTo>
                  <a:lnTo>
                    <a:pt x="2347365" y="1201526"/>
                  </a:lnTo>
                  <a:lnTo>
                    <a:pt x="2347678" y="1202546"/>
                  </a:lnTo>
                  <a:lnTo>
                    <a:pt x="2348129" y="1203228"/>
                  </a:lnTo>
                  <a:lnTo>
                    <a:pt x="2345715" y="1203752"/>
                  </a:lnTo>
                  <a:close/>
                </a:path>
                <a:path w="4153534" h="1946910">
                  <a:moveTo>
                    <a:pt x="1738679" y="565649"/>
                  </a:moveTo>
                  <a:lnTo>
                    <a:pt x="1737650" y="565158"/>
                  </a:lnTo>
                  <a:lnTo>
                    <a:pt x="1737381" y="564210"/>
                  </a:lnTo>
                  <a:lnTo>
                    <a:pt x="1736974" y="563548"/>
                  </a:lnTo>
                  <a:lnTo>
                    <a:pt x="1737400" y="563352"/>
                  </a:lnTo>
                  <a:lnTo>
                    <a:pt x="1737986" y="562875"/>
                  </a:lnTo>
                  <a:lnTo>
                    <a:pt x="1738942" y="563430"/>
                  </a:lnTo>
                  <a:lnTo>
                    <a:pt x="1739530" y="564082"/>
                  </a:lnTo>
                  <a:lnTo>
                    <a:pt x="1740243" y="564706"/>
                  </a:lnTo>
                  <a:lnTo>
                    <a:pt x="1739531" y="564993"/>
                  </a:lnTo>
                  <a:lnTo>
                    <a:pt x="1738679" y="565649"/>
                  </a:lnTo>
                  <a:close/>
                </a:path>
                <a:path w="4153534" h="1946910">
                  <a:moveTo>
                    <a:pt x="1648663" y="816461"/>
                  </a:moveTo>
                  <a:lnTo>
                    <a:pt x="1648379" y="815757"/>
                  </a:lnTo>
                  <a:lnTo>
                    <a:pt x="1647733" y="814919"/>
                  </a:lnTo>
                  <a:lnTo>
                    <a:pt x="1648213" y="813904"/>
                  </a:lnTo>
                  <a:lnTo>
                    <a:pt x="1649152" y="813641"/>
                  </a:lnTo>
                  <a:lnTo>
                    <a:pt x="1649805" y="813241"/>
                  </a:lnTo>
                  <a:lnTo>
                    <a:pt x="1650001" y="813658"/>
                  </a:lnTo>
                  <a:lnTo>
                    <a:pt x="1650477" y="814238"/>
                  </a:lnTo>
                  <a:lnTo>
                    <a:pt x="1649928" y="815178"/>
                  </a:lnTo>
                  <a:lnTo>
                    <a:pt x="1649282" y="815759"/>
                  </a:lnTo>
                  <a:lnTo>
                    <a:pt x="1648663" y="816461"/>
                  </a:lnTo>
                  <a:close/>
                </a:path>
                <a:path w="4153534" h="1946910">
                  <a:moveTo>
                    <a:pt x="2257840" y="1503536"/>
                  </a:moveTo>
                  <a:lnTo>
                    <a:pt x="2257618" y="1503105"/>
                  </a:lnTo>
                  <a:lnTo>
                    <a:pt x="2257101" y="1502488"/>
                  </a:lnTo>
                  <a:lnTo>
                    <a:pt x="2257697" y="1501543"/>
                  </a:lnTo>
                  <a:lnTo>
                    <a:pt x="2258385" y="1500944"/>
                  </a:lnTo>
                  <a:lnTo>
                    <a:pt x="2258985" y="1500295"/>
                  </a:lnTo>
                  <a:lnTo>
                    <a:pt x="2259205" y="1500724"/>
                  </a:lnTo>
                  <a:lnTo>
                    <a:pt x="2259720" y="1501340"/>
                  </a:lnTo>
                  <a:lnTo>
                    <a:pt x="2259126" y="1502288"/>
                  </a:lnTo>
                  <a:lnTo>
                    <a:pt x="2258442" y="1502886"/>
                  </a:lnTo>
                  <a:lnTo>
                    <a:pt x="2257840" y="1503536"/>
                  </a:lnTo>
                  <a:close/>
                </a:path>
                <a:path w="4153534" h="1946910">
                  <a:moveTo>
                    <a:pt x="1603750" y="891890"/>
                  </a:moveTo>
                  <a:lnTo>
                    <a:pt x="1602651" y="891368"/>
                  </a:lnTo>
                  <a:lnTo>
                    <a:pt x="1602384" y="890331"/>
                  </a:lnTo>
                  <a:lnTo>
                    <a:pt x="1601966" y="889613"/>
                  </a:lnTo>
                  <a:lnTo>
                    <a:pt x="1602409" y="889380"/>
                  </a:lnTo>
                  <a:lnTo>
                    <a:pt x="1603042" y="888833"/>
                  </a:lnTo>
                  <a:lnTo>
                    <a:pt x="1604029" y="889428"/>
                  </a:lnTo>
                  <a:lnTo>
                    <a:pt x="1604651" y="890128"/>
                  </a:lnTo>
                  <a:lnTo>
                    <a:pt x="1605472" y="890864"/>
                  </a:lnTo>
                  <a:lnTo>
                    <a:pt x="1604673" y="891186"/>
                  </a:lnTo>
                  <a:lnTo>
                    <a:pt x="1603750" y="891890"/>
                  </a:lnTo>
                  <a:close/>
                </a:path>
                <a:path w="4153534" h="1946910">
                  <a:moveTo>
                    <a:pt x="1566653" y="994720"/>
                  </a:moveTo>
                  <a:lnTo>
                    <a:pt x="1565695" y="994100"/>
                  </a:lnTo>
                  <a:lnTo>
                    <a:pt x="1565031" y="993352"/>
                  </a:lnTo>
                  <a:lnTo>
                    <a:pt x="1564456" y="992814"/>
                  </a:lnTo>
                  <a:lnTo>
                    <a:pt x="1565222" y="992581"/>
                  </a:lnTo>
                  <a:lnTo>
                    <a:pt x="1566076" y="992045"/>
                  </a:lnTo>
                  <a:lnTo>
                    <a:pt x="1567186" y="992372"/>
                  </a:lnTo>
                  <a:lnTo>
                    <a:pt x="1567369" y="993463"/>
                  </a:lnTo>
                  <a:lnTo>
                    <a:pt x="1567678" y="994132"/>
                  </a:lnTo>
                  <a:lnTo>
                    <a:pt x="1567250" y="994296"/>
                  </a:lnTo>
                  <a:lnTo>
                    <a:pt x="1566653" y="994720"/>
                  </a:lnTo>
                  <a:close/>
                </a:path>
                <a:path w="4153534" h="1946910">
                  <a:moveTo>
                    <a:pt x="1489518" y="1202772"/>
                  </a:moveTo>
                  <a:lnTo>
                    <a:pt x="1489169" y="1200704"/>
                  </a:lnTo>
                  <a:lnTo>
                    <a:pt x="1490007" y="1200853"/>
                  </a:lnTo>
                  <a:lnTo>
                    <a:pt x="1490888" y="1200894"/>
                  </a:lnTo>
                  <a:lnTo>
                    <a:pt x="1491953" y="1201319"/>
                  </a:lnTo>
                  <a:lnTo>
                    <a:pt x="1492002" y="1202052"/>
                  </a:lnTo>
                  <a:lnTo>
                    <a:pt x="1492162" y="1202504"/>
                  </a:lnTo>
                  <a:lnTo>
                    <a:pt x="1489518" y="1202772"/>
                  </a:lnTo>
                  <a:close/>
                </a:path>
                <a:path w="4153534" h="1946910">
                  <a:moveTo>
                    <a:pt x="407059" y="651869"/>
                  </a:moveTo>
                  <a:lnTo>
                    <a:pt x="405877" y="651521"/>
                  </a:lnTo>
                  <a:lnTo>
                    <a:pt x="406705" y="651691"/>
                  </a:lnTo>
                  <a:lnTo>
                    <a:pt x="407059" y="651869"/>
                  </a:lnTo>
                  <a:close/>
                </a:path>
                <a:path w="4153534" h="1946910">
                  <a:moveTo>
                    <a:pt x="405029" y="653339"/>
                  </a:moveTo>
                  <a:lnTo>
                    <a:pt x="405086" y="651276"/>
                  </a:lnTo>
                  <a:lnTo>
                    <a:pt x="405877" y="651521"/>
                  </a:lnTo>
                  <a:lnTo>
                    <a:pt x="407059" y="651869"/>
                  </a:lnTo>
                  <a:lnTo>
                    <a:pt x="407652" y="652168"/>
                  </a:lnTo>
                  <a:lnTo>
                    <a:pt x="407589" y="652830"/>
                  </a:lnTo>
                  <a:lnTo>
                    <a:pt x="407652" y="653239"/>
                  </a:lnTo>
                  <a:lnTo>
                    <a:pt x="405029" y="653339"/>
                  </a:lnTo>
                  <a:close/>
                </a:path>
                <a:path w="4153534" h="1946910">
                  <a:moveTo>
                    <a:pt x="2454556" y="1060918"/>
                  </a:moveTo>
                  <a:lnTo>
                    <a:pt x="2454335" y="1060477"/>
                  </a:lnTo>
                  <a:lnTo>
                    <a:pt x="2453818" y="1059851"/>
                  </a:lnTo>
                  <a:lnTo>
                    <a:pt x="2454422" y="1058875"/>
                  </a:lnTo>
                  <a:lnTo>
                    <a:pt x="2455120" y="1058260"/>
                  </a:lnTo>
                  <a:lnTo>
                    <a:pt x="2455728" y="1057595"/>
                  </a:lnTo>
                  <a:lnTo>
                    <a:pt x="2455947" y="1058033"/>
                  </a:lnTo>
                  <a:lnTo>
                    <a:pt x="2456468" y="1058660"/>
                  </a:lnTo>
                  <a:lnTo>
                    <a:pt x="2455864" y="1059636"/>
                  </a:lnTo>
                  <a:lnTo>
                    <a:pt x="2455167" y="1060251"/>
                  </a:lnTo>
                  <a:lnTo>
                    <a:pt x="2454556" y="1060918"/>
                  </a:lnTo>
                  <a:close/>
                </a:path>
                <a:path w="4153534" h="1946910">
                  <a:moveTo>
                    <a:pt x="2533888" y="1484193"/>
                  </a:moveTo>
                  <a:lnTo>
                    <a:pt x="2533858" y="1483308"/>
                  </a:lnTo>
                  <a:lnTo>
                    <a:pt x="2533733" y="1482410"/>
                  </a:lnTo>
                  <a:lnTo>
                    <a:pt x="2533896" y="1481331"/>
                  </a:lnTo>
                  <a:lnTo>
                    <a:pt x="2534717" y="1481227"/>
                  </a:lnTo>
                  <a:lnTo>
                    <a:pt x="2535174" y="1481067"/>
                  </a:lnTo>
                  <a:lnTo>
                    <a:pt x="2535206" y="1481954"/>
                  </a:lnTo>
                  <a:lnTo>
                    <a:pt x="2535328" y="1482854"/>
                  </a:lnTo>
                  <a:lnTo>
                    <a:pt x="2535174" y="1483936"/>
                  </a:lnTo>
                  <a:lnTo>
                    <a:pt x="2534351" y="1484039"/>
                  </a:lnTo>
                  <a:lnTo>
                    <a:pt x="2533888" y="1484193"/>
                  </a:lnTo>
                  <a:close/>
                </a:path>
                <a:path w="4153534" h="1946910">
                  <a:moveTo>
                    <a:pt x="2621061" y="1244144"/>
                  </a:moveTo>
                  <a:lnTo>
                    <a:pt x="2620865" y="1243750"/>
                  </a:lnTo>
                  <a:lnTo>
                    <a:pt x="2620395" y="1243191"/>
                  </a:lnTo>
                  <a:lnTo>
                    <a:pt x="2620923" y="1242321"/>
                  </a:lnTo>
                  <a:lnTo>
                    <a:pt x="2621543" y="1241778"/>
                  </a:lnTo>
                  <a:lnTo>
                    <a:pt x="2622140" y="1241121"/>
                  </a:lnTo>
                  <a:lnTo>
                    <a:pt x="2622421" y="1241789"/>
                  </a:lnTo>
                  <a:lnTo>
                    <a:pt x="2623056" y="1242595"/>
                  </a:lnTo>
                  <a:lnTo>
                    <a:pt x="2622597" y="1243545"/>
                  </a:lnTo>
                  <a:lnTo>
                    <a:pt x="2621692" y="1243777"/>
                  </a:lnTo>
                  <a:lnTo>
                    <a:pt x="2621061" y="1244144"/>
                  </a:lnTo>
                  <a:close/>
                </a:path>
                <a:path w="4153534" h="1946910">
                  <a:moveTo>
                    <a:pt x="2489936" y="1507052"/>
                  </a:moveTo>
                  <a:lnTo>
                    <a:pt x="2489918" y="1506161"/>
                  </a:lnTo>
                  <a:lnTo>
                    <a:pt x="2489811" y="1505276"/>
                  </a:lnTo>
                  <a:lnTo>
                    <a:pt x="2489992" y="1504189"/>
                  </a:lnTo>
                  <a:lnTo>
                    <a:pt x="2490787" y="1504081"/>
                  </a:lnTo>
                  <a:lnTo>
                    <a:pt x="2491235" y="1503916"/>
                  </a:lnTo>
                  <a:lnTo>
                    <a:pt x="2491252" y="1504796"/>
                  </a:lnTo>
                  <a:lnTo>
                    <a:pt x="2491366" y="1505691"/>
                  </a:lnTo>
                  <a:lnTo>
                    <a:pt x="2491189" y="1506778"/>
                  </a:lnTo>
                  <a:lnTo>
                    <a:pt x="2490391" y="1506886"/>
                  </a:lnTo>
                  <a:lnTo>
                    <a:pt x="2489936" y="1507052"/>
                  </a:lnTo>
                  <a:close/>
                </a:path>
                <a:path w="4153534" h="1946910">
                  <a:moveTo>
                    <a:pt x="2513844" y="1441369"/>
                  </a:moveTo>
                  <a:lnTo>
                    <a:pt x="2513823" y="1440483"/>
                  </a:lnTo>
                  <a:lnTo>
                    <a:pt x="2513710" y="1439579"/>
                  </a:lnTo>
                  <a:lnTo>
                    <a:pt x="2513892" y="1438483"/>
                  </a:lnTo>
                  <a:lnTo>
                    <a:pt x="2514695" y="1438374"/>
                  </a:lnTo>
                  <a:lnTo>
                    <a:pt x="2515145" y="1438207"/>
                  </a:lnTo>
                  <a:lnTo>
                    <a:pt x="2515166" y="1439106"/>
                  </a:lnTo>
                  <a:lnTo>
                    <a:pt x="2515280" y="1439998"/>
                  </a:lnTo>
                  <a:lnTo>
                    <a:pt x="2515104" y="1441093"/>
                  </a:lnTo>
                  <a:lnTo>
                    <a:pt x="2514298" y="1441203"/>
                  </a:lnTo>
                  <a:lnTo>
                    <a:pt x="2513844" y="1441369"/>
                  </a:lnTo>
                  <a:close/>
                </a:path>
                <a:path w="4153534" h="1946910">
                  <a:moveTo>
                    <a:pt x="823168" y="784820"/>
                  </a:moveTo>
                  <a:lnTo>
                    <a:pt x="823131" y="783926"/>
                  </a:lnTo>
                  <a:lnTo>
                    <a:pt x="823008" y="783005"/>
                  </a:lnTo>
                  <a:lnTo>
                    <a:pt x="823151" y="781939"/>
                  </a:lnTo>
                  <a:lnTo>
                    <a:pt x="823990" y="781838"/>
                  </a:lnTo>
                  <a:lnTo>
                    <a:pt x="824456" y="781688"/>
                  </a:lnTo>
                  <a:lnTo>
                    <a:pt x="824495" y="782577"/>
                  </a:lnTo>
                  <a:lnTo>
                    <a:pt x="824620" y="783480"/>
                  </a:lnTo>
                  <a:lnTo>
                    <a:pt x="824466" y="784562"/>
                  </a:lnTo>
                  <a:lnTo>
                    <a:pt x="823632" y="784664"/>
                  </a:lnTo>
                  <a:lnTo>
                    <a:pt x="823168" y="784820"/>
                  </a:lnTo>
                  <a:close/>
                </a:path>
                <a:path w="4153534" h="1946910">
                  <a:moveTo>
                    <a:pt x="390396" y="378535"/>
                  </a:moveTo>
                  <a:lnTo>
                    <a:pt x="390396" y="377660"/>
                  </a:lnTo>
                  <a:lnTo>
                    <a:pt x="390303" y="376769"/>
                  </a:lnTo>
                  <a:lnTo>
                    <a:pt x="390506" y="375689"/>
                  </a:lnTo>
                  <a:lnTo>
                    <a:pt x="391289" y="375591"/>
                  </a:lnTo>
                  <a:lnTo>
                    <a:pt x="391735" y="375430"/>
                  </a:lnTo>
                  <a:lnTo>
                    <a:pt x="391735" y="376306"/>
                  </a:lnTo>
                  <a:lnTo>
                    <a:pt x="391829" y="377200"/>
                  </a:lnTo>
                  <a:lnTo>
                    <a:pt x="391630" y="378280"/>
                  </a:lnTo>
                  <a:lnTo>
                    <a:pt x="390843" y="378377"/>
                  </a:lnTo>
                  <a:lnTo>
                    <a:pt x="390396" y="378535"/>
                  </a:lnTo>
                  <a:close/>
                </a:path>
                <a:path w="4153534" h="1946910">
                  <a:moveTo>
                    <a:pt x="2568323" y="1496760"/>
                  </a:moveTo>
                  <a:lnTo>
                    <a:pt x="2568224" y="1495784"/>
                  </a:lnTo>
                  <a:lnTo>
                    <a:pt x="2568066" y="1494979"/>
                  </a:lnTo>
                  <a:lnTo>
                    <a:pt x="2568161" y="1493886"/>
                  </a:lnTo>
                  <a:lnTo>
                    <a:pt x="2568987" y="1493737"/>
                  </a:lnTo>
                  <a:lnTo>
                    <a:pt x="2569443" y="1493557"/>
                  </a:lnTo>
                  <a:lnTo>
                    <a:pt x="2569693" y="1496217"/>
                  </a:lnTo>
                  <a:lnTo>
                    <a:pt x="2568323" y="1496760"/>
                  </a:lnTo>
                  <a:close/>
                </a:path>
                <a:path w="4153534" h="1946910">
                  <a:moveTo>
                    <a:pt x="308126" y="618064"/>
                  </a:moveTo>
                  <a:lnTo>
                    <a:pt x="307169" y="616121"/>
                  </a:lnTo>
                  <a:lnTo>
                    <a:pt x="308026" y="616119"/>
                  </a:lnTo>
                  <a:lnTo>
                    <a:pt x="308901" y="616018"/>
                  </a:lnTo>
                  <a:lnTo>
                    <a:pt x="309987" y="616226"/>
                  </a:lnTo>
                  <a:lnTo>
                    <a:pt x="310122" y="616991"/>
                  </a:lnTo>
                  <a:lnTo>
                    <a:pt x="310301" y="617403"/>
                  </a:lnTo>
                  <a:lnTo>
                    <a:pt x="308126" y="618064"/>
                  </a:lnTo>
                  <a:close/>
                </a:path>
                <a:path w="4153534" h="1946910">
                  <a:moveTo>
                    <a:pt x="1493020" y="971308"/>
                  </a:moveTo>
                  <a:lnTo>
                    <a:pt x="1492100" y="969207"/>
                  </a:lnTo>
                  <a:lnTo>
                    <a:pt x="1493003" y="969195"/>
                  </a:lnTo>
                  <a:lnTo>
                    <a:pt x="1493924" y="969081"/>
                  </a:lnTo>
                  <a:lnTo>
                    <a:pt x="1495057" y="969281"/>
                  </a:lnTo>
                  <a:lnTo>
                    <a:pt x="1495194" y="970119"/>
                  </a:lnTo>
                  <a:lnTo>
                    <a:pt x="1495367" y="970548"/>
                  </a:lnTo>
                  <a:lnTo>
                    <a:pt x="1493020" y="971308"/>
                  </a:lnTo>
                  <a:close/>
                </a:path>
                <a:path w="4153534" h="1946910">
                  <a:moveTo>
                    <a:pt x="2419352" y="1538510"/>
                  </a:moveTo>
                  <a:lnTo>
                    <a:pt x="2418204" y="1538172"/>
                  </a:lnTo>
                  <a:lnTo>
                    <a:pt x="2419033" y="1538347"/>
                  </a:lnTo>
                  <a:lnTo>
                    <a:pt x="2419352" y="1538510"/>
                  </a:lnTo>
                  <a:close/>
                </a:path>
                <a:path w="4153534" h="1946910">
                  <a:moveTo>
                    <a:pt x="2417344" y="1539991"/>
                  </a:moveTo>
                  <a:lnTo>
                    <a:pt x="2417413" y="1537920"/>
                  </a:lnTo>
                  <a:lnTo>
                    <a:pt x="2418204" y="1538172"/>
                  </a:lnTo>
                  <a:lnTo>
                    <a:pt x="2419352" y="1538510"/>
                  </a:lnTo>
                  <a:lnTo>
                    <a:pt x="2419979" y="1538831"/>
                  </a:lnTo>
                  <a:lnTo>
                    <a:pt x="2419916" y="1539490"/>
                  </a:lnTo>
                  <a:lnTo>
                    <a:pt x="2419982" y="1539897"/>
                  </a:lnTo>
                  <a:lnTo>
                    <a:pt x="2417344" y="1539991"/>
                  </a:lnTo>
                  <a:close/>
                </a:path>
                <a:path w="4153534" h="1946910">
                  <a:moveTo>
                    <a:pt x="2443753" y="1471962"/>
                  </a:moveTo>
                  <a:lnTo>
                    <a:pt x="2442797" y="1471352"/>
                  </a:lnTo>
                  <a:lnTo>
                    <a:pt x="2442141" y="1470616"/>
                  </a:lnTo>
                  <a:lnTo>
                    <a:pt x="2441568" y="1470083"/>
                  </a:lnTo>
                  <a:lnTo>
                    <a:pt x="2442324" y="1469856"/>
                  </a:lnTo>
                  <a:lnTo>
                    <a:pt x="2443171" y="1469330"/>
                  </a:lnTo>
                  <a:lnTo>
                    <a:pt x="2444272" y="1469655"/>
                  </a:lnTo>
                  <a:lnTo>
                    <a:pt x="2444457" y="1470730"/>
                  </a:lnTo>
                  <a:lnTo>
                    <a:pt x="2444767" y="1471390"/>
                  </a:lnTo>
                  <a:lnTo>
                    <a:pt x="2444341" y="1471547"/>
                  </a:lnTo>
                  <a:lnTo>
                    <a:pt x="2443753" y="1471962"/>
                  </a:lnTo>
                  <a:close/>
                </a:path>
                <a:path w="4153534" h="1946910">
                  <a:moveTo>
                    <a:pt x="253971" y="918702"/>
                  </a:moveTo>
                  <a:lnTo>
                    <a:pt x="253153" y="918157"/>
                  </a:lnTo>
                  <a:lnTo>
                    <a:pt x="253334" y="917337"/>
                  </a:lnTo>
                  <a:lnTo>
                    <a:pt x="253605" y="916849"/>
                  </a:lnTo>
                  <a:lnTo>
                    <a:pt x="253922" y="916130"/>
                  </a:lnTo>
                  <a:lnTo>
                    <a:pt x="256084" y="917579"/>
                  </a:lnTo>
                  <a:lnTo>
                    <a:pt x="255420" y="917990"/>
                  </a:lnTo>
                  <a:lnTo>
                    <a:pt x="254906" y="918435"/>
                  </a:lnTo>
                  <a:lnTo>
                    <a:pt x="253971" y="918702"/>
                  </a:lnTo>
                  <a:close/>
                </a:path>
                <a:path w="4153534" h="1946910">
                  <a:moveTo>
                    <a:pt x="796376" y="813921"/>
                  </a:moveTo>
                  <a:lnTo>
                    <a:pt x="796319" y="813038"/>
                  </a:lnTo>
                  <a:lnTo>
                    <a:pt x="796160" y="812142"/>
                  </a:lnTo>
                  <a:lnTo>
                    <a:pt x="796294" y="811032"/>
                  </a:lnTo>
                  <a:lnTo>
                    <a:pt x="797082" y="810877"/>
                  </a:lnTo>
                  <a:lnTo>
                    <a:pt x="797522" y="810678"/>
                  </a:lnTo>
                  <a:lnTo>
                    <a:pt x="797696" y="813239"/>
                  </a:lnTo>
                  <a:lnTo>
                    <a:pt x="796376" y="813921"/>
                  </a:lnTo>
                  <a:close/>
                </a:path>
                <a:path w="4153534" h="1946910">
                  <a:moveTo>
                    <a:pt x="312876" y="694165"/>
                  </a:moveTo>
                  <a:lnTo>
                    <a:pt x="311970" y="692221"/>
                  </a:lnTo>
                  <a:lnTo>
                    <a:pt x="312828" y="692222"/>
                  </a:lnTo>
                  <a:lnTo>
                    <a:pt x="313704" y="692123"/>
                  </a:lnTo>
                  <a:lnTo>
                    <a:pt x="314793" y="692332"/>
                  </a:lnTo>
                  <a:lnTo>
                    <a:pt x="314923" y="693091"/>
                  </a:lnTo>
                  <a:lnTo>
                    <a:pt x="315106" y="693504"/>
                  </a:lnTo>
                  <a:lnTo>
                    <a:pt x="312876" y="694165"/>
                  </a:lnTo>
                  <a:close/>
                </a:path>
                <a:path w="4153534" h="1946910">
                  <a:moveTo>
                    <a:pt x="2464748" y="1518575"/>
                  </a:moveTo>
                  <a:lnTo>
                    <a:pt x="2463915" y="1518025"/>
                  </a:lnTo>
                  <a:lnTo>
                    <a:pt x="2464106" y="1517179"/>
                  </a:lnTo>
                  <a:lnTo>
                    <a:pt x="2464376" y="1516679"/>
                  </a:lnTo>
                  <a:lnTo>
                    <a:pt x="2464694" y="1515949"/>
                  </a:lnTo>
                  <a:lnTo>
                    <a:pt x="2466885" y="1517418"/>
                  </a:lnTo>
                  <a:lnTo>
                    <a:pt x="2466205" y="1517848"/>
                  </a:lnTo>
                  <a:lnTo>
                    <a:pt x="2465694" y="1518297"/>
                  </a:lnTo>
                  <a:lnTo>
                    <a:pt x="2464748" y="1518575"/>
                  </a:lnTo>
                  <a:close/>
                </a:path>
                <a:path w="4153534" h="1946910">
                  <a:moveTo>
                    <a:pt x="2740060" y="761662"/>
                  </a:moveTo>
                  <a:lnTo>
                    <a:pt x="2738718" y="759618"/>
                  </a:lnTo>
                  <a:lnTo>
                    <a:pt x="2739520" y="759438"/>
                  </a:lnTo>
                  <a:lnTo>
                    <a:pt x="2740458" y="758924"/>
                  </a:lnTo>
                  <a:lnTo>
                    <a:pt x="2741714" y="759432"/>
                  </a:lnTo>
                  <a:lnTo>
                    <a:pt x="2742034" y="760452"/>
                  </a:lnTo>
                  <a:lnTo>
                    <a:pt x="2742489" y="761135"/>
                  </a:lnTo>
                  <a:lnTo>
                    <a:pt x="2740060" y="761662"/>
                  </a:lnTo>
                  <a:close/>
                </a:path>
                <a:path w="4153534" h="1946910">
                  <a:moveTo>
                    <a:pt x="2542682" y="1253385"/>
                  </a:moveTo>
                  <a:lnTo>
                    <a:pt x="2541506" y="1253039"/>
                  </a:lnTo>
                  <a:lnTo>
                    <a:pt x="2542328" y="1253205"/>
                  </a:lnTo>
                  <a:lnTo>
                    <a:pt x="2542682" y="1253385"/>
                  </a:lnTo>
                  <a:close/>
                </a:path>
                <a:path w="4153534" h="1946910">
                  <a:moveTo>
                    <a:pt x="2540617" y="1254933"/>
                  </a:moveTo>
                  <a:lnTo>
                    <a:pt x="2540724" y="1252797"/>
                  </a:lnTo>
                  <a:lnTo>
                    <a:pt x="2541506" y="1253039"/>
                  </a:lnTo>
                  <a:lnTo>
                    <a:pt x="2542682" y="1253385"/>
                  </a:lnTo>
                  <a:lnTo>
                    <a:pt x="2543255" y="1253678"/>
                  </a:lnTo>
                  <a:lnTo>
                    <a:pt x="2543174" y="1254361"/>
                  </a:lnTo>
                  <a:lnTo>
                    <a:pt x="2543225" y="1254778"/>
                  </a:lnTo>
                  <a:lnTo>
                    <a:pt x="2540617" y="1254933"/>
                  </a:lnTo>
                  <a:close/>
                </a:path>
                <a:path w="4153534" h="1946910">
                  <a:moveTo>
                    <a:pt x="1556461" y="858432"/>
                  </a:moveTo>
                  <a:lnTo>
                    <a:pt x="1556155" y="856338"/>
                  </a:lnTo>
                  <a:lnTo>
                    <a:pt x="1556978" y="856476"/>
                  </a:lnTo>
                  <a:lnTo>
                    <a:pt x="1557842" y="856507"/>
                  </a:lnTo>
                  <a:lnTo>
                    <a:pt x="1558881" y="856917"/>
                  </a:lnTo>
                  <a:lnTo>
                    <a:pt x="1558913" y="857657"/>
                  </a:lnTo>
                  <a:lnTo>
                    <a:pt x="1559058" y="858112"/>
                  </a:lnTo>
                  <a:lnTo>
                    <a:pt x="1556461" y="858432"/>
                  </a:lnTo>
                  <a:close/>
                </a:path>
              </a:pathLst>
            </a:custGeom>
            <a:solidFill>
              <a:srgbClr val="F6BE66"/>
            </a:solidFill>
          </p:spPr>
          <p:txBody>
            <a:bodyPr wrap="square" lIns="0" tIns="0" rIns="0" bIns="0" rtlCol="0"/>
            <a:lstStyle/>
            <a:p>
              <a:endParaRPr/>
            </a:p>
          </p:txBody>
        </p:sp>
        <p:pic>
          <p:nvPicPr>
            <p:cNvPr id="5" name="object 5"/>
            <p:cNvPicPr/>
            <p:nvPr/>
          </p:nvPicPr>
          <p:blipFill>
            <a:blip r:embed="rId3" cstate="print"/>
            <a:stretch>
              <a:fillRect/>
            </a:stretch>
          </p:blipFill>
          <p:spPr>
            <a:xfrm>
              <a:off x="10969358" y="493548"/>
              <a:ext cx="4231793" cy="2010135"/>
            </a:xfrm>
            <a:prstGeom prst="rect">
              <a:avLst/>
            </a:prstGeom>
          </p:spPr>
        </p:pic>
        <p:pic>
          <p:nvPicPr>
            <p:cNvPr id="7" name="object 7"/>
            <p:cNvPicPr/>
            <p:nvPr/>
          </p:nvPicPr>
          <p:blipFill>
            <a:blip r:embed="rId4" cstate="print"/>
            <a:stretch>
              <a:fillRect/>
            </a:stretch>
          </p:blipFill>
          <p:spPr>
            <a:xfrm>
              <a:off x="-1163" y="2874218"/>
              <a:ext cx="2238976" cy="2392799"/>
            </a:xfrm>
            <a:prstGeom prst="rect">
              <a:avLst/>
            </a:prstGeom>
          </p:spPr>
        </p:pic>
      </p:grpSp>
      <p:sp>
        <p:nvSpPr>
          <p:cNvPr id="8" name="object 8"/>
          <p:cNvSpPr txBox="1">
            <a:spLocks noGrp="1"/>
          </p:cNvSpPr>
          <p:nvPr>
            <p:ph type="title"/>
          </p:nvPr>
        </p:nvSpPr>
        <p:spPr>
          <a:xfrm>
            <a:off x="4972081" y="2358393"/>
            <a:ext cx="8343900" cy="2370455"/>
          </a:xfrm>
          <a:prstGeom prst="rect">
            <a:avLst/>
          </a:prstGeom>
        </p:spPr>
        <p:txBody>
          <a:bodyPr vert="horz" wrap="square" lIns="0" tIns="27305" rIns="0" bIns="0" rtlCol="0">
            <a:spAutoFit/>
          </a:bodyPr>
          <a:lstStyle/>
          <a:p>
            <a:pPr marL="12700" marR="5080" indent="371475">
              <a:lnSpc>
                <a:spcPts val="9230"/>
              </a:lnSpc>
              <a:spcBef>
                <a:spcPts val="215"/>
              </a:spcBef>
            </a:pPr>
            <a:r>
              <a:rPr sz="7700" spc="545" dirty="0">
                <a:solidFill>
                  <a:srgbClr val="000000"/>
                </a:solidFill>
                <a:latin typeface="Trebuchet MS"/>
                <a:cs typeface="Trebuchet MS"/>
              </a:rPr>
              <a:t>ANNUAL </a:t>
            </a:r>
            <a:r>
              <a:rPr sz="7700" spc="-105" dirty="0">
                <a:solidFill>
                  <a:srgbClr val="000000"/>
                </a:solidFill>
                <a:latin typeface="Trebuchet MS"/>
                <a:cs typeface="Trebuchet MS"/>
              </a:rPr>
              <a:t>TITLE </a:t>
            </a:r>
            <a:r>
              <a:rPr sz="7700" spc="65" dirty="0">
                <a:solidFill>
                  <a:srgbClr val="000000"/>
                </a:solidFill>
                <a:latin typeface="Trebuchet MS"/>
                <a:cs typeface="Trebuchet MS"/>
              </a:rPr>
              <a:t>I </a:t>
            </a:r>
            <a:r>
              <a:rPr sz="7700" spc="70" dirty="0">
                <a:solidFill>
                  <a:srgbClr val="000000"/>
                </a:solidFill>
                <a:latin typeface="Trebuchet MS"/>
                <a:cs typeface="Trebuchet MS"/>
              </a:rPr>
              <a:t> </a:t>
            </a:r>
            <a:r>
              <a:rPr sz="7700" spc="350" dirty="0">
                <a:solidFill>
                  <a:srgbClr val="000000"/>
                </a:solidFill>
                <a:latin typeface="Trebuchet MS"/>
                <a:cs typeface="Trebuchet MS"/>
              </a:rPr>
              <a:t>PARENT</a:t>
            </a:r>
            <a:r>
              <a:rPr sz="7700" spc="95" dirty="0">
                <a:solidFill>
                  <a:srgbClr val="000000"/>
                </a:solidFill>
                <a:latin typeface="Trebuchet MS"/>
                <a:cs typeface="Trebuchet MS"/>
              </a:rPr>
              <a:t> </a:t>
            </a:r>
            <a:r>
              <a:rPr sz="7700" spc="120" dirty="0">
                <a:solidFill>
                  <a:srgbClr val="000000"/>
                </a:solidFill>
                <a:latin typeface="Trebuchet MS"/>
                <a:cs typeface="Trebuchet MS"/>
              </a:rPr>
              <a:t>MEETING</a:t>
            </a:r>
            <a:endParaRPr sz="7700">
              <a:latin typeface="Trebuchet MS"/>
              <a:cs typeface="Trebuchet MS"/>
            </a:endParaRPr>
          </a:p>
        </p:txBody>
      </p:sp>
      <p:sp>
        <p:nvSpPr>
          <p:cNvPr id="9" name="object 9"/>
          <p:cNvSpPr txBox="1"/>
          <p:nvPr/>
        </p:nvSpPr>
        <p:spPr>
          <a:xfrm>
            <a:off x="5687621" y="5045374"/>
            <a:ext cx="6915150" cy="931665"/>
          </a:xfrm>
          <a:prstGeom prst="rect">
            <a:avLst/>
          </a:prstGeom>
        </p:spPr>
        <p:txBody>
          <a:bodyPr vert="horz" wrap="square" lIns="0" tIns="15875" rIns="0" bIns="0" rtlCol="0">
            <a:spAutoFit/>
          </a:bodyPr>
          <a:lstStyle/>
          <a:p>
            <a:pPr marL="12700" algn="ctr">
              <a:lnSpc>
                <a:spcPct val="100000"/>
              </a:lnSpc>
              <a:spcBef>
                <a:spcPts val="125"/>
              </a:spcBef>
            </a:pPr>
            <a:r>
              <a:rPr lang="en-US" sz="5950" spc="-200" dirty="0">
                <a:latin typeface="Microsoft Sans Serif"/>
                <a:cs typeface="Microsoft Sans Serif"/>
              </a:rPr>
              <a:t>August 28, 2024</a:t>
            </a:r>
            <a:endParaRPr sz="5950" dirty="0">
              <a:latin typeface="Microsoft Sans Serif"/>
              <a:cs typeface="Microsoft Sans Serif"/>
            </a:endParaRPr>
          </a:p>
        </p:txBody>
      </p:sp>
      <p:sp>
        <p:nvSpPr>
          <p:cNvPr id="10" name="object 10"/>
          <p:cNvSpPr/>
          <p:nvPr/>
        </p:nvSpPr>
        <p:spPr>
          <a:xfrm>
            <a:off x="5687621" y="6773935"/>
            <a:ext cx="6915150" cy="619125"/>
          </a:xfrm>
          <a:custGeom>
            <a:avLst/>
            <a:gdLst/>
            <a:ahLst/>
            <a:cxnLst/>
            <a:rect l="l" t="t" r="r" b="b"/>
            <a:pathLst>
              <a:path w="6915150" h="619125">
                <a:moveTo>
                  <a:pt x="6915149" y="619124"/>
                </a:moveTo>
                <a:lnTo>
                  <a:pt x="0" y="619124"/>
                </a:lnTo>
                <a:lnTo>
                  <a:pt x="0" y="0"/>
                </a:lnTo>
                <a:lnTo>
                  <a:pt x="6915149" y="0"/>
                </a:lnTo>
                <a:lnTo>
                  <a:pt x="6915149" y="619124"/>
                </a:lnTo>
                <a:close/>
              </a:path>
            </a:pathLst>
          </a:custGeom>
          <a:solidFill>
            <a:srgbClr val="000000"/>
          </a:solidFill>
        </p:spPr>
        <p:txBody>
          <a:bodyPr wrap="square" lIns="0" tIns="0" rIns="0" bIns="0" rtlCol="0"/>
          <a:lstStyle/>
          <a:p>
            <a:endParaRPr/>
          </a:p>
        </p:txBody>
      </p:sp>
      <p:sp>
        <p:nvSpPr>
          <p:cNvPr id="11" name="object 11"/>
          <p:cNvSpPr txBox="1"/>
          <p:nvPr/>
        </p:nvSpPr>
        <p:spPr>
          <a:xfrm>
            <a:off x="5687621" y="6882105"/>
            <a:ext cx="6915150" cy="505267"/>
          </a:xfrm>
          <a:prstGeom prst="rect">
            <a:avLst/>
          </a:prstGeom>
        </p:spPr>
        <p:txBody>
          <a:bodyPr vert="horz" wrap="square" lIns="0" tIns="12700" rIns="0" bIns="0" rtlCol="0">
            <a:spAutoFit/>
          </a:bodyPr>
          <a:lstStyle/>
          <a:p>
            <a:pPr marL="12700" algn="ctr">
              <a:lnSpc>
                <a:spcPct val="100000"/>
              </a:lnSpc>
              <a:spcBef>
                <a:spcPts val="100"/>
              </a:spcBef>
            </a:pPr>
            <a:r>
              <a:rPr sz="3200" spc="30" dirty="0">
                <a:solidFill>
                  <a:srgbClr val="FFFFFF"/>
                </a:solidFill>
                <a:latin typeface="Lucida Sans Unicode"/>
                <a:cs typeface="Lucida Sans Unicode"/>
              </a:rPr>
              <a:t>Shirley</a:t>
            </a:r>
            <a:r>
              <a:rPr sz="3200" spc="100" dirty="0">
                <a:solidFill>
                  <a:srgbClr val="FFFFFF"/>
                </a:solidFill>
                <a:latin typeface="Lucida Sans Unicode"/>
                <a:cs typeface="Lucida Sans Unicode"/>
              </a:rPr>
              <a:t> </a:t>
            </a:r>
            <a:r>
              <a:rPr sz="3200" spc="-90" dirty="0">
                <a:solidFill>
                  <a:srgbClr val="FFFFFF"/>
                </a:solidFill>
                <a:latin typeface="Lucida Sans Unicode"/>
                <a:cs typeface="Lucida Sans Unicode"/>
              </a:rPr>
              <a:t>Hills</a:t>
            </a:r>
            <a:r>
              <a:rPr sz="3200" spc="100" dirty="0">
                <a:solidFill>
                  <a:srgbClr val="FFFFFF"/>
                </a:solidFill>
                <a:latin typeface="Lucida Sans Unicode"/>
                <a:cs typeface="Lucida Sans Unicode"/>
              </a:rPr>
              <a:t> </a:t>
            </a:r>
            <a:r>
              <a:rPr sz="3200" spc="35" dirty="0">
                <a:solidFill>
                  <a:srgbClr val="FFFFFF"/>
                </a:solidFill>
                <a:latin typeface="Lucida Sans Unicode"/>
                <a:cs typeface="Lucida Sans Unicode"/>
              </a:rPr>
              <a:t>Elementary</a:t>
            </a:r>
            <a:endParaRPr sz="3200" dirty="0">
              <a:latin typeface="Lucida Sans Unicode"/>
              <a:cs typeface="Lucida Sans Unicode"/>
            </a:endParaRPr>
          </a:p>
        </p:txBody>
      </p:sp>
      <p:grpSp>
        <p:nvGrpSpPr>
          <p:cNvPr id="12" name="object 12"/>
          <p:cNvGrpSpPr/>
          <p:nvPr/>
        </p:nvGrpSpPr>
        <p:grpSpPr>
          <a:xfrm>
            <a:off x="1943265" y="0"/>
            <a:ext cx="16344900" cy="10287000"/>
            <a:chOff x="1943265" y="0"/>
            <a:chExt cx="16344900" cy="10287000"/>
          </a:xfrm>
        </p:grpSpPr>
        <p:pic>
          <p:nvPicPr>
            <p:cNvPr id="13" name="object 13"/>
            <p:cNvPicPr/>
            <p:nvPr/>
          </p:nvPicPr>
          <p:blipFill>
            <a:blip r:embed="rId5" cstate="print"/>
            <a:stretch>
              <a:fillRect/>
            </a:stretch>
          </p:blipFill>
          <p:spPr>
            <a:xfrm>
              <a:off x="1943265" y="0"/>
              <a:ext cx="1520466" cy="1613472"/>
            </a:xfrm>
            <a:prstGeom prst="rect">
              <a:avLst/>
            </a:prstGeom>
          </p:spPr>
        </p:pic>
        <p:pic>
          <p:nvPicPr>
            <p:cNvPr id="14" name="object 14"/>
            <p:cNvPicPr/>
            <p:nvPr/>
          </p:nvPicPr>
          <p:blipFill>
            <a:blip r:embed="rId6" cstate="print"/>
            <a:stretch>
              <a:fillRect/>
            </a:stretch>
          </p:blipFill>
          <p:spPr>
            <a:xfrm>
              <a:off x="15774385" y="4252404"/>
              <a:ext cx="2513613" cy="2124075"/>
            </a:xfrm>
            <a:prstGeom prst="rect">
              <a:avLst/>
            </a:prstGeom>
          </p:spPr>
        </p:pic>
        <p:sp>
          <p:nvSpPr>
            <p:cNvPr id="15" name="object 15"/>
            <p:cNvSpPr/>
            <p:nvPr/>
          </p:nvSpPr>
          <p:spPr>
            <a:xfrm>
              <a:off x="14694445" y="8766226"/>
              <a:ext cx="2021839" cy="1520825"/>
            </a:xfrm>
            <a:custGeom>
              <a:avLst/>
              <a:gdLst/>
              <a:ahLst/>
              <a:cxnLst/>
              <a:rect l="l" t="t" r="r" b="b"/>
              <a:pathLst>
                <a:path w="2021840" h="1520825">
                  <a:moveTo>
                    <a:pt x="1385093" y="573931"/>
                  </a:moveTo>
                  <a:lnTo>
                    <a:pt x="720451" y="573931"/>
                  </a:lnTo>
                  <a:lnTo>
                    <a:pt x="738770" y="0"/>
                  </a:lnTo>
                  <a:lnTo>
                    <a:pt x="1058645" y="476476"/>
                  </a:lnTo>
                  <a:lnTo>
                    <a:pt x="1395447" y="476476"/>
                  </a:lnTo>
                  <a:lnTo>
                    <a:pt x="1385093" y="573931"/>
                  </a:lnTo>
                  <a:close/>
                </a:path>
                <a:path w="2021840" h="1520825">
                  <a:moveTo>
                    <a:pt x="1395447" y="476476"/>
                  </a:moveTo>
                  <a:lnTo>
                    <a:pt x="1058645" y="476476"/>
                  </a:lnTo>
                  <a:lnTo>
                    <a:pt x="1440904" y="48617"/>
                  </a:lnTo>
                  <a:lnTo>
                    <a:pt x="1395447" y="476476"/>
                  </a:lnTo>
                  <a:close/>
                </a:path>
                <a:path w="2021840" h="1520825">
                  <a:moveTo>
                    <a:pt x="704179" y="1520772"/>
                  </a:moveTo>
                  <a:lnTo>
                    <a:pt x="412586" y="1520772"/>
                  </a:lnTo>
                  <a:lnTo>
                    <a:pt x="560971" y="1216984"/>
                  </a:lnTo>
                  <a:lnTo>
                    <a:pt x="0" y="1099246"/>
                  </a:lnTo>
                  <a:lnTo>
                    <a:pt x="523906" y="866379"/>
                  </a:lnTo>
                  <a:lnTo>
                    <a:pt x="169712" y="414925"/>
                  </a:lnTo>
                  <a:lnTo>
                    <a:pt x="720451" y="573931"/>
                  </a:lnTo>
                  <a:lnTo>
                    <a:pt x="1385093" y="573931"/>
                  </a:lnTo>
                  <a:lnTo>
                    <a:pt x="1380239" y="619617"/>
                  </a:lnTo>
                  <a:lnTo>
                    <a:pt x="1863022" y="619617"/>
                  </a:lnTo>
                  <a:lnTo>
                    <a:pt x="1534760" y="936375"/>
                  </a:lnTo>
                  <a:lnTo>
                    <a:pt x="2021712" y="1239234"/>
                  </a:lnTo>
                  <a:lnTo>
                    <a:pt x="1449904" y="1278536"/>
                  </a:lnTo>
                  <a:lnTo>
                    <a:pt x="1509898" y="1461689"/>
                  </a:lnTo>
                  <a:lnTo>
                    <a:pt x="814308" y="1461689"/>
                  </a:lnTo>
                  <a:lnTo>
                    <a:pt x="704179" y="1520772"/>
                  </a:lnTo>
                  <a:close/>
                </a:path>
                <a:path w="2021840" h="1520825">
                  <a:moveTo>
                    <a:pt x="1863022" y="619617"/>
                  </a:moveTo>
                  <a:lnTo>
                    <a:pt x="1380239" y="619617"/>
                  </a:lnTo>
                  <a:lnTo>
                    <a:pt x="1947574" y="538028"/>
                  </a:lnTo>
                  <a:lnTo>
                    <a:pt x="1863022" y="619617"/>
                  </a:lnTo>
                  <a:close/>
                </a:path>
                <a:path w="2021840" h="1520825">
                  <a:moveTo>
                    <a:pt x="1151469" y="1520772"/>
                  </a:moveTo>
                  <a:lnTo>
                    <a:pt x="828929" y="1520772"/>
                  </a:lnTo>
                  <a:lnTo>
                    <a:pt x="814308" y="1461689"/>
                  </a:lnTo>
                  <a:lnTo>
                    <a:pt x="1509898" y="1461689"/>
                  </a:lnTo>
                  <a:lnTo>
                    <a:pt x="1517860" y="1485996"/>
                  </a:lnTo>
                  <a:lnTo>
                    <a:pt x="1165375" y="1485996"/>
                  </a:lnTo>
                  <a:lnTo>
                    <a:pt x="1151469" y="1520772"/>
                  </a:lnTo>
                  <a:close/>
                </a:path>
                <a:path w="2021840" h="1520825">
                  <a:moveTo>
                    <a:pt x="1529252" y="1520772"/>
                  </a:moveTo>
                  <a:lnTo>
                    <a:pt x="1213019" y="1520772"/>
                  </a:lnTo>
                  <a:lnTo>
                    <a:pt x="1165375" y="1485996"/>
                  </a:lnTo>
                  <a:lnTo>
                    <a:pt x="1517860" y="1485996"/>
                  </a:lnTo>
                  <a:lnTo>
                    <a:pt x="1529252" y="1520772"/>
                  </a:lnTo>
                  <a:close/>
                </a:path>
              </a:pathLst>
            </a:custGeom>
            <a:solidFill>
              <a:srgbClr val="000000">
                <a:alpha val="59999"/>
              </a:srgbClr>
            </a:solidFill>
          </p:spPr>
          <p:txBody>
            <a:bodyPr wrap="square" lIns="0" tIns="0" rIns="0" bIns="0" rtlCol="0"/>
            <a:lstStyle/>
            <a:p>
              <a:endParaRPr/>
            </a:p>
          </p:txBody>
        </p:sp>
        <p:sp>
          <p:nvSpPr>
            <p:cNvPr id="16" name="object 16"/>
            <p:cNvSpPr/>
            <p:nvPr/>
          </p:nvSpPr>
          <p:spPr>
            <a:xfrm>
              <a:off x="14739529" y="8721056"/>
              <a:ext cx="2021839" cy="1566545"/>
            </a:xfrm>
            <a:custGeom>
              <a:avLst/>
              <a:gdLst/>
              <a:ahLst/>
              <a:cxnLst/>
              <a:rect l="l" t="t" r="r" b="b"/>
              <a:pathLst>
                <a:path w="2021840" h="1566545">
                  <a:moveTo>
                    <a:pt x="1385097" y="573931"/>
                  </a:moveTo>
                  <a:lnTo>
                    <a:pt x="720452" y="573931"/>
                  </a:lnTo>
                  <a:lnTo>
                    <a:pt x="738770" y="0"/>
                  </a:lnTo>
                  <a:lnTo>
                    <a:pt x="1058646" y="476476"/>
                  </a:lnTo>
                  <a:lnTo>
                    <a:pt x="1395450" y="476476"/>
                  </a:lnTo>
                  <a:lnTo>
                    <a:pt x="1385097" y="573931"/>
                  </a:lnTo>
                  <a:close/>
                </a:path>
                <a:path w="2021840" h="1566545">
                  <a:moveTo>
                    <a:pt x="1395450" y="476476"/>
                  </a:moveTo>
                  <a:lnTo>
                    <a:pt x="1058646" y="476476"/>
                  </a:lnTo>
                  <a:lnTo>
                    <a:pt x="1440904" y="48617"/>
                  </a:lnTo>
                  <a:lnTo>
                    <a:pt x="1395450" y="476476"/>
                  </a:lnTo>
                  <a:close/>
                </a:path>
                <a:path w="2021840" h="1566545">
                  <a:moveTo>
                    <a:pt x="619986" y="1565942"/>
                  </a:moveTo>
                  <a:lnTo>
                    <a:pt x="390524" y="1565942"/>
                  </a:lnTo>
                  <a:lnTo>
                    <a:pt x="560975" y="1216980"/>
                  </a:lnTo>
                  <a:lnTo>
                    <a:pt x="0" y="1099246"/>
                  </a:lnTo>
                  <a:lnTo>
                    <a:pt x="523906" y="866379"/>
                  </a:lnTo>
                  <a:lnTo>
                    <a:pt x="169713" y="414924"/>
                  </a:lnTo>
                  <a:lnTo>
                    <a:pt x="720452" y="573931"/>
                  </a:lnTo>
                  <a:lnTo>
                    <a:pt x="1385097" y="573931"/>
                  </a:lnTo>
                  <a:lnTo>
                    <a:pt x="1380243" y="619617"/>
                  </a:lnTo>
                  <a:lnTo>
                    <a:pt x="1863025" y="619617"/>
                  </a:lnTo>
                  <a:lnTo>
                    <a:pt x="1534765" y="936371"/>
                  </a:lnTo>
                  <a:lnTo>
                    <a:pt x="2021712" y="1239230"/>
                  </a:lnTo>
                  <a:lnTo>
                    <a:pt x="1449904" y="1278536"/>
                  </a:lnTo>
                  <a:lnTo>
                    <a:pt x="1509897" y="1461689"/>
                  </a:lnTo>
                  <a:lnTo>
                    <a:pt x="814312" y="1461689"/>
                  </a:lnTo>
                  <a:lnTo>
                    <a:pt x="619986" y="1565942"/>
                  </a:lnTo>
                  <a:close/>
                </a:path>
                <a:path w="2021840" h="1566545">
                  <a:moveTo>
                    <a:pt x="1863025" y="619617"/>
                  </a:moveTo>
                  <a:lnTo>
                    <a:pt x="1380243" y="619617"/>
                  </a:lnTo>
                  <a:lnTo>
                    <a:pt x="1947578" y="538028"/>
                  </a:lnTo>
                  <a:lnTo>
                    <a:pt x="1863025" y="619617"/>
                  </a:lnTo>
                  <a:close/>
                </a:path>
                <a:path w="2021840" h="1566545">
                  <a:moveTo>
                    <a:pt x="1133408" y="1565942"/>
                  </a:moveTo>
                  <a:lnTo>
                    <a:pt x="840111" y="1565942"/>
                  </a:lnTo>
                  <a:lnTo>
                    <a:pt x="814312" y="1461689"/>
                  </a:lnTo>
                  <a:lnTo>
                    <a:pt x="1509897" y="1461689"/>
                  </a:lnTo>
                  <a:lnTo>
                    <a:pt x="1517859" y="1485996"/>
                  </a:lnTo>
                  <a:lnTo>
                    <a:pt x="1165375" y="1485996"/>
                  </a:lnTo>
                  <a:lnTo>
                    <a:pt x="1133408" y="1565942"/>
                  </a:lnTo>
                  <a:close/>
                </a:path>
                <a:path w="2021840" h="1566545">
                  <a:moveTo>
                    <a:pt x="1544045" y="1565942"/>
                  </a:moveTo>
                  <a:lnTo>
                    <a:pt x="1274900" y="1565942"/>
                  </a:lnTo>
                  <a:lnTo>
                    <a:pt x="1165375" y="1485996"/>
                  </a:lnTo>
                  <a:lnTo>
                    <a:pt x="1517859" y="1485996"/>
                  </a:lnTo>
                  <a:lnTo>
                    <a:pt x="1544045" y="1565942"/>
                  </a:lnTo>
                  <a:close/>
                </a:path>
              </a:pathLst>
            </a:custGeom>
            <a:solidFill>
              <a:srgbClr val="B4D995"/>
            </a:solidFill>
          </p:spPr>
          <p:txBody>
            <a:bodyPr wrap="square" lIns="0" tIns="0" rIns="0" bIns="0" rtlCol="0"/>
            <a:lstStyle/>
            <a:p>
              <a:endParaRPr/>
            </a:p>
          </p:txBody>
        </p:sp>
        <p:pic>
          <p:nvPicPr>
            <p:cNvPr id="17" name="object 17"/>
            <p:cNvPicPr/>
            <p:nvPr/>
          </p:nvPicPr>
          <p:blipFill>
            <a:blip r:embed="rId7" cstate="print"/>
            <a:stretch>
              <a:fillRect/>
            </a:stretch>
          </p:blipFill>
          <p:spPr>
            <a:xfrm>
              <a:off x="14804394" y="8786783"/>
              <a:ext cx="1723972" cy="1500215"/>
            </a:xfrm>
            <a:prstGeom prst="rect">
              <a:avLst/>
            </a:prstGeom>
          </p:spPr>
        </p:pic>
      </p:grpSp>
      <p:pic>
        <p:nvPicPr>
          <p:cNvPr id="19" name="Picture 18" descr="A horse head with a blue and green circle with text&#10;&#10;Description automatically generated">
            <a:extLst>
              <a:ext uri="{FF2B5EF4-FFF2-40B4-BE49-F238E27FC236}">
                <a16:creationId xmlns:a16="http://schemas.microsoft.com/office/drawing/2014/main" id="{78B68E29-049F-D46A-30F2-3888CE553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248" y="6812449"/>
            <a:ext cx="2838751" cy="28387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6281F4"/>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7145" rIns="0" bIns="0" rtlCol="0">
            <a:spAutoFit/>
          </a:bodyPr>
          <a:lstStyle/>
          <a:p>
            <a:pPr marL="12700">
              <a:lnSpc>
                <a:spcPct val="100000"/>
              </a:lnSpc>
              <a:spcBef>
                <a:spcPts val="135"/>
              </a:spcBef>
            </a:pPr>
            <a:r>
              <a:rPr spc="-254" dirty="0">
                <a:solidFill>
                  <a:srgbClr val="00B050"/>
                </a:solidFill>
              </a:rPr>
              <a:t>F</a:t>
            </a:r>
            <a:r>
              <a:rPr spc="170" dirty="0">
                <a:solidFill>
                  <a:srgbClr val="00B050"/>
                </a:solidFill>
              </a:rPr>
              <a:t>a</a:t>
            </a:r>
            <a:r>
              <a:rPr spc="325" dirty="0">
                <a:solidFill>
                  <a:srgbClr val="00B050"/>
                </a:solidFill>
              </a:rPr>
              <a:t>m</a:t>
            </a:r>
            <a:r>
              <a:rPr spc="155" dirty="0">
                <a:solidFill>
                  <a:srgbClr val="00B050"/>
                </a:solidFill>
              </a:rPr>
              <a:t>i</a:t>
            </a:r>
            <a:r>
              <a:rPr spc="140" dirty="0">
                <a:solidFill>
                  <a:srgbClr val="00B050"/>
                </a:solidFill>
              </a:rPr>
              <a:t>l</a:t>
            </a:r>
            <a:r>
              <a:rPr spc="240" dirty="0">
                <a:solidFill>
                  <a:srgbClr val="00B050"/>
                </a:solidFill>
              </a:rPr>
              <a:t>y</a:t>
            </a:r>
          </a:p>
        </p:txBody>
      </p:sp>
      <p:sp>
        <p:nvSpPr>
          <p:cNvPr id="4" name="object 4"/>
          <p:cNvSpPr txBox="1"/>
          <p:nvPr/>
        </p:nvSpPr>
        <p:spPr>
          <a:xfrm>
            <a:off x="2799005" y="4534978"/>
            <a:ext cx="1863089" cy="1006475"/>
          </a:xfrm>
          <a:prstGeom prst="rect">
            <a:avLst/>
          </a:prstGeom>
        </p:spPr>
        <p:txBody>
          <a:bodyPr vert="horz" wrap="square" lIns="0" tIns="17145" rIns="0" bIns="0" rtlCol="0">
            <a:spAutoFit/>
          </a:bodyPr>
          <a:lstStyle/>
          <a:p>
            <a:pPr marL="12700">
              <a:lnSpc>
                <a:spcPct val="100000"/>
              </a:lnSpc>
              <a:spcBef>
                <a:spcPts val="135"/>
              </a:spcBef>
            </a:pPr>
            <a:r>
              <a:rPr sz="6400" b="1" spc="-145" dirty="0">
                <a:solidFill>
                  <a:srgbClr val="00B050"/>
                </a:solidFill>
                <a:latin typeface="Tahoma"/>
                <a:cs typeface="Tahoma"/>
              </a:rPr>
              <a:t>P</a:t>
            </a:r>
            <a:r>
              <a:rPr sz="6400" b="1" spc="140" dirty="0">
                <a:solidFill>
                  <a:srgbClr val="00B050"/>
                </a:solidFill>
                <a:latin typeface="Tahoma"/>
                <a:cs typeface="Tahoma"/>
              </a:rPr>
              <a:t>l</a:t>
            </a:r>
            <a:r>
              <a:rPr sz="6400" b="1" spc="170" dirty="0">
                <a:solidFill>
                  <a:srgbClr val="00B050"/>
                </a:solidFill>
                <a:latin typeface="Tahoma"/>
                <a:cs typeface="Tahoma"/>
              </a:rPr>
              <a:t>a</a:t>
            </a:r>
            <a:r>
              <a:rPr sz="6400" b="1" spc="215" dirty="0">
                <a:solidFill>
                  <a:srgbClr val="00B050"/>
                </a:solidFill>
                <a:latin typeface="Tahoma"/>
                <a:cs typeface="Tahoma"/>
              </a:rPr>
              <a:t>n</a:t>
            </a:r>
            <a:endParaRPr sz="6400" dirty="0">
              <a:solidFill>
                <a:srgbClr val="00B050"/>
              </a:solidFill>
              <a:latin typeface="Tahoma"/>
              <a:cs typeface="Tahoma"/>
            </a:endParaRPr>
          </a:p>
        </p:txBody>
      </p:sp>
      <p:grpSp>
        <p:nvGrpSpPr>
          <p:cNvPr id="5" name="object 5"/>
          <p:cNvGrpSpPr/>
          <p:nvPr/>
        </p:nvGrpSpPr>
        <p:grpSpPr>
          <a:xfrm>
            <a:off x="6297594" y="352047"/>
            <a:ext cx="11222178" cy="8501807"/>
            <a:chOff x="6588007" y="352047"/>
            <a:chExt cx="10924704" cy="8501807"/>
          </a:xfrm>
        </p:grpSpPr>
        <p:pic>
          <p:nvPicPr>
            <p:cNvPr id="6" name="object 6"/>
            <p:cNvPicPr/>
            <p:nvPr/>
          </p:nvPicPr>
          <p:blipFill>
            <a:blip r:embed="rId2" cstate="print"/>
            <a:stretch>
              <a:fillRect/>
            </a:stretch>
          </p:blipFill>
          <p:spPr>
            <a:xfrm>
              <a:off x="6588007" y="649643"/>
              <a:ext cx="10924704" cy="8204211"/>
            </a:xfrm>
            <a:prstGeom prst="rect">
              <a:avLst/>
            </a:prstGeom>
          </p:spPr>
        </p:pic>
        <p:pic>
          <p:nvPicPr>
            <p:cNvPr id="7" name="object 7"/>
            <p:cNvPicPr/>
            <p:nvPr/>
          </p:nvPicPr>
          <p:blipFill>
            <a:blip r:embed="rId3" cstate="print"/>
            <a:stretch>
              <a:fillRect/>
            </a:stretch>
          </p:blipFill>
          <p:spPr>
            <a:xfrm>
              <a:off x="9868097" y="352047"/>
              <a:ext cx="4039982" cy="1151914"/>
            </a:xfrm>
            <a:prstGeom prst="rect">
              <a:avLst/>
            </a:prstGeom>
          </p:spPr>
        </p:pic>
      </p:grpSp>
      <p:pic>
        <p:nvPicPr>
          <p:cNvPr id="8" name="object 8"/>
          <p:cNvPicPr/>
          <p:nvPr/>
        </p:nvPicPr>
        <p:blipFill>
          <a:blip r:embed="rId4" cstate="print"/>
          <a:stretch>
            <a:fillRect/>
          </a:stretch>
        </p:blipFill>
        <p:spPr>
          <a:xfrm>
            <a:off x="653318" y="370489"/>
            <a:ext cx="2845272" cy="1911669"/>
          </a:xfrm>
          <a:prstGeom prst="rect">
            <a:avLst/>
          </a:prstGeom>
        </p:spPr>
      </p:pic>
      <p:pic>
        <p:nvPicPr>
          <p:cNvPr id="9" name="object 9"/>
          <p:cNvPicPr/>
          <p:nvPr/>
        </p:nvPicPr>
        <p:blipFill>
          <a:blip r:embed="rId5" cstate="print"/>
          <a:stretch>
            <a:fillRect/>
          </a:stretch>
        </p:blipFill>
        <p:spPr>
          <a:xfrm>
            <a:off x="1809470" y="6712146"/>
            <a:ext cx="3681014" cy="1947993"/>
          </a:xfrm>
          <a:prstGeom prst="rect">
            <a:avLst/>
          </a:prstGeom>
        </p:spPr>
      </p:pic>
      <p:sp>
        <p:nvSpPr>
          <p:cNvPr id="10" name="object 10"/>
          <p:cNvSpPr txBox="1"/>
          <p:nvPr/>
        </p:nvSpPr>
        <p:spPr>
          <a:xfrm>
            <a:off x="6858837" y="2310340"/>
            <a:ext cx="9326245" cy="546735"/>
          </a:xfrm>
          <a:prstGeom prst="rect">
            <a:avLst/>
          </a:prstGeom>
        </p:spPr>
        <p:txBody>
          <a:bodyPr vert="horz" wrap="square" lIns="0" tIns="15240" rIns="0" bIns="0" rtlCol="0">
            <a:spAutoFit/>
          </a:bodyPr>
          <a:lstStyle/>
          <a:p>
            <a:pPr marL="12700">
              <a:lnSpc>
                <a:spcPct val="100000"/>
              </a:lnSpc>
              <a:spcBef>
                <a:spcPts val="120"/>
              </a:spcBef>
            </a:pPr>
            <a:r>
              <a:rPr sz="3400" b="1" spc="-335" dirty="0">
                <a:solidFill>
                  <a:srgbClr val="03989D"/>
                </a:solidFill>
                <a:latin typeface="Times New Roman"/>
                <a:cs typeface="Times New Roman"/>
              </a:rPr>
              <a:t>T</a:t>
            </a:r>
            <a:r>
              <a:rPr sz="3400" b="1" spc="-40" dirty="0">
                <a:solidFill>
                  <a:srgbClr val="03989D"/>
                </a:solidFill>
                <a:latin typeface="Times New Roman"/>
                <a:cs typeface="Times New Roman"/>
              </a:rPr>
              <a:t>h</a:t>
            </a:r>
            <a:r>
              <a:rPr sz="3400" b="1" spc="70" dirty="0">
                <a:solidFill>
                  <a:srgbClr val="03989D"/>
                </a:solidFill>
                <a:latin typeface="Times New Roman"/>
                <a:cs typeface="Times New Roman"/>
              </a:rPr>
              <a:t>e</a:t>
            </a:r>
            <a:r>
              <a:rPr sz="3400" b="1" spc="-260" dirty="0">
                <a:solidFill>
                  <a:srgbClr val="03989D"/>
                </a:solidFill>
                <a:latin typeface="Times New Roman"/>
                <a:cs typeface="Times New Roman"/>
              </a:rPr>
              <a:t> </a:t>
            </a:r>
            <a:r>
              <a:rPr sz="3400" b="1" spc="-235" dirty="0">
                <a:solidFill>
                  <a:srgbClr val="03989D"/>
                </a:solidFill>
                <a:latin typeface="Times New Roman"/>
                <a:cs typeface="Times New Roman"/>
              </a:rPr>
              <a:t>E</a:t>
            </a:r>
            <a:r>
              <a:rPr sz="3400" b="1" spc="25" dirty="0">
                <a:solidFill>
                  <a:srgbClr val="03989D"/>
                </a:solidFill>
                <a:latin typeface="Times New Roman"/>
                <a:cs typeface="Times New Roman"/>
              </a:rPr>
              <a:t>n</a:t>
            </a:r>
            <a:r>
              <a:rPr sz="3400" b="1" spc="35" dirty="0">
                <a:solidFill>
                  <a:srgbClr val="03989D"/>
                </a:solidFill>
                <a:latin typeface="Times New Roman"/>
                <a:cs typeface="Times New Roman"/>
              </a:rPr>
              <a:t>g</a:t>
            </a:r>
            <a:r>
              <a:rPr sz="3400" b="1" spc="-55" dirty="0">
                <a:solidFill>
                  <a:srgbClr val="03989D"/>
                </a:solidFill>
                <a:latin typeface="Times New Roman"/>
                <a:cs typeface="Times New Roman"/>
              </a:rPr>
              <a:t>a</a:t>
            </a:r>
            <a:r>
              <a:rPr sz="3400" b="1" spc="35" dirty="0">
                <a:solidFill>
                  <a:srgbClr val="03989D"/>
                </a:solidFill>
                <a:latin typeface="Times New Roman"/>
                <a:cs typeface="Times New Roman"/>
              </a:rPr>
              <a:t>g</a:t>
            </a:r>
            <a:r>
              <a:rPr sz="3400" b="1" spc="65" dirty="0">
                <a:solidFill>
                  <a:srgbClr val="03989D"/>
                </a:solidFill>
                <a:latin typeface="Times New Roman"/>
                <a:cs typeface="Times New Roman"/>
              </a:rPr>
              <a:t>e</a:t>
            </a:r>
            <a:r>
              <a:rPr sz="3400" b="1" spc="25" dirty="0">
                <a:solidFill>
                  <a:srgbClr val="03989D"/>
                </a:solidFill>
                <a:latin typeface="Times New Roman"/>
                <a:cs typeface="Times New Roman"/>
              </a:rPr>
              <a:t>m</a:t>
            </a:r>
            <a:r>
              <a:rPr sz="3400" b="1" spc="65" dirty="0">
                <a:solidFill>
                  <a:srgbClr val="03989D"/>
                </a:solidFill>
                <a:latin typeface="Times New Roman"/>
                <a:cs typeface="Times New Roman"/>
              </a:rPr>
              <a:t>e</a:t>
            </a:r>
            <a:r>
              <a:rPr sz="3400" b="1" spc="25" dirty="0">
                <a:solidFill>
                  <a:srgbClr val="03989D"/>
                </a:solidFill>
                <a:latin typeface="Times New Roman"/>
                <a:cs typeface="Times New Roman"/>
              </a:rPr>
              <a:t>n</a:t>
            </a:r>
            <a:r>
              <a:rPr sz="3400" b="1" dirty="0">
                <a:solidFill>
                  <a:srgbClr val="03989D"/>
                </a:solidFill>
                <a:latin typeface="Times New Roman"/>
                <a:cs typeface="Times New Roman"/>
              </a:rPr>
              <a:t>t</a:t>
            </a:r>
            <a:r>
              <a:rPr sz="3400" b="1" spc="-260" dirty="0">
                <a:solidFill>
                  <a:srgbClr val="03989D"/>
                </a:solidFill>
                <a:latin typeface="Times New Roman"/>
                <a:cs typeface="Times New Roman"/>
              </a:rPr>
              <a:t> </a:t>
            </a:r>
            <a:r>
              <a:rPr sz="3400" b="1" spc="-114" dirty="0">
                <a:solidFill>
                  <a:srgbClr val="03989D"/>
                </a:solidFill>
                <a:latin typeface="Times New Roman"/>
                <a:cs typeface="Times New Roman"/>
              </a:rPr>
              <a:t>P</a:t>
            </a:r>
            <a:r>
              <a:rPr sz="3400" b="1" spc="-55" dirty="0">
                <a:solidFill>
                  <a:srgbClr val="03989D"/>
                </a:solidFill>
                <a:latin typeface="Times New Roman"/>
                <a:cs typeface="Times New Roman"/>
              </a:rPr>
              <a:t>la</a:t>
            </a:r>
            <a:r>
              <a:rPr sz="3400" b="1" spc="30" dirty="0">
                <a:solidFill>
                  <a:srgbClr val="03989D"/>
                </a:solidFill>
                <a:latin typeface="Times New Roman"/>
                <a:cs typeface="Times New Roman"/>
              </a:rPr>
              <a:t>n</a:t>
            </a:r>
            <a:r>
              <a:rPr sz="3400" b="1" spc="-260" dirty="0">
                <a:solidFill>
                  <a:srgbClr val="03989D"/>
                </a:solidFill>
                <a:latin typeface="Times New Roman"/>
                <a:cs typeface="Times New Roman"/>
              </a:rPr>
              <a:t> </a:t>
            </a:r>
            <a:r>
              <a:rPr sz="3400" b="1" spc="-60" dirty="0">
                <a:solidFill>
                  <a:srgbClr val="03989D"/>
                </a:solidFill>
                <a:latin typeface="Times New Roman"/>
                <a:cs typeface="Times New Roman"/>
              </a:rPr>
              <a:t>d</a:t>
            </a:r>
            <a:r>
              <a:rPr sz="3400" b="1" spc="65" dirty="0">
                <a:solidFill>
                  <a:srgbClr val="03989D"/>
                </a:solidFill>
                <a:latin typeface="Times New Roman"/>
                <a:cs typeface="Times New Roman"/>
              </a:rPr>
              <a:t>es</a:t>
            </a:r>
            <a:r>
              <a:rPr sz="3400" b="1" spc="-45" dirty="0">
                <a:solidFill>
                  <a:srgbClr val="03989D"/>
                </a:solidFill>
                <a:latin typeface="Times New Roman"/>
                <a:cs typeface="Times New Roman"/>
              </a:rPr>
              <a:t>c</a:t>
            </a:r>
            <a:r>
              <a:rPr sz="3400" b="1" spc="-110" dirty="0">
                <a:solidFill>
                  <a:srgbClr val="03989D"/>
                </a:solidFill>
                <a:latin typeface="Times New Roman"/>
                <a:cs typeface="Times New Roman"/>
              </a:rPr>
              <a:t>r</a:t>
            </a:r>
            <a:r>
              <a:rPr sz="3400" b="1" spc="45" dirty="0">
                <a:solidFill>
                  <a:srgbClr val="03989D"/>
                </a:solidFill>
                <a:latin typeface="Times New Roman"/>
                <a:cs typeface="Times New Roman"/>
              </a:rPr>
              <a:t>i</a:t>
            </a:r>
            <a:r>
              <a:rPr sz="3400" b="1" spc="-145" dirty="0">
                <a:solidFill>
                  <a:srgbClr val="03989D"/>
                </a:solidFill>
                <a:latin typeface="Times New Roman"/>
                <a:cs typeface="Times New Roman"/>
              </a:rPr>
              <a:t>b</a:t>
            </a:r>
            <a:r>
              <a:rPr sz="3400" b="1" spc="65" dirty="0">
                <a:solidFill>
                  <a:srgbClr val="03989D"/>
                </a:solidFill>
                <a:latin typeface="Times New Roman"/>
                <a:cs typeface="Times New Roman"/>
              </a:rPr>
              <a:t>e</a:t>
            </a:r>
            <a:r>
              <a:rPr sz="3400" b="1" spc="70" dirty="0">
                <a:solidFill>
                  <a:srgbClr val="03989D"/>
                </a:solidFill>
                <a:latin typeface="Times New Roman"/>
                <a:cs typeface="Times New Roman"/>
              </a:rPr>
              <a:t>s</a:t>
            </a:r>
            <a:r>
              <a:rPr sz="3400" b="1" spc="-260" dirty="0">
                <a:solidFill>
                  <a:srgbClr val="03989D"/>
                </a:solidFill>
                <a:latin typeface="Times New Roman"/>
                <a:cs typeface="Times New Roman"/>
              </a:rPr>
              <a:t> </a:t>
            </a:r>
            <a:r>
              <a:rPr sz="3400" b="1" spc="-40" dirty="0">
                <a:solidFill>
                  <a:srgbClr val="03989D"/>
                </a:solidFill>
                <a:latin typeface="Times New Roman"/>
                <a:cs typeface="Times New Roman"/>
              </a:rPr>
              <a:t>h</a:t>
            </a:r>
            <a:r>
              <a:rPr sz="3400" b="1" spc="55" dirty="0">
                <a:solidFill>
                  <a:srgbClr val="03989D"/>
                </a:solidFill>
                <a:latin typeface="Times New Roman"/>
                <a:cs typeface="Times New Roman"/>
              </a:rPr>
              <a:t>o</a:t>
            </a:r>
            <a:r>
              <a:rPr sz="3400" b="1" spc="65" dirty="0">
                <a:solidFill>
                  <a:srgbClr val="03989D"/>
                </a:solidFill>
                <a:latin typeface="Times New Roman"/>
                <a:cs typeface="Times New Roman"/>
              </a:rPr>
              <a:t>w</a:t>
            </a:r>
            <a:r>
              <a:rPr sz="3400" b="1" spc="-260" dirty="0">
                <a:solidFill>
                  <a:srgbClr val="03989D"/>
                </a:solidFill>
                <a:latin typeface="Times New Roman"/>
                <a:cs typeface="Times New Roman"/>
              </a:rPr>
              <a:t> </a:t>
            </a:r>
            <a:r>
              <a:rPr sz="3400" b="1" spc="55" dirty="0">
                <a:solidFill>
                  <a:srgbClr val="03989D"/>
                </a:solidFill>
                <a:latin typeface="Times New Roman"/>
                <a:cs typeface="Times New Roman"/>
              </a:rPr>
              <a:t>o</a:t>
            </a:r>
            <a:r>
              <a:rPr sz="3400" b="1" spc="-30" dirty="0">
                <a:solidFill>
                  <a:srgbClr val="03989D"/>
                </a:solidFill>
                <a:latin typeface="Times New Roman"/>
                <a:cs typeface="Times New Roman"/>
              </a:rPr>
              <a:t>u</a:t>
            </a:r>
            <a:r>
              <a:rPr sz="3400" b="1" spc="-105" dirty="0">
                <a:solidFill>
                  <a:srgbClr val="03989D"/>
                </a:solidFill>
                <a:latin typeface="Times New Roman"/>
                <a:cs typeface="Times New Roman"/>
              </a:rPr>
              <a:t>r</a:t>
            </a:r>
            <a:r>
              <a:rPr sz="3400" b="1" spc="-260" dirty="0">
                <a:solidFill>
                  <a:srgbClr val="03989D"/>
                </a:solidFill>
                <a:latin typeface="Times New Roman"/>
                <a:cs typeface="Times New Roman"/>
              </a:rPr>
              <a:t> </a:t>
            </a:r>
            <a:r>
              <a:rPr sz="3400" b="1" spc="65" dirty="0">
                <a:solidFill>
                  <a:srgbClr val="03989D"/>
                </a:solidFill>
                <a:latin typeface="Times New Roman"/>
                <a:cs typeface="Times New Roman"/>
              </a:rPr>
              <a:t>s</a:t>
            </a:r>
            <a:r>
              <a:rPr sz="3400" b="1" spc="-45" dirty="0">
                <a:solidFill>
                  <a:srgbClr val="03989D"/>
                </a:solidFill>
                <a:latin typeface="Times New Roman"/>
                <a:cs typeface="Times New Roman"/>
              </a:rPr>
              <a:t>c</a:t>
            </a:r>
            <a:r>
              <a:rPr sz="3400" b="1" spc="-40" dirty="0">
                <a:solidFill>
                  <a:srgbClr val="03989D"/>
                </a:solidFill>
                <a:latin typeface="Times New Roman"/>
                <a:cs typeface="Times New Roman"/>
              </a:rPr>
              <a:t>h</a:t>
            </a:r>
            <a:r>
              <a:rPr sz="3400" b="1" spc="55" dirty="0">
                <a:solidFill>
                  <a:srgbClr val="03989D"/>
                </a:solidFill>
                <a:latin typeface="Times New Roman"/>
                <a:cs typeface="Times New Roman"/>
              </a:rPr>
              <a:t>oo</a:t>
            </a:r>
            <a:r>
              <a:rPr sz="3400" b="1" spc="-50" dirty="0">
                <a:solidFill>
                  <a:srgbClr val="03989D"/>
                </a:solidFill>
                <a:latin typeface="Times New Roman"/>
                <a:cs typeface="Times New Roman"/>
              </a:rPr>
              <a:t>l</a:t>
            </a:r>
            <a:r>
              <a:rPr sz="3400" b="1" spc="-260" dirty="0">
                <a:solidFill>
                  <a:srgbClr val="03989D"/>
                </a:solidFill>
                <a:latin typeface="Times New Roman"/>
                <a:cs typeface="Times New Roman"/>
              </a:rPr>
              <a:t> </a:t>
            </a:r>
            <a:r>
              <a:rPr sz="3400" b="1" spc="60" dirty="0">
                <a:solidFill>
                  <a:srgbClr val="03989D"/>
                </a:solidFill>
                <a:latin typeface="Times New Roman"/>
                <a:cs typeface="Times New Roman"/>
              </a:rPr>
              <a:t>w</a:t>
            </a:r>
            <a:r>
              <a:rPr sz="3400" b="1" spc="45" dirty="0">
                <a:solidFill>
                  <a:srgbClr val="03989D"/>
                </a:solidFill>
                <a:latin typeface="Times New Roman"/>
                <a:cs typeface="Times New Roman"/>
              </a:rPr>
              <a:t>i</a:t>
            </a:r>
            <a:r>
              <a:rPr sz="3400" b="1" spc="-55" dirty="0">
                <a:solidFill>
                  <a:srgbClr val="03989D"/>
                </a:solidFill>
                <a:latin typeface="Times New Roman"/>
                <a:cs typeface="Times New Roman"/>
              </a:rPr>
              <a:t>l</a:t>
            </a:r>
            <a:r>
              <a:rPr sz="3400" b="1" spc="-50" dirty="0">
                <a:solidFill>
                  <a:srgbClr val="03989D"/>
                </a:solidFill>
                <a:latin typeface="Times New Roman"/>
                <a:cs typeface="Times New Roman"/>
              </a:rPr>
              <a:t>l</a:t>
            </a:r>
            <a:endParaRPr sz="3400" dirty="0">
              <a:latin typeface="Times New Roman"/>
              <a:cs typeface="Times New Roman"/>
            </a:endParaRPr>
          </a:p>
        </p:txBody>
      </p:sp>
      <p:sp>
        <p:nvSpPr>
          <p:cNvPr id="11" name="object 11"/>
          <p:cNvSpPr txBox="1"/>
          <p:nvPr/>
        </p:nvSpPr>
        <p:spPr>
          <a:xfrm>
            <a:off x="6858837" y="2940437"/>
            <a:ext cx="9609455" cy="546735"/>
          </a:xfrm>
          <a:prstGeom prst="rect">
            <a:avLst/>
          </a:prstGeom>
        </p:spPr>
        <p:txBody>
          <a:bodyPr vert="horz" wrap="square" lIns="0" tIns="15240" rIns="0" bIns="0" rtlCol="0">
            <a:spAutoFit/>
          </a:bodyPr>
          <a:lstStyle/>
          <a:p>
            <a:pPr marL="12700">
              <a:lnSpc>
                <a:spcPct val="100000"/>
              </a:lnSpc>
              <a:spcBef>
                <a:spcPts val="120"/>
              </a:spcBef>
            </a:pPr>
            <a:r>
              <a:rPr sz="3400" b="1" spc="-25" dirty="0">
                <a:solidFill>
                  <a:srgbClr val="03989D"/>
                </a:solidFill>
                <a:latin typeface="Times New Roman"/>
                <a:cs typeface="Times New Roman"/>
              </a:rPr>
              <a:t>provide</a:t>
            </a:r>
            <a:r>
              <a:rPr sz="3400" b="1" spc="-254" dirty="0">
                <a:solidFill>
                  <a:srgbClr val="03989D"/>
                </a:solidFill>
                <a:latin typeface="Times New Roman"/>
                <a:cs typeface="Times New Roman"/>
              </a:rPr>
              <a:t> </a:t>
            </a:r>
            <a:r>
              <a:rPr sz="3400" b="1" spc="5" dirty="0">
                <a:solidFill>
                  <a:srgbClr val="03989D"/>
                </a:solidFill>
                <a:latin typeface="Times New Roman"/>
                <a:cs typeface="Times New Roman"/>
              </a:rPr>
              <a:t>opportunities</a:t>
            </a:r>
            <a:r>
              <a:rPr sz="3400" b="1" spc="-254" dirty="0">
                <a:solidFill>
                  <a:srgbClr val="03989D"/>
                </a:solidFill>
                <a:latin typeface="Times New Roman"/>
                <a:cs typeface="Times New Roman"/>
              </a:rPr>
              <a:t> </a:t>
            </a:r>
            <a:r>
              <a:rPr sz="3400" b="1" spc="30" dirty="0">
                <a:solidFill>
                  <a:srgbClr val="03989D"/>
                </a:solidFill>
                <a:latin typeface="Times New Roman"/>
                <a:cs typeface="Times New Roman"/>
              </a:rPr>
              <a:t>to</a:t>
            </a:r>
            <a:r>
              <a:rPr sz="3400" b="1" spc="-254" dirty="0">
                <a:solidFill>
                  <a:srgbClr val="03989D"/>
                </a:solidFill>
                <a:latin typeface="Times New Roman"/>
                <a:cs typeface="Times New Roman"/>
              </a:rPr>
              <a:t> </a:t>
            </a:r>
            <a:r>
              <a:rPr sz="3400" b="1" spc="-15" dirty="0">
                <a:solidFill>
                  <a:srgbClr val="03989D"/>
                </a:solidFill>
                <a:latin typeface="Times New Roman"/>
                <a:cs typeface="Times New Roman"/>
              </a:rPr>
              <a:t>improve</a:t>
            </a:r>
            <a:r>
              <a:rPr sz="3400" b="1" spc="-254" dirty="0">
                <a:solidFill>
                  <a:srgbClr val="03989D"/>
                </a:solidFill>
                <a:latin typeface="Times New Roman"/>
                <a:cs typeface="Times New Roman"/>
              </a:rPr>
              <a:t> </a:t>
            </a:r>
            <a:r>
              <a:rPr sz="3400" b="1" spc="-20" dirty="0">
                <a:solidFill>
                  <a:srgbClr val="03989D"/>
                </a:solidFill>
                <a:latin typeface="Times New Roman"/>
                <a:cs typeface="Times New Roman"/>
              </a:rPr>
              <a:t>family</a:t>
            </a:r>
            <a:r>
              <a:rPr sz="3400" b="1" spc="-254" dirty="0">
                <a:solidFill>
                  <a:srgbClr val="03989D"/>
                </a:solidFill>
                <a:latin typeface="Times New Roman"/>
                <a:cs typeface="Times New Roman"/>
              </a:rPr>
              <a:t> </a:t>
            </a:r>
            <a:r>
              <a:rPr sz="3400" b="1" spc="30" dirty="0">
                <a:solidFill>
                  <a:srgbClr val="03989D"/>
                </a:solidFill>
                <a:latin typeface="Times New Roman"/>
                <a:cs typeface="Times New Roman"/>
              </a:rPr>
              <a:t>engagement</a:t>
            </a:r>
            <a:endParaRPr sz="3400" dirty="0">
              <a:latin typeface="Times New Roman"/>
              <a:cs typeface="Times New Roman"/>
            </a:endParaRPr>
          </a:p>
        </p:txBody>
      </p:sp>
      <p:sp>
        <p:nvSpPr>
          <p:cNvPr id="12" name="object 12"/>
          <p:cNvSpPr txBox="1"/>
          <p:nvPr/>
        </p:nvSpPr>
        <p:spPr>
          <a:xfrm>
            <a:off x="1266391" y="2941476"/>
            <a:ext cx="15767685" cy="1006475"/>
          </a:xfrm>
          <a:prstGeom prst="rect">
            <a:avLst/>
          </a:prstGeom>
        </p:spPr>
        <p:txBody>
          <a:bodyPr vert="horz" wrap="square" lIns="0" tIns="17145" rIns="0" bIns="0" rtlCol="0" anchor="t">
            <a:spAutoFit/>
          </a:bodyPr>
          <a:lstStyle/>
          <a:p>
            <a:pPr marL="38100">
              <a:spcBef>
                <a:spcPts val="135"/>
              </a:spcBef>
            </a:pPr>
            <a:r>
              <a:rPr lang="en-US" sz="9600" b="1" spc="127" baseline="-33420" dirty="0">
                <a:solidFill>
                  <a:srgbClr val="00B050"/>
                </a:solidFill>
                <a:latin typeface="Tahoma"/>
                <a:cs typeface="Tahoma"/>
              </a:rPr>
              <a:t>Engagement</a:t>
            </a:r>
            <a:r>
              <a:rPr lang="en-US" sz="9600" b="1" spc="787" baseline="-33420" dirty="0">
                <a:solidFill>
                  <a:srgbClr val="FAC2C4"/>
                </a:solidFill>
                <a:latin typeface="Tahoma"/>
                <a:cs typeface="Tahoma"/>
              </a:rPr>
              <a:t> </a:t>
            </a:r>
            <a:r>
              <a:rPr lang="en-US" sz="3400" b="1" spc="-25" dirty="0">
                <a:solidFill>
                  <a:srgbClr val="03989D"/>
                </a:solidFill>
                <a:latin typeface="Times New Roman"/>
                <a:cs typeface="Times New Roman"/>
              </a:rPr>
              <a:t>that</a:t>
            </a:r>
            <a:r>
              <a:rPr sz="3400" b="1" spc="-260" dirty="0">
                <a:solidFill>
                  <a:srgbClr val="03989D"/>
                </a:solidFill>
                <a:latin typeface="Times New Roman"/>
                <a:cs typeface="Times New Roman"/>
              </a:rPr>
              <a:t> </a:t>
            </a:r>
            <a:r>
              <a:rPr sz="3400" b="1" dirty="0">
                <a:solidFill>
                  <a:srgbClr val="03989D"/>
                </a:solidFill>
                <a:latin typeface="Times New Roman"/>
                <a:cs typeface="Times New Roman"/>
              </a:rPr>
              <a:t>will</a:t>
            </a:r>
            <a:r>
              <a:rPr sz="3400" b="1" spc="-260" dirty="0">
                <a:solidFill>
                  <a:srgbClr val="03989D"/>
                </a:solidFill>
                <a:latin typeface="Times New Roman"/>
                <a:cs typeface="Times New Roman"/>
              </a:rPr>
              <a:t> </a:t>
            </a:r>
            <a:r>
              <a:rPr sz="3400" b="1" spc="-20" dirty="0">
                <a:solidFill>
                  <a:srgbClr val="03989D"/>
                </a:solidFill>
                <a:latin typeface="Times New Roman"/>
                <a:cs typeface="Times New Roman"/>
              </a:rPr>
              <a:t>support</a:t>
            </a:r>
            <a:r>
              <a:rPr sz="3400" b="1" spc="-260" dirty="0">
                <a:solidFill>
                  <a:srgbClr val="03989D"/>
                </a:solidFill>
                <a:latin typeface="Times New Roman"/>
                <a:cs typeface="Times New Roman"/>
              </a:rPr>
              <a:t> </a:t>
            </a:r>
            <a:r>
              <a:rPr sz="3400" b="1" spc="10" dirty="0">
                <a:solidFill>
                  <a:srgbClr val="03989D"/>
                </a:solidFill>
                <a:latin typeface="Times New Roman"/>
                <a:cs typeface="Times New Roman"/>
              </a:rPr>
              <a:t>student</a:t>
            </a:r>
            <a:r>
              <a:rPr sz="3400" b="1" spc="-260" dirty="0">
                <a:solidFill>
                  <a:srgbClr val="03989D"/>
                </a:solidFill>
                <a:latin typeface="Times New Roman"/>
                <a:cs typeface="Times New Roman"/>
              </a:rPr>
              <a:t> </a:t>
            </a:r>
            <a:r>
              <a:rPr sz="3400" b="1" dirty="0">
                <a:solidFill>
                  <a:srgbClr val="03989D"/>
                </a:solidFill>
                <a:latin typeface="Times New Roman"/>
                <a:cs typeface="Times New Roman"/>
              </a:rPr>
              <a:t>learning</a:t>
            </a:r>
            <a:r>
              <a:rPr sz="3400" b="1" spc="-260" dirty="0">
                <a:solidFill>
                  <a:srgbClr val="03989D"/>
                </a:solidFill>
                <a:latin typeface="Times New Roman"/>
                <a:cs typeface="Times New Roman"/>
              </a:rPr>
              <a:t> </a:t>
            </a:r>
            <a:r>
              <a:rPr sz="3400" b="1" spc="-25" dirty="0">
                <a:solidFill>
                  <a:srgbClr val="03989D"/>
                </a:solidFill>
                <a:latin typeface="Times New Roman"/>
                <a:cs typeface="Times New Roman"/>
              </a:rPr>
              <a:t>at</a:t>
            </a:r>
            <a:r>
              <a:rPr sz="3400" b="1" spc="-260" dirty="0">
                <a:solidFill>
                  <a:srgbClr val="03989D"/>
                </a:solidFill>
                <a:latin typeface="Times New Roman"/>
                <a:cs typeface="Times New Roman"/>
              </a:rPr>
              <a:t> </a:t>
            </a:r>
            <a:r>
              <a:rPr sz="3400" b="1" spc="10" dirty="0">
                <a:solidFill>
                  <a:srgbClr val="03989D"/>
                </a:solidFill>
                <a:latin typeface="Times New Roman"/>
                <a:cs typeface="Times New Roman"/>
              </a:rPr>
              <a:t>school</a:t>
            </a:r>
            <a:r>
              <a:rPr sz="3400" b="1" spc="-260" dirty="0">
                <a:solidFill>
                  <a:srgbClr val="03989D"/>
                </a:solidFill>
                <a:latin typeface="Times New Roman"/>
                <a:cs typeface="Times New Roman"/>
              </a:rPr>
              <a:t> </a:t>
            </a:r>
            <a:r>
              <a:rPr sz="3400" b="1" spc="-30" dirty="0">
                <a:solidFill>
                  <a:srgbClr val="03989D"/>
                </a:solidFill>
                <a:latin typeface="Times New Roman"/>
                <a:cs typeface="Times New Roman"/>
              </a:rPr>
              <a:t>and</a:t>
            </a:r>
            <a:r>
              <a:rPr sz="3400" b="1" spc="-260" dirty="0">
                <a:solidFill>
                  <a:srgbClr val="03989D"/>
                </a:solidFill>
                <a:latin typeface="Times New Roman"/>
                <a:cs typeface="Times New Roman"/>
              </a:rPr>
              <a:t> </a:t>
            </a:r>
            <a:r>
              <a:rPr sz="3400" b="1" spc="-25" dirty="0">
                <a:solidFill>
                  <a:srgbClr val="03989D"/>
                </a:solidFill>
                <a:latin typeface="Times New Roman"/>
                <a:cs typeface="Times New Roman"/>
              </a:rPr>
              <a:t>at</a:t>
            </a:r>
            <a:r>
              <a:rPr sz="3400" b="1" spc="-260" dirty="0">
                <a:solidFill>
                  <a:srgbClr val="03989D"/>
                </a:solidFill>
                <a:latin typeface="Times New Roman"/>
                <a:cs typeface="Times New Roman"/>
              </a:rPr>
              <a:t> </a:t>
            </a:r>
            <a:r>
              <a:rPr sz="3400" b="1" spc="40" dirty="0">
                <a:solidFill>
                  <a:srgbClr val="03989D"/>
                </a:solidFill>
                <a:latin typeface="Times New Roman"/>
                <a:cs typeface="Times New Roman"/>
              </a:rPr>
              <a:t>home.</a:t>
            </a:r>
            <a:endParaRPr sz="3400" dirty="0">
              <a:latin typeface="Times New Roman"/>
              <a:cs typeface="Times New Roman"/>
            </a:endParaRPr>
          </a:p>
        </p:txBody>
      </p:sp>
      <p:sp>
        <p:nvSpPr>
          <p:cNvPr id="13" name="object 13"/>
          <p:cNvSpPr txBox="1"/>
          <p:nvPr/>
        </p:nvSpPr>
        <p:spPr>
          <a:xfrm>
            <a:off x="6902242" y="4533403"/>
            <a:ext cx="8206740" cy="546735"/>
          </a:xfrm>
          <a:prstGeom prst="rect">
            <a:avLst/>
          </a:prstGeom>
        </p:spPr>
        <p:txBody>
          <a:bodyPr vert="horz" wrap="square" lIns="0" tIns="15240" rIns="0" bIns="0" rtlCol="0">
            <a:spAutoFit/>
          </a:bodyPr>
          <a:lstStyle/>
          <a:p>
            <a:pPr marL="12700">
              <a:lnSpc>
                <a:spcPct val="100000"/>
              </a:lnSpc>
              <a:spcBef>
                <a:spcPts val="120"/>
              </a:spcBef>
            </a:pPr>
            <a:r>
              <a:rPr sz="3400" b="1" spc="-140" dirty="0">
                <a:solidFill>
                  <a:srgbClr val="03989D"/>
                </a:solidFill>
                <a:latin typeface="Times New Roman"/>
                <a:cs typeface="Times New Roman"/>
              </a:rPr>
              <a:t>All</a:t>
            </a:r>
            <a:r>
              <a:rPr sz="3400" b="1" spc="-260" dirty="0">
                <a:solidFill>
                  <a:srgbClr val="03989D"/>
                </a:solidFill>
                <a:latin typeface="Times New Roman"/>
                <a:cs typeface="Times New Roman"/>
              </a:rPr>
              <a:t> </a:t>
            </a:r>
            <a:r>
              <a:rPr sz="3400" b="1" spc="15" dirty="0">
                <a:solidFill>
                  <a:srgbClr val="03989D"/>
                </a:solidFill>
                <a:latin typeface="Times New Roman"/>
                <a:cs typeface="Times New Roman"/>
              </a:rPr>
              <a:t>students</a:t>
            </a:r>
            <a:r>
              <a:rPr sz="3400" b="1" spc="-254" dirty="0">
                <a:solidFill>
                  <a:srgbClr val="03989D"/>
                </a:solidFill>
                <a:latin typeface="Times New Roman"/>
                <a:cs typeface="Times New Roman"/>
              </a:rPr>
              <a:t> </a:t>
            </a:r>
            <a:r>
              <a:rPr sz="3400" b="1" spc="-30" dirty="0">
                <a:solidFill>
                  <a:srgbClr val="03989D"/>
                </a:solidFill>
                <a:latin typeface="Times New Roman"/>
                <a:cs typeface="Times New Roman"/>
              </a:rPr>
              <a:t>and</a:t>
            </a:r>
            <a:r>
              <a:rPr sz="3400" b="1" spc="-254" dirty="0">
                <a:solidFill>
                  <a:srgbClr val="03989D"/>
                </a:solidFill>
                <a:latin typeface="Times New Roman"/>
                <a:cs typeface="Times New Roman"/>
              </a:rPr>
              <a:t> </a:t>
            </a:r>
            <a:r>
              <a:rPr sz="3400" b="1" spc="-10" dirty="0">
                <a:solidFill>
                  <a:srgbClr val="03989D"/>
                </a:solidFill>
                <a:latin typeface="Times New Roman"/>
                <a:cs typeface="Times New Roman"/>
              </a:rPr>
              <a:t>their</a:t>
            </a:r>
            <a:r>
              <a:rPr sz="3400" b="1" spc="-260" dirty="0">
                <a:solidFill>
                  <a:srgbClr val="03989D"/>
                </a:solidFill>
                <a:latin typeface="Times New Roman"/>
                <a:cs typeface="Times New Roman"/>
              </a:rPr>
              <a:t> </a:t>
            </a:r>
            <a:r>
              <a:rPr sz="3400" b="1" spc="20" dirty="0">
                <a:solidFill>
                  <a:srgbClr val="03989D"/>
                </a:solidFill>
                <a:latin typeface="Times New Roman"/>
                <a:cs typeface="Times New Roman"/>
              </a:rPr>
              <a:t>families</a:t>
            </a:r>
            <a:r>
              <a:rPr sz="3400" b="1" spc="-254" dirty="0">
                <a:solidFill>
                  <a:srgbClr val="03989D"/>
                </a:solidFill>
                <a:latin typeface="Times New Roman"/>
                <a:cs typeface="Times New Roman"/>
              </a:rPr>
              <a:t> </a:t>
            </a:r>
            <a:r>
              <a:rPr sz="3400" b="1" spc="-35" dirty="0">
                <a:solidFill>
                  <a:srgbClr val="03989D"/>
                </a:solidFill>
                <a:latin typeface="Times New Roman"/>
                <a:cs typeface="Times New Roman"/>
              </a:rPr>
              <a:t>are</a:t>
            </a:r>
            <a:r>
              <a:rPr sz="3400" b="1" spc="-254" dirty="0">
                <a:solidFill>
                  <a:srgbClr val="03989D"/>
                </a:solidFill>
                <a:latin typeface="Times New Roman"/>
                <a:cs typeface="Times New Roman"/>
              </a:rPr>
              <a:t> </a:t>
            </a:r>
            <a:r>
              <a:rPr sz="3400" b="1" dirty="0">
                <a:solidFill>
                  <a:srgbClr val="03989D"/>
                </a:solidFill>
                <a:latin typeface="Times New Roman"/>
                <a:cs typeface="Times New Roman"/>
              </a:rPr>
              <a:t>invited</a:t>
            </a:r>
            <a:r>
              <a:rPr sz="3400" b="1" spc="-254" dirty="0">
                <a:solidFill>
                  <a:srgbClr val="03989D"/>
                </a:solidFill>
                <a:latin typeface="Times New Roman"/>
                <a:cs typeface="Times New Roman"/>
              </a:rPr>
              <a:t> </a:t>
            </a:r>
            <a:r>
              <a:rPr sz="3400" b="1" spc="-30" dirty="0">
                <a:solidFill>
                  <a:srgbClr val="03989D"/>
                </a:solidFill>
                <a:latin typeface="Times New Roman"/>
                <a:cs typeface="Times New Roman"/>
              </a:rPr>
              <a:t>and</a:t>
            </a:r>
            <a:endParaRPr sz="3400" dirty="0">
              <a:latin typeface="Times New Roman"/>
              <a:cs typeface="Times New Roman"/>
            </a:endParaRPr>
          </a:p>
        </p:txBody>
      </p:sp>
      <p:sp>
        <p:nvSpPr>
          <p:cNvPr id="14" name="object 14"/>
          <p:cNvSpPr txBox="1">
            <a:spLocks noGrp="1"/>
          </p:cNvSpPr>
          <p:nvPr>
            <p:ph type="body" idx="1"/>
          </p:nvPr>
        </p:nvSpPr>
        <p:spPr>
          <a:xfrm>
            <a:off x="6902242" y="5047753"/>
            <a:ext cx="9789794" cy="2221377"/>
          </a:xfrm>
          <a:prstGeom prst="rect">
            <a:avLst/>
          </a:prstGeom>
        </p:spPr>
        <p:txBody>
          <a:bodyPr vert="horz" wrap="square" lIns="0" tIns="31750" rIns="0" bIns="0" rtlCol="0" anchor="t">
            <a:spAutoFit/>
          </a:bodyPr>
          <a:lstStyle/>
          <a:p>
            <a:pPr marL="12700" marR="5080">
              <a:lnSpc>
                <a:spcPts val="4050"/>
              </a:lnSpc>
              <a:spcBef>
                <a:spcPts val="250"/>
              </a:spcBef>
            </a:pPr>
            <a:r>
              <a:rPr spc="-5" dirty="0"/>
              <a:t>encouraged </a:t>
            </a:r>
            <a:r>
              <a:rPr spc="30" dirty="0"/>
              <a:t>to </a:t>
            </a:r>
            <a:r>
              <a:rPr spc="-45" dirty="0"/>
              <a:t>fully </a:t>
            </a:r>
            <a:r>
              <a:rPr spc="-20" dirty="0"/>
              <a:t>participate </a:t>
            </a:r>
            <a:r>
              <a:rPr spc="40" dirty="0"/>
              <a:t>in </a:t>
            </a:r>
            <a:r>
              <a:rPr spc="10" dirty="0"/>
              <a:t>the </a:t>
            </a:r>
            <a:r>
              <a:rPr spc="5"/>
              <a:t>opportunities</a:t>
            </a:r>
            <a:endParaRPr lang="en-US"/>
          </a:p>
          <a:p>
            <a:pPr marL="12700" marR="5080">
              <a:lnSpc>
                <a:spcPts val="4050"/>
              </a:lnSpc>
              <a:spcBef>
                <a:spcPts val="250"/>
              </a:spcBef>
            </a:pPr>
            <a:r>
              <a:rPr lang="en-US" spc="5" dirty="0"/>
              <a:t> </a:t>
            </a:r>
            <a:r>
              <a:rPr spc="-60" dirty="0"/>
              <a:t>d</a:t>
            </a:r>
            <a:r>
              <a:rPr spc="65" dirty="0"/>
              <a:t>es</a:t>
            </a:r>
            <a:r>
              <a:rPr spc="-45" dirty="0"/>
              <a:t>c</a:t>
            </a:r>
            <a:r>
              <a:rPr spc="-110" dirty="0"/>
              <a:t>r</a:t>
            </a:r>
            <a:r>
              <a:rPr spc="45" dirty="0"/>
              <a:t>i</a:t>
            </a:r>
            <a:r>
              <a:rPr spc="-145" dirty="0"/>
              <a:t>b</a:t>
            </a:r>
            <a:r>
              <a:rPr spc="65" dirty="0"/>
              <a:t>e</a:t>
            </a:r>
            <a:r>
              <a:rPr spc="-55" dirty="0"/>
              <a:t>d</a:t>
            </a:r>
            <a:r>
              <a:rPr spc="-260" dirty="0"/>
              <a:t> </a:t>
            </a:r>
            <a:r>
              <a:rPr spc="45" dirty="0"/>
              <a:t>i</a:t>
            </a:r>
            <a:r>
              <a:rPr spc="30" dirty="0"/>
              <a:t>n</a:t>
            </a:r>
            <a:r>
              <a:rPr spc="-260" dirty="0"/>
              <a:t> </a:t>
            </a:r>
            <a:r>
              <a:rPr spc="-5" dirty="0"/>
              <a:t>t</a:t>
            </a:r>
            <a:r>
              <a:rPr spc="-40" dirty="0"/>
              <a:t>h</a:t>
            </a:r>
            <a:r>
              <a:rPr spc="45" dirty="0"/>
              <a:t>i</a:t>
            </a:r>
            <a:r>
              <a:rPr spc="70" dirty="0"/>
              <a:t>s</a:t>
            </a:r>
            <a:r>
              <a:rPr spc="-260" dirty="0"/>
              <a:t> </a:t>
            </a:r>
            <a:r>
              <a:rPr spc="-60" dirty="0"/>
              <a:t>p</a:t>
            </a:r>
            <a:r>
              <a:rPr spc="-55" dirty="0"/>
              <a:t>la</a:t>
            </a:r>
            <a:r>
              <a:rPr spc="25" dirty="0"/>
              <a:t>n</a:t>
            </a:r>
            <a:r>
              <a:rPr spc="90" dirty="0"/>
              <a:t>.</a:t>
            </a:r>
            <a:r>
              <a:rPr spc="-260" dirty="0"/>
              <a:t> </a:t>
            </a:r>
            <a:r>
              <a:rPr spc="-335" dirty="0"/>
              <a:t>T</a:t>
            </a:r>
            <a:r>
              <a:rPr spc="-40" dirty="0"/>
              <a:t>h</a:t>
            </a:r>
            <a:r>
              <a:rPr spc="70" dirty="0"/>
              <a:t>e</a:t>
            </a:r>
            <a:r>
              <a:rPr spc="-260" dirty="0"/>
              <a:t> </a:t>
            </a:r>
            <a:r>
              <a:rPr spc="65" dirty="0"/>
              <a:t>s</a:t>
            </a:r>
            <a:r>
              <a:rPr spc="-45" dirty="0"/>
              <a:t>c</a:t>
            </a:r>
            <a:r>
              <a:rPr spc="-40" dirty="0"/>
              <a:t>h</a:t>
            </a:r>
            <a:r>
              <a:rPr spc="55" dirty="0"/>
              <a:t>oo</a:t>
            </a:r>
            <a:r>
              <a:rPr spc="-50" dirty="0"/>
              <a:t>l</a:t>
            </a:r>
            <a:r>
              <a:rPr spc="-260" dirty="0"/>
              <a:t> </a:t>
            </a:r>
            <a:r>
              <a:rPr spc="60" dirty="0"/>
              <a:t>w</a:t>
            </a:r>
            <a:r>
              <a:rPr spc="45" dirty="0"/>
              <a:t>i</a:t>
            </a:r>
            <a:r>
              <a:rPr spc="-55" dirty="0"/>
              <a:t>l</a:t>
            </a:r>
            <a:r>
              <a:rPr spc="-50" dirty="0"/>
              <a:t>l</a:t>
            </a:r>
            <a:r>
              <a:rPr spc="-260" dirty="0"/>
              <a:t> </a:t>
            </a:r>
            <a:r>
              <a:rPr spc="-60" dirty="0"/>
              <a:t>p</a:t>
            </a:r>
            <a:r>
              <a:rPr spc="-110" dirty="0"/>
              <a:t>r</a:t>
            </a:r>
            <a:r>
              <a:rPr spc="55" dirty="0"/>
              <a:t>o</a:t>
            </a:r>
            <a:r>
              <a:rPr spc="-114" dirty="0"/>
              <a:t>v</a:t>
            </a:r>
            <a:r>
              <a:rPr spc="45" dirty="0"/>
              <a:t>i</a:t>
            </a:r>
            <a:r>
              <a:rPr spc="-60" dirty="0"/>
              <a:t>d</a:t>
            </a:r>
            <a:r>
              <a:rPr spc="50" dirty="0"/>
              <a:t>e </a:t>
            </a:r>
            <a:endParaRPr lang="en-US"/>
          </a:p>
          <a:p>
            <a:pPr marL="12700" marR="5080">
              <a:lnSpc>
                <a:spcPts val="4050"/>
              </a:lnSpc>
              <a:spcBef>
                <a:spcPts val="250"/>
              </a:spcBef>
            </a:pPr>
            <a:r>
              <a:rPr lang="en-US" spc="50" dirty="0"/>
              <a:t> </a:t>
            </a:r>
            <a:r>
              <a:rPr spc="15" dirty="0"/>
              <a:t>information</a:t>
            </a:r>
            <a:r>
              <a:rPr spc="-260" dirty="0"/>
              <a:t> </a:t>
            </a:r>
            <a:r>
              <a:rPr spc="-30" dirty="0"/>
              <a:t>and</a:t>
            </a:r>
            <a:r>
              <a:rPr spc="-254" dirty="0"/>
              <a:t> </a:t>
            </a:r>
            <a:r>
              <a:rPr spc="5" dirty="0"/>
              <a:t>as</a:t>
            </a:r>
            <a:r>
              <a:rPr spc="-260" dirty="0"/>
              <a:t> </a:t>
            </a:r>
            <a:r>
              <a:rPr spc="-30" dirty="0"/>
              <a:t>many</a:t>
            </a:r>
            <a:r>
              <a:rPr spc="-254" dirty="0"/>
              <a:t> </a:t>
            </a:r>
            <a:r>
              <a:rPr spc="5" dirty="0"/>
              <a:t>opportunities</a:t>
            </a:r>
            <a:r>
              <a:rPr spc="-260" dirty="0"/>
              <a:t> </a:t>
            </a:r>
            <a:r>
              <a:rPr spc="5" dirty="0"/>
              <a:t>as</a:t>
            </a:r>
            <a:r>
              <a:rPr spc="-254" dirty="0"/>
              <a:t> </a:t>
            </a:r>
            <a:r>
              <a:rPr spc="5"/>
              <a:t>possible</a:t>
            </a:r>
            <a:endParaRPr lang="en-US"/>
          </a:p>
          <a:p>
            <a:pPr marL="12700" marR="5080">
              <a:lnSpc>
                <a:spcPts val="4050"/>
              </a:lnSpc>
              <a:spcBef>
                <a:spcPts val="250"/>
              </a:spcBef>
            </a:pPr>
            <a:r>
              <a:rPr lang="en-US" spc="-260" dirty="0"/>
              <a:t> </a:t>
            </a:r>
            <a:r>
              <a:rPr spc="-5" dirty="0"/>
              <a:t>for </a:t>
            </a:r>
            <a:r>
              <a:rPr spc="-835" dirty="0"/>
              <a:t> </a:t>
            </a:r>
            <a:r>
              <a:rPr spc="-5" dirty="0"/>
              <a:t>t</a:t>
            </a:r>
            <a:r>
              <a:rPr spc="-40" dirty="0"/>
              <a:t>h</a:t>
            </a:r>
            <a:r>
              <a:rPr spc="70" dirty="0"/>
              <a:t>e</a:t>
            </a:r>
            <a:r>
              <a:rPr spc="-260" dirty="0"/>
              <a:t> </a:t>
            </a:r>
            <a:r>
              <a:rPr spc="-60" dirty="0"/>
              <a:t>p</a:t>
            </a:r>
            <a:r>
              <a:rPr spc="-55" dirty="0"/>
              <a:t>a</a:t>
            </a:r>
            <a:r>
              <a:rPr spc="-110" dirty="0"/>
              <a:t>r</a:t>
            </a:r>
            <a:r>
              <a:rPr spc="-5" dirty="0"/>
              <a:t>t</a:t>
            </a:r>
            <a:r>
              <a:rPr spc="45" dirty="0"/>
              <a:t>i</a:t>
            </a:r>
            <a:r>
              <a:rPr spc="-45" dirty="0"/>
              <a:t>c</a:t>
            </a:r>
            <a:r>
              <a:rPr spc="45" dirty="0"/>
              <a:t>i</a:t>
            </a:r>
            <a:r>
              <a:rPr spc="-60" dirty="0"/>
              <a:t>p</a:t>
            </a:r>
            <a:r>
              <a:rPr spc="-55" dirty="0"/>
              <a:t>a</a:t>
            </a:r>
            <a:r>
              <a:rPr spc="-5" dirty="0"/>
              <a:t>t</a:t>
            </a:r>
            <a:r>
              <a:rPr spc="45" dirty="0"/>
              <a:t>i</a:t>
            </a:r>
            <a:r>
              <a:rPr spc="55" dirty="0"/>
              <a:t>o</a:t>
            </a:r>
            <a:r>
              <a:rPr spc="30" dirty="0"/>
              <a:t>n</a:t>
            </a:r>
            <a:r>
              <a:rPr spc="-260" dirty="0"/>
              <a:t> </a:t>
            </a:r>
            <a:r>
              <a:rPr spc="55" dirty="0"/>
              <a:t>o</a:t>
            </a:r>
            <a:r>
              <a:rPr spc="30" dirty="0"/>
              <a:t>f</a:t>
            </a:r>
            <a:r>
              <a:rPr spc="-260" dirty="0"/>
              <a:t> </a:t>
            </a:r>
            <a:r>
              <a:rPr spc="-55" dirty="0"/>
              <a:t>al</a:t>
            </a:r>
            <a:r>
              <a:rPr spc="-50" dirty="0"/>
              <a:t>l</a:t>
            </a:r>
            <a:r>
              <a:rPr spc="-260" dirty="0"/>
              <a:t> </a:t>
            </a:r>
            <a:r>
              <a:rPr spc="25" dirty="0"/>
              <a:t>f</a:t>
            </a:r>
            <a:r>
              <a:rPr spc="-55" dirty="0"/>
              <a:t>a</a:t>
            </a:r>
            <a:r>
              <a:rPr spc="25" dirty="0"/>
              <a:t>m</a:t>
            </a:r>
            <a:r>
              <a:rPr spc="45" dirty="0"/>
              <a:t>i</a:t>
            </a:r>
            <a:r>
              <a:rPr spc="-55" dirty="0"/>
              <a:t>l</a:t>
            </a:r>
            <a:r>
              <a:rPr spc="-114" dirty="0"/>
              <a:t>y</a:t>
            </a:r>
            <a:r>
              <a:rPr spc="-260" dirty="0"/>
              <a:t> </a:t>
            </a:r>
            <a:r>
              <a:rPr spc="25" dirty="0"/>
              <a:t>m</a:t>
            </a:r>
            <a:r>
              <a:rPr spc="65" dirty="0"/>
              <a:t>e</a:t>
            </a:r>
            <a:r>
              <a:rPr spc="25" dirty="0"/>
              <a:t>m</a:t>
            </a:r>
            <a:r>
              <a:rPr spc="-145" dirty="0"/>
              <a:t>b</a:t>
            </a:r>
            <a:r>
              <a:rPr spc="65" dirty="0"/>
              <a:t>e</a:t>
            </a:r>
            <a:r>
              <a:rPr spc="-110" dirty="0"/>
              <a:t>r</a:t>
            </a:r>
            <a:r>
              <a:rPr spc="65" dirty="0"/>
              <a:t>s</a:t>
            </a:r>
            <a:r>
              <a:rPr spc="90" dirty="0"/>
              <a:t>.</a:t>
            </a:r>
            <a:endParaRPr/>
          </a:p>
        </p:txBody>
      </p:sp>
      <p:sp>
        <p:nvSpPr>
          <p:cNvPr id="15" name="object 15"/>
          <p:cNvSpPr txBox="1"/>
          <p:nvPr/>
        </p:nvSpPr>
        <p:spPr>
          <a:xfrm>
            <a:off x="8654856" y="9106916"/>
            <a:ext cx="9237345" cy="873760"/>
          </a:xfrm>
          <a:prstGeom prst="rect">
            <a:avLst/>
          </a:prstGeom>
        </p:spPr>
        <p:txBody>
          <a:bodyPr vert="horz" wrap="square" lIns="0" tIns="14604" rIns="0" bIns="0" rtlCol="0">
            <a:spAutoFit/>
          </a:bodyPr>
          <a:lstStyle/>
          <a:p>
            <a:pPr marL="12700">
              <a:lnSpc>
                <a:spcPct val="100000"/>
              </a:lnSpc>
              <a:spcBef>
                <a:spcPts val="114"/>
              </a:spcBef>
            </a:pPr>
            <a:r>
              <a:rPr sz="5550" b="1" spc="125" dirty="0">
                <a:solidFill>
                  <a:srgbClr val="FF904D"/>
                </a:solidFill>
                <a:latin typeface="Tahoma"/>
                <a:cs typeface="Tahoma"/>
              </a:rPr>
              <a:t>District</a:t>
            </a:r>
            <a:r>
              <a:rPr sz="5550" b="1" spc="-210" dirty="0">
                <a:solidFill>
                  <a:srgbClr val="FF904D"/>
                </a:solidFill>
                <a:latin typeface="Tahoma"/>
                <a:cs typeface="Tahoma"/>
              </a:rPr>
              <a:t> </a:t>
            </a:r>
            <a:r>
              <a:rPr sz="5550" b="1" spc="65" dirty="0">
                <a:solidFill>
                  <a:srgbClr val="FF904D"/>
                </a:solidFill>
                <a:latin typeface="Tahoma"/>
                <a:cs typeface="Tahoma"/>
              </a:rPr>
              <a:t>Engagement</a:t>
            </a:r>
            <a:r>
              <a:rPr sz="5550" b="1" spc="-204" dirty="0">
                <a:solidFill>
                  <a:srgbClr val="FF904D"/>
                </a:solidFill>
                <a:latin typeface="Tahoma"/>
                <a:cs typeface="Tahoma"/>
              </a:rPr>
              <a:t> </a:t>
            </a:r>
            <a:r>
              <a:rPr sz="5550" b="1" spc="70" dirty="0">
                <a:solidFill>
                  <a:srgbClr val="FF904D"/>
                </a:solidFill>
                <a:latin typeface="Tahoma"/>
                <a:cs typeface="Tahoma"/>
              </a:rPr>
              <a:t>Plan</a:t>
            </a:r>
            <a:endParaRPr sz="5550" dirty="0">
              <a:latin typeface="Tahoma"/>
              <a:cs typeface="Tahoma"/>
            </a:endParaRPr>
          </a:p>
        </p:txBody>
      </p:sp>
      <p:sp>
        <p:nvSpPr>
          <p:cNvPr id="16" name="object 16"/>
          <p:cNvSpPr txBox="1"/>
          <p:nvPr/>
        </p:nvSpPr>
        <p:spPr>
          <a:xfrm>
            <a:off x="9944930" y="639846"/>
            <a:ext cx="3698240" cy="538480"/>
          </a:xfrm>
          <a:prstGeom prst="rect">
            <a:avLst/>
          </a:prstGeom>
        </p:spPr>
        <p:txBody>
          <a:bodyPr vert="horz" wrap="square" lIns="0" tIns="13970" rIns="0" bIns="0" rtlCol="0">
            <a:spAutoFit/>
          </a:bodyPr>
          <a:lstStyle/>
          <a:p>
            <a:pPr marL="12700">
              <a:lnSpc>
                <a:spcPct val="100000"/>
              </a:lnSpc>
              <a:spcBef>
                <a:spcPts val="110"/>
              </a:spcBef>
            </a:pPr>
            <a:r>
              <a:rPr sz="3350" b="1" spc="-40" dirty="0">
                <a:solidFill>
                  <a:srgbClr val="0070C0"/>
                </a:solidFill>
                <a:latin typeface="Tahoma"/>
                <a:cs typeface="Tahoma"/>
              </a:rPr>
              <a:t>School</a:t>
            </a:r>
            <a:r>
              <a:rPr sz="3350" b="1" spc="-140" dirty="0">
                <a:solidFill>
                  <a:srgbClr val="0070C0"/>
                </a:solidFill>
                <a:latin typeface="Tahoma"/>
                <a:cs typeface="Tahoma"/>
              </a:rPr>
              <a:t> </a:t>
            </a:r>
            <a:r>
              <a:rPr sz="3350" b="1" spc="-15" dirty="0">
                <a:solidFill>
                  <a:srgbClr val="0070C0"/>
                </a:solidFill>
                <a:latin typeface="Tahoma"/>
                <a:cs typeface="Tahoma"/>
              </a:rPr>
              <a:t>Level</a:t>
            </a:r>
            <a:r>
              <a:rPr sz="3350" b="1" spc="-135" dirty="0">
                <a:solidFill>
                  <a:srgbClr val="0070C0"/>
                </a:solidFill>
                <a:latin typeface="Tahoma"/>
                <a:cs typeface="Tahoma"/>
              </a:rPr>
              <a:t> </a:t>
            </a:r>
            <a:r>
              <a:rPr sz="3350" b="1" dirty="0">
                <a:solidFill>
                  <a:srgbClr val="0070C0"/>
                </a:solidFill>
                <a:latin typeface="Tahoma"/>
                <a:cs typeface="Tahoma"/>
              </a:rPr>
              <a:t>Plan</a:t>
            </a:r>
            <a:endParaRPr sz="3350" dirty="0">
              <a:solidFill>
                <a:srgbClr val="0070C0"/>
              </a:solidFill>
              <a:latin typeface="Tahoma"/>
              <a:cs typeface="Tahom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pic>
          <p:nvPicPr>
            <p:cNvPr id="4" name="object 4"/>
            <p:cNvPicPr/>
            <p:nvPr/>
          </p:nvPicPr>
          <p:blipFill>
            <a:blip r:embed="rId3" cstate="print"/>
            <a:stretch>
              <a:fillRect/>
            </a:stretch>
          </p:blipFill>
          <p:spPr>
            <a:xfrm>
              <a:off x="1028700" y="1596747"/>
              <a:ext cx="11706224" cy="7820024"/>
            </a:xfrm>
            <a:prstGeom prst="rect">
              <a:avLst/>
            </a:prstGeom>
          </p:spPr>
        </p:pic>
        <p:pic>
          <p:nvPicPr>
            <p:cNvPr id="5" name="object 5"/>
            <p:cNvPicPr/>
            <p:nvPr/>
          </p:nvPicPr>
          <p:blipFill>
            <a:blip r:embed="rId4" cstate="print"/>
            <a:stretch>
              <a:fillRect/>
            </a:stretch>
          </p:blipFill>
          <p:spPr>
            <a:xfrm>
              <a:off x="10655185" y="574257"/>
              <a:ext cx="7219751" cy="8938505"/>
            </a:xfrm>
            <a:prstGeom prst="rect">
              <a:avLst/>
            </a:prstGeom>
          </p:spPr>
        </p:pic>
        <p:pic>
          <p:nvPicPr>
            <p:cNvPr id="6" name="object 6"/>
            <p:cNvPicPr/>
            <p:nvPr/>
          </p:nvPicPr>
          <p:blipFill>
            <a:blip r:embed="rId5" cstate="print"/>
            <a:stretch>
              <a:fillRect/>
            </a:stretch>
          </p:blipFill>
          <p:spPr>
            <a:xfrm>
              <a:off x="4684416" y="681432"/>
              <a:ext cx="3245266" cy="1035185"/>
            </a:xfrm>
            <a:prstGeom prst="rect">
              <a:avLst/>
            </a:prstGeom>
          </p:spPr>
        </p:pic>
      </p:grpSp>
      <p:sp>
        <p:nvSpPr>
          <p:cNvPr id="7" name="object 7"/>
          <p:cNvSpPr txBox="1">
            <a:spLocks noGrp="1"/>
          </p:cNvSpPr>
          <p:nvPr>
            <p:ph type="title"/>
          </p:nvPr>
        </p:nvSpPr>
        <p:spPr>
          <a:xfrm>
            <a:off x="2360971" y="1657401"/>
            <a:ext cx="8502015" cy="1691005"/>
          </a:xfrm>
          <a:prstGeom prst="rect">
            <a:avLst/>
          </a:prstGeom>
        </p:spPr>
        <p:txBody>
          <a:bodyPr vert="horz" wrap="square" lIns="0" tIns="17780" rIns="0" bIns="0" rtlCol="0">
            <a:spAutoFit/>
          </a:bodyPr>
          <a:lstStyle/>
          <a:p>
            <a:pPr marR="236220" algn="ctr">
              <a:lnSpc>
                <a:spcPts val="6534"/>
              </a:lnSpc>
              <a:spcBef>
                <a:spcPts val="140"/>
              </a:spcBef>
            </a:pPr>
            <a:r>
              <a:rPr sz="5450" spc="-120" dirty="0">
                <a:solidFill>
                  <a:srgbClr val="00B050"/>
                </a:solidFill>
              </a:rPr>
              <a:t>What</a:t>
            </a:r>
            <a:r>
              <a:rPr sz="5450" spc="290" dirty="0">
                <a:solidFill>
                  <a:srgbClr val="00B050"/>
                </a:solidFill>
              </a:rPr>
              <a:t> </a:t>
            </a:r>
            <a:r>
              <a:rPr sz="5450" spc="-105" dirty="0">
                <a:solidFill>
                  <a:srgbClr val="00B050"/>
                </a:solidFill>
              </a:rPr>
              <a:t>is</a:t>
            </a:r>
            <a:r>
              <a:rPr sz="5450" spc="295" dirty="0">
                <a:solidFill>
                  <a:srgbClr val="00B050"/>
                </a:solidFill>
              </a:rPr>
              <a:t> </a:t>
            </a:r>
            <a:r>
              <a:rPr sz="5450" spc="-55" dirty="0">
                <a:solidFill>
                  <a:srgbClr val="00B050"/>
                </a:solidFill>
              </a:rPr>
              <a:t>a</a:t>
            </a:r>
            <a:endParaRPr sz="5450" dirty="0">
              <a:solidFill>
                <a:srgbClr val="00B050"/>
              </a:solidFill>
            </a:endParaRPr>
          </a:p>
          <a:p>
            <a:pPr algn="ctr">
              <a:lnSpc>
                <a:spcPts val="6530"/>
              </a:lnSpc>
            </a:pPr>
            <a:r>
              <a:rPr sz="5450" spc="-75" dirty="0">
                <a:solidFill>
                  <a:srgbClr val="00B050"/>
                </a:solidFill>
              </a:rPr>
              <a:t>School-Parent</a:t>
            </a:r>
            <a:r>
              <a:rPr sz="5450" spc="320" dirty="0">
                <a:solidFill>
                  <a:srgbClr val="00B050"/>
                </a:solidFill>
              </a:rPr>
              <a:t> </a:t>
            </a:r>
            <a:r>
              <a:rPr sz="5450" spc="-30" dirty="0">
                <a:solidFill>
                  <a:srgbClr val="00B050"/>
                </a:solidFill>
              </a:rPr>
              <a:t>Compact?</a:t>
            </a:r>
            <a:endParaRPr sz="5450" dirty="0">
              <a:solidFill>
                <a:srgbClr val="00B050"/>
              </a:solidFill>
            </a:endParaRPr>
          </a:p>
        </p:txBody>
      </p:sp>
      <p:grpSp>
        <p:nvGrpSpPr>
          <p:cNvPr id="8" name="object 8"/>
          <p:cNvGrpSpPr/>
          <p:nvPr/>
        </p:nvGrpSpPr>
        <p:grpSpPr>
          <a:xfrm>
            <a:off x="1664059" y="3914599"/>
            <a:ext cx="180975" cy="3181350"/>
            <a:chOff x="1664059" y="3914599"/>
            <a:chExt cx="180975" cy="3181350"/>
          </a:xfrm>
        </p:grpSpPr>
        <p:pic>
          <p:nvPicPr>
            <p:cNvPr id="9" name="object 9"/>
            <p:cNvPicPr/>
            <p:nvPr/>
          </p:nvPicPr>
          <p:blipFill>
            <a:blip r:embed="rId6" cstate="print"/>
            <a:stretch>
              <a:fillRect/>
            </a:stretch>
          </p:blipFill>
          <p:spPr>
            <a:xfrm>
              <a:off x="1664059" y="3914599"/>
              <a:ext cx="180974" cy="180974"/>
            </a:xfrm>
            <a:prstGeom prst="rect">
              <a:avLst/>
            </a:prstGeom>
            <a:solidFill>
              <a:schemeClr val="tx2"/>
            </a:solidFill>
            <a:ln>
              <a:solidFill>
                <a:schemeClr val="tx2"/>
              </a:solidFill>
            </a:ln>
          </p:spPr>
        </p:pic>
        <p:pic>
          <p:nvPicPr>
            <p:cNvPr id="10" name="object 10"/>
            <p:cNvPicPr/>
            <p:nvPr/>
          </p:nvPicPr>
          <p:blipFill>
            <a:blip r:embed="rId6" cstate="print"/>
            <a:stretch>
              <a:fillRect/>
            </a:stretch>
          </p:blipFill>
          <p:spPr>
            <a:xfrm>
              <a:off x="1664059" y="6914974"/>
              <a:ext cx="180974" cy="180974"/>
            </a:xfrm>
            <a:prstGeom prst="rect">
              <a:avLst/>
            </a:prstGeom>
            <a:solidFill>
              <a:schemeClr val="tx2"/>
            </a:solidFill>
            <a:ln>
              <a:solidFill>
                <a:srgbClr val="0070C0"/>
              </a:solidFill>
            </a:ln>
          </p:spPr>
        </p:pic>
      </p:grpSp>
      <p:sp>
        <p:nvSpPr>
          <p:cNvPr id="11" name="object 11"/>
          <p:cNvSpPr txBox="1"/>
          <p:nvPr/>
        </p:nvSpPr>
        <p:spPr>
          <a:xfrm>
            <a:off x="2075519" y="3676538"/>
            <a:ext cx="9941560" cy="4842992"/>
          </a:xfrm>
          <a:prstGeom prst="rect">
            <a:avLst/>
          </a:prstGeom>
        </p:spPr>
        <p:txBody>
          <a:bodyPr vert="horz" wrap="square" lIns="0" tIns="33655" rIns="0" bIns="0" rtlCol="0" anchor="t">
            <a:spAutoFit/>
          </a:bodyPr>
          <a:lstStyle/>
          <a:p>
            <a:pPr marL="12700" marR="5080">
              <a:lnSpc>
                <a:spcPts val="4730"/>
              </a:lnSpc>
              <a:spcBef>
                <a:spcPts val="265"/>
              </a:spcBef>
            </a:pPr>
            <a:r>
              <a:rPr sz="3950" b="1" spc="35" dirty="0">
                <a:solidFill>
                  <a:srgbClr val="0070C0"/>
                </a:solidFill>
                <a:latin typeface="Trebuchet MS"/>
                <a:cs typeface="Trebuchet MS"/>
              </a:rPr>
              <a:t>The</a:t>
            </a:r>
            <a:r>
              <a:rPr sz="3950" b="1" spc="145" dirty="0">
                <a:solidFill>
                  <a:srgbClr val="0070C0"/>
                </a:solidFill>
                <a:latin typeface="Trebuchet MS"/>
                <a:cs typeface="Trebuchet MS"/>
              </a:rPr>
              <a:t> </a:t>
            </a:r>
            <a:r>
              <a:rPr sz="3950" b="1" spc="175" dirty="0">
                <a:solidFill>
                  <a:srgbClr val="0070C0"/>
                </a:solidFill>
                <a:latin typeface="Trebuchet MS"/>
                <a:cs typeface="Trebuchet MS"/>
              </a:rPr>
              <a:t>Compact</a:t>
            </a:r>
            <a:r>
              <a:rPr sz="3950" b="1" spc="145" dirty="0">
                <a:solidFill>
                  <a:srgbClr val="0070C0"/>
                </a:solidFill>
                <a:latin typeface="Trebuchet MS"/>
                <a:cs typeface="Trebuchet MS"/>
              </a:rPr>
              <a:t> </a:t>
            </a:r>
            <a:r>
              <a:rPr sz="3950" b="1" spc="160" dirty="0">
                <a:solidFill>
                  <a:srgbClr val="0070C0"/>
                </a:solidFill>
                <a:latin typeface="Trebuchet MS"/>
                <a:cs typeface="Trebuchet MS"/>
              </a:rPr>
              <a:t>explains</a:t>
            </a:r>
            <a:r>
              <a:rPr sz="3950" b="1" spc="150" dirty="0">
                <a:solidFill>
                  <a:srgbClr val="0070C0"/>
                </a:solidFill>
                <a:latin typeface="Trebuchet MS"/>
                <a:cs typeface="Trebuchet MS"/>
              </a:rPr>
              <a:t> </a:t>
            </a:r>
            <a:r>
              <a:rPr sz="3950" b="1" spc="135" dirty="0">
                <a:solidFill>
                  <a:srgbClr val="0070C0"/>
                </a:solidFill>
                <a:latin typeface="Trebuchet MS"/>
                <a:cs typeface="Trebuchet MS"/>
              </a:rPr>
              <a:t>what</a:t>
            </a:r>
            <a:r>
              <a:rPr sz="3950" b="1" spc="145" dirty="0">
                <a:solidFill>
                  <a:srgbClr val="0070C0"/>
                </a:solidFill>
                <a:latin typeface="Trebuchet MS"/>
                <a:cs typeface="Trebuchet MS"/>
              </a:rPr>
              <a:t> </a:t>
            </a:r>
            <a:r>
              <a:rPr sz="3950" b="1" spc="65" dirty="0">
                <a:solidFill>
                  <a:srgbClr val="0070C0"/>
                </a:solidFill>
                <a:latin typeface="Trebuchet MS"/>
                <a:cs typeface="Trebuchet MS"/>
              </a:rPr>
              <a:t>teachers, </a:t>
            </a:r>
            <a:r>
              <a:rPr sz="3950" b="1" spc="70" dirty="0">
                <a:solidFill>
                  <a:srgbClr val="0070C0"/>
                </a:solidFill>
                <a:latin typeface="Trebuchet MS"/>
                <a:cs typeface="Trebuchet MS"/>
              </a:rPr>
              <a:t> </a:t>
            </a:r>
            <a:r>
              <a:rPr sz="3950" b="1" spc="135" dirty="0">
                <a:solidFill>
                  <a:srgbClr val="0070C0"/>
                </a:solidFill>
                <a:latin typeface="Trebuchet MS"/>
                <a:cs typeface="Trebuchet MS"/>
              </a:rPr>
              <a:t>parents</a:t>
            </a:r>
            <a:r>
              <a:rPr sz="3950" b="1" spc="140" dirty="0">
                <a:solidFill>
                  <a:srgbClr val="0070C0"/>
                </a:solidFill>
                <a:latin typeface="Trebuchet MS"/>
                <a:cs typeface="Trebuchet MS"/>
              </a:rPr>
              <a:t> </a:t>
            </a:r>
            <a:r>
              <a:rPr sz="3950" b="1" spc="225" dirty="0">
                <a:solidFill>
                  <a:srgbClr val="0070C0"/>
                </a:solidFill>
                <a:latin typeface="Trebuchet MS"/>
                <a:cs typeface="Trebuchet MS"/>
              </a:rPr>
              <a:t>and</a:t>
            </a:r>
            <a:r>
              <a:rPr sz="3950" b="1" spc="145" dirty="0">
                <a:solidFill>
                  <a:srgbClr val="0070C0"/>
                </a:solidFill>
                <a:latin typeface="Trebuchet MS"/>
                <a:cs typeface="Trebuchet MS"/>
              </a:rPr>
              <a:t> students </a:t>
            </a:r>
            <a:r>
              <a:rPr sz="3950" b="1" spc="130" dirty="0">
                <a:solidFill>
                  <a:srgbClr val="0070C0"/>
                </a:solidFill>
                <a:latin typeface="Trebuchet MS"/>
                <a:cs typeface="Trebuchet MS"/>
              </a:rPr>
              <a:t>each</a:t>
            </a:r>
            <a:r>
              <a:rPr sz="3950" b="1" spc="145" dirty="0">
                <a:solidFill>
                  <a:srgbClr val="0070C0"/>
                </a:solidFill>
                <a:latin typeface="Trebuchet MS"/>
                <a:cs typeface="Trebuchet MS"/>
              </a:rPr>
              <a:t> </a:t>
            </a:r>
            <a:r>
              <a:rPr sz="3950" b="1" spc="-15" dirty="0">
                <a:solidFill>
                  <a:srgbClr val="0070C0"/>
                </a:solidFill>
                <a:latin typeface="Trebuchet MS"/>
                <a:cs typeface="Trebuchet MS"/>
              </a:rPr>
              <a:t>will</a:t>
            </a:r>
            <a:r>
              <a:rPr sz="3950" b="1" spc="145" dirty="0">
                <a:solidFill>
                  <a:srgbClr val="0070C0"/>
                </a:solidFill>
                <a:latin typeface="Trebuchet MS"/>
                <a:cs typeface="Trebuchet MS"/>
              </a:rPr>
              <a:t> </a:t>
            </a:r>
            <a:r>
              <a:rPr sz="3950" b="1" spc="310" dirty="0">
                <a:solidFill>
                  <a:srgbClr val="0070C0"/>
                </a:solidFill>
                <a:latin typeface="Trebuchet MS"/>
                <a:cs typeface="Trebuchet MS"/>
              </a:rPr>
              <a:t>do</a:t>
            </a:r>
            <a:r>
              <a:rPr sz="3950" b="1" spc="145" dirty="0">
                <a:solidFill>
                  <a:srgbClr val="0070C0"/>
                </a:solidFill>
                <a:latin typeface="Trebuchet MS"/>
                <a:cs typeface="Trebuchet MS"/>
              </a:rPr>
              <a:t> </a:t>
            </a:r>
            <a:r>
              <a:rPr sz="3950" b="1" spc="15" dirty="0">
                <a:solidFill>
                  <a:srgbClr val="0070C0"/>
                </a:solidFill>
                <a:latin typeface="Trebuchet MS"/>
                <a:cs typeface="Trebuchet MS"/>
              </a:rPr>
              <a:t>in</a:t>
            </a:r>
            <a:r>
              <a:rPr sz="3950" b="1" spc="145" dirty="0">
                <a:solidFill>
                  <a:srgbClr val="0070C0"/>
                </a:solidFill>
                <a:latin typeface="Trebuchet MS"/>
                <a:cs typeface="Trebuchet MS"/>
              </a:rPr>
              <a:t> </a:t>
            </a:r>
            <a:r>
              <a:rPr sz="3950" b="1" spc="175" dirty="0">
                <a:solidFill>
                  <a:srgbClr val="0070C0"/>
                </a:solidFill>
                <a:latin typeface="Trebuchet MS"/>
                <a:cs typeface="Trebuchet MS"/>
              </a:rPr>
              <a:t>an </a:t>
            </a:r>
            <a:r>
              <a:rPr sz="3950" b="1" spc="-1175" dirty="0">
                <a:solidFill>
                  <a:srgbClr val="0070C0"/>
                </a:solidFill>
                <a:latin typeface="Trebuchet MS"/>
                <a:cs typeface="Trebuchet MS"/>
              </a:rPr>
              <a:t> </a:t>
            </a:r>
            <a:r>
              <a:rPr sz="3950" b="1" spc="50" dirty="0">
                <a:solidFill>
                  <a:srgbClr val="0070C0"/>
                </a:solidFill>
                <a:latin typeface="Trebuchet MS"/>
                <a:cs typeface="Trebuchet MS"/>
              </a:rPr>
              <a:t>effort</a:t>
            </a:r>
            <a:r>
              <a:rPr sz="3950" b="1" spc="145" dirty="0">
                <a:solidFill>
                  <a:srgbClr val="0070C0"/>
                </a:solidFill>
                <a:latin typeface="Trebuchet MS"/>
                <a:cs typeface="Trebuchet MS"/>
              </a:rPr>
              <a:t> </a:t>
            </a:r>
            <a:r>
              <a:rPr sz="3950" b="1" spc="125" dirty="0">
                <a:solidFill>
                  <a:srgbClr val="0070C0"/>
                </a:solidFill>
                <a:latin typeface="Trebuchet MS"/>
                <a:cs typeface="Trebuchet MS"/>
              </a:rPr>
              <a:t>to</a:t>
            </a:r>
            <a:r>
              <a:rPr sz="3950" b="1" spc="150" dirty="0">
                <a:solidFill>
                  <a:srgbClr val="0070C0"/>
                </a:solidFill>
                <a:latin typeface="Trebuchet MS"/>
                <a:cs typeface="Trebuchet MS"/>
              </a:rPr>
              <a:t> </a:t>
            </a:r>
            <a:r>
              <a:rPr sz="3950" b="1" spc="204" dirty="0">
                <a:solidFill>
                  <a:srgbClr val="0070C0"/>
                </a:solidFill>
                <a:latin typeface="Trebuchet MS"/>
                <a:cs typeface="Trebuchet MS"/>
              </a:rPr>
              <a:t>work</a:t>
            </a:r>
            <a:r>
              <a:rPr sz="3950" b="1" spc="145" dirty="0">
                <a:solidFill>
                  <a:srgbClr val="0070C0"/>
                </a:solidFill>
                <a:latin typeface="Trebuchet MS"/>
                <a:cs typeface="Trebuchet MS"/>
              </a:rPr>
              <a:t> </a:t>
            </a:r>
            <a:r>
              <a:rPr sz="3950" b="1" spc="130" dirty="0">
                <a:solidFill>
                  <a:srgbClr val="0070C0"/>
                </a:solidFill>
                <a:latin typeface="Trebuchet MS"/>
                <a:cs typeface="Trebuchet MS"/>
              </a:rPr>
              <a:t>together</a:t>
            </a:r>
            <a:r>
              <a:rPr sz="3950" b="1" spc="150" dirty="0">
                <a:solidFill>
                  <a:srgbClr val="0070C0"/>
                </a:solidFill>
                <a:latin typeface="Trebuchet MS"/>
                <a:cs typeface="Trebuchet MS"/>
              </a:rPr>
              <a:t> </a:t>
            </a:r>
            <a:r>
              <a:rPr sz="3950" b="1" spc="125" dirty="0">
                <a:solidFill>
                  <a:srgbClr val="0070C0"/>
                </a:solidFill>
                <a:latin typeface="Trebuchet MS"/>
                <a:cs typeface="Trebuchet MS"/>
              </a:rPr>
              <a:t>to</a:t>
            </a:r>
            <a:r>
              <a:rPr sz="3950" b="1" spc="145" dirty="0">
                <a:solidFill>
                  <a:srgbClr val="0070C0"/>
                </a:solidFill>
                <a:latin typeface="Trebuchet MS"/>
                <a:cs typeface="Trebuchet MS"/>
              </a:rPr>
              <a:t> </a:t>
            </a:r>
            <a:r>
              <a:rPr sz="3950" b="1" spc="175" dirty="0">
                <a:solidFill>
                  <a:srgbClr val="0070C0"/>
                </a:solidFill>
                <a:latin typeface="Trebuchet MS"/>
                <a:cs typeface="Trebuchet MS"/>
              </a:rPr>
              <a:t>make</a:t>
            </a:r>
            <a:r>
              <a:rPr sz="3950" b="1" spc="150" dirty="0">
                <a:solidFill>
                  <a:srgbClr val="0070C0"/>
                </a:solidFill>
                <a:latin typeface="Trebuchet MS"/>
                <a:cs typeface="Trebuchet MS"/>
              </a:rPr>
              <a:t> </a:t>
            </a:r>
            <a:r>
              <a:rPr sz="3950" b="1" spc="110" dirty="0">
                <a:solidFill>
                  <a:srgbClr val="0070C0"/>
                </a:solidFill>
                <a:latin typeface="Trebuchet MS"/>
                <a:cs typeface="Trebuchet MS"/>
              </a:rPr>
              <a:t>sure </a:t>
            </a:r>
            <a:r>
              <a:rPr sz="3950" b="1" spc="114" dirty="0">
                <a:solidFill>
                  <a:srgbClr val="0070C0"/>
                </a:solidFill>
                <a:latin typeface="Trebuchet MS"/>
                <a:cs typeface="Trebuchet MS"/>
              </a:rPr>
              <a:t> </a:t>
            </a:r>
            <a:r>
              <a:rPr sz="3950" b="1" spc="60" dirty="0">
                <a:solidFill>
                  <a:srgbClr val="0070C0"/>
                </a:solidFill>
                <a:latin typeface="Trebuchet MS"/>
                <a:cs typeface="Trebuchet MS"/>
              </a:rPr>
              <a:t>that</a:t>
            </a:r>
            <a:r>
              <a:rPr sz="3950" b="1" spc="145" dirty="0">
                <a:solidFill>
                  <a:srgbClr val="0070C0"/>
                </a:solidFill>
                <a:latin typeface="Trebuchet MS"/>
                <a:cs typeface="Trebuchet MS"/>
              </a:rPr>
              <a:t> </a:t>
            </a:r>
            <a:r>
              <a:rPr sz="3950" b="1" spc="114" dirty="0">
                <a:solidFill>
                  <a:srgbClr val="0070C0"/>
                </a:solidFill>
                <a:latin typeface="Trebuchet MS"/>
                <a:cs typeface="Trebuchet MS"/>
              </a:rPr>
              <a:t>our</a:t>
            </a:r>
            <a:r>
              <a:rPr sz="3950" b="1" spc="145" dirty="0">
                <a:solidFill>
                  <a:srgbClr val="0070C0"/>
                </a:solidFill>
                <a:latin typeface="Trebuchet MS"/>
                <a:cs typeface="Trebuchet MS"/>
              </a:rPr>
              <a:t> students </a:t>
            </a:r>
            <a:r>
              <a:rPr sz="3950" b="1" spc="90" dirty="0">
                <a:solidFill>
                  <a:srgbClr val="0070C0"/>
                </a:solidFill>
                <a:latin typeface="Trebuchet MS"/>
                <a:cs typeface="Trebuchet MS"/>
              </a:rPr>
              <a:t>reach</a:t>
            </a:r>
            <a:r>
              <a:rPr sz="3950" b="1" spc="150" dirty="0">
                <a:solidFill>
                  <a:srgbClr val="0070C0"/>
                </a:solidFill>
                <a:latin typeface="Trebuchet MS"/>
                <a:cs typeface="Trebuchet MS"/>
              </a:rPr>
              <a:t> </a:t>
            </a:r>
            <a:r>
              <a:rPr sz="3950" b="1" spc="245" dirty="0">
                <a:solidFill>
                  <a:srgbClr val="0070C0"/>
                </a:solidFill>
                <a:latin typeface="Trebuchet MS"/>
                <a:cs typeface="Trebuchet MS"/>
              </a:rPr>
              <a:t>grade</a:t>
            </a:r>
            <a:r>
              <a:rPr sz="3950" b="1" spc="145" dirty="0">
                <a:solidFill>
                  <a:srgbClr val="0070C0"/>
                </a:solidFill>
                <a:latin typeface="Trebuchet MS"/>
                <a:cs typeface="Trebuchet MS"/>
              </a:rPr>
              <a:t> </a:t>
            </a:r>
            <a:r>
              <a:rPr sz="3950" b="1" spc="60" dirty="0">
                <a:solidFill>
                  <a:srgbClr val="0070C0"/>
                </a:solidFill>
                <a:latin typeface="Trebuchet MS"/>
                <a:cs typeface="Trebuchet MS"/>
              </a:rPr>
              <a:t>level </a:t>
            </a:r>
            <a:r>
              <a:rPr sz="3950" b="1" spc="65" dirty="0">
                <a:solidFill>
                  <a:srgbClr val="0070C0"/>
                </a:solidFill>
                <a:latin typeface="Trebuchet MS"/>
                <a:cs typeface="Trebuchet MS"/>
              </a:rPr>
              <a:t> </a:t>
            </a:r>
            <a:r>
              <a:rPr sz="3950" b="1" spc="95" dirty="0">
                <a:solidFill>
                  <a:srgbClr val="0070C0"/>
                </a:solidFill>
                <a:latin typeface="Trebuchet MS"/>
                <a:cs typeface="Trebuchet MS"/>
              </a:rPr>
              <a:t>standards.</a:t>
            </a:r>
            <a:endParaRPr lang="en-US" sz="3950" dirty="0">
              <a:solidFill>
                <a:srgbClr val="0070C0"/>
              </a:solidFill>
              <a:latin typeface="Trebuchet MS"/>
              <a:cs typeface="Trebuchet MS"/>
            </a:endParaRPr>
          </a:p>
          <a:p>
            <a:pPr marL="12700">
              <a:lnSpc>
                <a:spcPts val="4540"/>
              </a:lnSpc>
            </a:pPr>
            <a:r>
              <a:rPr sz="3950" b="1" spc="35" dirty="0">
                <a:solidFill>
                  <a:srgbClr val="0070C0"/>
                </a:solidFill>
                <a:latin typeface="Trebuchet MS"/>
                <a:cs typeface="Trebuchet MS"/>
              </a:rPr>
              <a:t>The</a:t>
            </a:r>
            <a:r>
              <a:rPr sz="3950" b="1" spc="145" dirty="0">
                <a:solidFill>
                  <a:srgbClr val="0070C0"/>
                </a:solidFill>
                <a:latin typeface="Trebuchet MS"/>
                <a:cs typeface="Trebuchet MS"/>
              </a:rPr>
              <a:t> </a:t>
            </a:r>
            <a:r>
              <a:rPr sz="3950" b="1" spc="175" dirty="0">
                <a:solidFill>
                  <a:srgbClr val="0070C0"/>
                </a:solidFill>
                <a:latin typeface="Trebuchet MS"/>
                <a:cs typeface="Trebuchet MS"/>
              </a:rPr>
              <a:t>Compact</a:t>
            </a:r>
            <a:r>
              <a:rPr sz="3950" b="1" spc="150" dirty="0">
                <a:solidFill>
                  <a:srgbClr val="0070C0"/>
                </a:solidFill>
                <a:latin typeface="Trebuchet MS"/>
                <a:cs typeface="Trebuchet MS"/>
              </a:rPr>
              <a:t> </a:t>
            </a:r>
            <a:r>
              <a:rPr sz="3950" b="1" spc="110" dirty="0">
                <a:solidFill>
                  <a:srgbClr val="0070C0"/>
                </a:solidFill>
                <a:latin typeface="Trebuchet MS"/>
                <a:cs typeface="Trebuchet MS"/>
              </a:rPr>
              <a:t>is</a:t>
            </a:r>
            <a:r>
              <a:rPr sz="3950" b="1" spc="145" dirty="0">
                <a:solidFill>
                  <a:srgbClr val="0070C0"/>
                </a:solidFill>
                <a:latin typeface="Trebuchet MS"/>
                <a:cs typeface="Trebuchet MS"/>
              </a:rPr>
              <a:t> </a:t>
            </a:r>
            <a:r>
              <a:rPr sz="3950" b="1" spc="195" dirty="0">
                <a:solidFill>
                  <a:srgbClr val="0070C0"/>
                </a:solidFill>
                <a:latin typeface="Trebuchet MS"/>
                <a:cs typeface="Trebuchet MS"/>
              </a:rPr>
              <a:t>discussed</a:t>
            </a:r>
            <a:r>
              <a:rPr sz="3950" b="1" spc="150" dirty="0">
                <a:solidFill>
                  <a:srgbClr val="0070C0"/>
                </a:solidFill>
                <a:latin typeface="Trebuchet MS"/>
                <a:cs typeface="Trebuchet MS"/>
              </a:rPr>
              <a:t> </a:t>
            </a:r>
            <a:r>
              <a:rPr sz="3950" b="1" spc="60" dirty="0">
                <a:solidFill>
                  <a:srgbClr val="0070C0"/>
                </a:solidFill>
                <a:latin typeface="Trebuchet MS"/>
                <a:cs typeface="Trebuchet MS"/>
              </a:rPr>
              <a:t>with</a:t>
            </a:r>
            <a:r>
              <a:rPr sz="3950" b="1" spc="145" dirty="0">
                <a:solidFill>
                  <a:srgbClr val="0070C0"/>
                </a:solidFill>
                <a:latin typeface="Trebuchet MS"/>
                <a:cs typeface="Trebuchet MS"/>
              </a:rPr>
              <a:t> </a:t>
            </a:r>
            <a:r>
              <a:rPr sz="3950" b="1" spc="50" dirty="0">
                <a:solidFill>
                  <a:srgbClr val="0070C0"/>
                </a:solidFill>
                <a:latin typeface="Trebuchet MS"/>
                <a:cs typeface="Trebuchet MS"/>
              </a:rPr>
              <a:t>families</a:t>
            </a:r>
            <a:endParaRPr sz="3950">
              <a:solidFill>
                <a:srgbClr val="0070C0"/>
              </a:solidFill>
              <a:latin typeface="Trebuchet MS"/>
              <a:cs typeface="Trebuchet MS"/>
            </a:endParaRPr>
          </a:p>
          <a:p>
            <a:pPr marL="12700" marR="1179830">
              <a:lnSpc>
                <a:spcPts val="4730"/>
              </a:lnSpc>
              <a:spcBef>
                <a:spcPts val="95"/>
              </a:spcBef>
            </a:pPr>
            <a:r>
              <a:rPr sz="3950" b="1" spc="170" dirty="0">
                <a:solidFill>
                  <a:srgbClr val="0070C0"/>
                </a:solidFill>
                <a:latin typeface="Trebuchet MS"/>
                <a:cs typeface="Trebuchet MS"/>
              </a:rPr>
              <a:t>during</a:t>
            </a:r>
            <a:r>
              <a:rPr sz="3950" b="1" spc="140" dirty="0">
                <a:solidFill>
                  <a:srgbClr val="0070C0"/>
                </a:solidFill>
                <a:latin typeface="Trebuchet MS"/>
                <a:cs typeface="Trebuchet MS"/>
              </a:rPr>
              <a:t> </a:t>
            </a:r>
            <a:r>
              <a:rPr sz="3950" b="1" spc="90" dirty="0">
                <a:solidFill>
                  <a:srgbClr val="0070C0"/>
                </a:solidFill>
                <a:latin typeface="Trebuchet MS"/>
                <a:cs typeface="Trebuchet MS"/>
              </a:rPr>
              <a:t>parent-teacher</a:t>
            </a:r>
            <a:r>
              <a:rPr sz="3950" b="1" spc="145" dirty="0">
                <a:solidFill>
                  <a:srgbClr val="0070C0"/>
                </a:solidFill>
                <a:latin typeface="Trebuchet MS"/>
                <a:cs typeface="Trebuchet MS"/>
              </a:rPr>
              <a:t> </a:t>
            </a:r>
            <a:r>
              <a:rPr sz="3950" b="1" spc="114" dirty="0">
                <a:solidFill>
                  <a:srgbClr val="0070C0"/>
                </a:solidFill>
                <a:latin typeface="Trebuchet MS"/>
                <a:cs typeface="Trebuchet MS"/>
              </a:rPr>
              <a:t>conferences </a:t>
            </a:r>
            <a:r>
              <a:rPr sz="3950" b="1" spc="-1175" dirty="0">
                <a:solidFill>
                  <a:srgbClr val="0070C0"/>
                </a:solidFill>
                <a:latin typeface="Trebuchet MS"/>
                <a:cs typeface="Trebuchet MS"/>
              </a:rPr>
              <a:t> </a:t>
            </a:r>
            <a:r>
              <a:rPr sz="3950" b="1" spc="150" dirty="0">
                <a:solidFill>
                  <a:srgbClr val="0070C0"/>
                </a:solidFill>
                <a:latin typeface="Trebuchet MS"/>
                <a:cs typeface="Trebuchet MS"/>
              </a:rPr>
              <a:t>throughout</a:t>
            </a:r>
            <a:r>
              <a:rPr sz="3950" b="1" spc="145" dirty="0">
                <a:solidFill>
                  <a:srgbClr val="0070C0"/>
                </a:solidFill>
                <a:latin typeface="Trebuchet MS"/>
                <a:cs typeface="Trebuchet MS"/>
              </a:rPr>
              <a:t> </a:t>
            </a:r>
            <a:r>
              <a:rPr sz="3950" b="1" spc="50" dirty="0">
                <a:solidFill>
                  <a:srgbClr val="0070C0"/>
                </a:solidFill>
                <a:latin typeface="Trebuchet MS"/>
                <a:cs typeface="Trebuchet MS"/>
              </a:rPr>
              <a:t>the</a:t>
            </a:r>
            <a:r>
              <a:rPr sz="3950" b="1" spc="145" dirty="0">
                <a:solidFill>
                  <a:srgbClr val="0070C0"/>
                </a:solidFill>
                <a:latin typeface="Trebuchet MS"/>
                <a:cs typeface="Trebuchet MS"/>
              </a:rPr>
              <a:t> </a:t>
            </a:r>
            <a:r>
              <a:rPr sz="3950" b="1" spc="160" dirty="0">
                <a:solidFill>
                  <a:srgbClr val="0070C0"/>
                </a:solidFill>
                <a:latin typeface="Trebuchet MS"/>
                <a:cs typeface="Trebuchet MS"/>
              </a:rPr>
              <a:t>school</a:t>
            </a:r>
            <a:r>
              <a:rPr sz="3950" b="1" spc="145" dirty="0">
                <a:solidFill>
                  <a:srgbClr val="0070C0"/>
                </a:solidFill>
                <a:latin typeface="Trebuchet MS"/>
                <a:cs typeface="Trebuchet MS"/>
              </a:rPr>
              <a:t> </a:t>
            </a:r>
            <a:r>
              <a:rPr sz="3950" b="1" spc="-30" dirty="0">
                <a:solidFill>
                  <a:srgbClr val="0070C0"/>
                </a:solidFill>
                <a:latin typeface="Trebuchet MS"/>
                <a:cs typeface="Trebuchet MS"/>
              </a:rPr>
              <a:t>year.</a:t>
            </a:r>
            <a:endParaRPr sz="3950">
              <a:solidFill>
                <a:srgbClr val="0070C0"/>
              </a:solidFill>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7738" y="1801511"/>
            <a:ext cx="9803765" cy="779780"/>
          </a:xfrm>
          <a:prstGeom prst="rect">
            <a:avLst/>
          </a:prstGeom>
        </p:spPr>
        <p:txBody>
          <a:bodyPr vert="horz" wrap="square" lIns="0" tIns="12700" rIns="0" bIns="0" rtlCol="0">
            <a:spAutoFit/>
          </a:bodyPr>
          <a:lstStyle/>
          <a:p>
            <a:pPr marL="12700">
              <a:lnSpc>
                <a:spcPct val="100000"/>
              </a:lnSpc>
              <a:spcBef>
                <a:spcPts val="100"/>
              </a:spcBef>
            </a:pPr>
            <a:r>
              <a:rPr sz="4950" b="1" spc="-75" dirty="0">
                <a:solidFill>
                  <a:srgbClr val="0070C0"/>
                </a:solidFill>
                <a:latin typeface="Arial"/>
                <a:cs typeface="Arial"/>
              </a:rPr>
              <a:t>Is</a:t>
            </a:r>
            <a:r>
              <a:rPr sz="4950" b="1" spc="195" dirty="0">
                <a:solidFill>
                  <a:srgbClr val="0070C0"/>
                </a:solidFill>
                <a:latin typeface="Arial"/>
                <a:cs typeface="Arial"/>
              </a:rPr>
              <a:t> </a:t>
            </a:r>
            <a:r>
              <a:rPr sz="4950" b="1" spc="180" dirty="0">
                <a:solidFill>
                  <a:srgbClr val="0070C0"/>
                </a:solidFill>
                <a:latin typeface="Arial"/>
                <a:cs typeface="Arial"/>
              </a:rPr>
              <a:t>my</a:t>
            </a:r>
            <a:r>
              <a:rPr sz="4950" b="1" spc="195" dirty="0">
                <a:solidFill>
                  <a:srgbClr val="0070C0"/>
                </a:solidFill>
                <a:latin typeface="Arial"/>
                <a:cs typeface="Arial"/>
              </a:rPr>
              <a:t> </a:t>
            </a:r>
            <a:r>
              <a:rPr sz="4950" b="1" spc="30" dirty="0">
                <a:solidFill>
                  <a:srgbClr val="0070C0"/>
                </a:solidFill>
                <a:latin typeface="Arial"/>
                <a:cs typeface="Arial"/>
              </a:rPr>
              <a:t>child’s</a:t>
            </a:r>
            <a:r>
              <a:rPr sz="4950" b="1" spc="195" dirty="0">
                <a:solidFill>
                  <a:srgbClr val="0070C0"/>
                </a:solidFill>
                <a:latin typeface="Arial"/>
                <a:cs typeface="Arial"/>
              </a:rPr>
              <a:t> </a:t>
            </a:r>
            <a:r>
              <a:rPr sz="4950" b="1" spc="155" dirty="0">
                <a:solidFill>
                  <a:srgbClr val="0070C0"/>
                </a:solidFill>
                <a:latin typeface="Arial"/>
                <a:cs typeface="Arial"/>
              </a:rPr>
              <a:t>teacher</a:t>
            </a:r>
            <a:r>
              <a:rPr sz="4950" b="1" spc="195" dirty="0">
                <a:solidFill>
                  <a:srgbClr val="0070C0"/>
                </a:solidFill>
                <a:latin typeface="Arial"/>
                <a:cs typeface="Arial"/>
              </a:rPr>
              <a:t> </a:t>
            </a:r>
            <a:r>
              <a:rPr sz="4950" b="1" spc="105" dirty="0">
                <a:solidFill>
                  <a:srgbClr val="0070C0"/>
                </a:solidFill>
                <a:latin typeface="Arial"/>
                <a:cs typeface="Arial"/>
              </a:rPr>
              <a:t>qualified?</a:t>
            </a:r>
            <a:endParaRPr sz="4950" dirty="0">
              <a:solidFill>
                <a:srgbClr val="0070C0"/>
              </a:solidFill>
              <a:latin typeface="Arial"/>
              <a:cs typeface="Arial"/>
            </a:endParaRPr>
          </a:p>
        </p:txBody>
      </p:sp>
      <p:sp>
        <p:nvSpPr>
          <p:cNvPr id="3" name="object 3"/>
          <p:cNvSpPr txBox="1"/>
          <p:nvPr/>
        </p:nvSpPr>
        <p:spPr>
          <a:xfrm>
            <a:off x="1116498" y="2946724"/>
            <a:ext cx="9097171" cy="1536318"/>
          </a:xfrm>
          <a:prstGeom prst="rect">
            <a:avLst/>
          </a:prstGeom>
        </p:spPr>
        <p:txBody>
          <a:bodyPr vert="horz" wrap="square" lIns="0" tIns="12700" rIns="0" bIns="0" rtlCol="0" anchor="t">
            <a:spAutoFit/>
          </a:bodyPr>
          <a:lstStyle/>
          <a:p>
            <a:pPr marL="12700">
              <a:lnSpc>
                <a:spcPct val="100000"/>
              </a:lnSpc>
              <a:spcBef>
                <a:spcPts val="100"/>
              </a:spcBef>
            </a:pPr>
            <a:r>
              <a:rPr sz="4950" b="1" spc="210" dirty="0">
                <a:solidFill>
                  <a:srgbClr val="FF66CC"/>
                </a:solidFill>
                <a:latin typeface="Arial"/>
                <a:cs typeface="Arial"/>
              </a:rPr>
              <a:t>What</a:t>
            </a:r>
            <a:r>
              <a:rPr sz="4950" b="1" spc="195" dirty="0">
                <a:solidFill>
                  <a:srgbClr val="FF66CC"/>
                </a:solidFill>
                <a:latin typeface="Arial"/>
                <a:cs typeface="Arial"/>
              </a:rPr>
              <a:t> </a:t>
            </a:r>
            <a:r>
              <a:rPr sz="4950" b="1" spc="-70" dirty="0">
                <a:solidFill>
                  <a:srgbClr val="FF66CC"/>
                </a:solidFill>
                <a:latin typeface="Arial"/>
                <a:cs typeface="Arial"/>
              </a:rPr>
              <a:t>is</a:t>
            </a:r>
            <a:r>
              <a:rPr sz="4950" b="1" spc="200" dirty="0">
                <a:solidFill>
                  <a:srgbClr val="FF66CC"/>
                </a:solidFill>
                <a:latin typeface="Arial"/>
                <a:cs typeface="Arial"/>
              </a:rPr>
              <a:t> </a:t>
            </a:r>
            <a:r>
              <a:rPr sz="4950" b="1" spc="145" dirty="0">
                <a:solidFill>
                  <a:srgbClr val="FF66CC"/>
                </a:solidFill>
                <a:latin typeface="Arial"/>
                <a:cs typeface="Arial"/>
              </a:rPr>
              <a:t>Parent</a:t>
            </a:r>
            <a:r>
              <a:rPr sz="4950" b="1" spc="195" dirty="0">
                <a:solidFill>
                  <a:srgbClr val="FF66CC"/>
                </a:solidFill>
                <a:latin typeface="Arial"/>
                <a:cs typeface="Arial"/>
              </a:rPr>
              <a:t> </a:t>
            </a:r>
            <a:r>
              <a:rPr sz="4950" b="1" spc="80" dirty="0">
                <a:solidFill>
                  <a:srgbClr val="FF66CC"/>
                </a:solidFill>
                <a:latin typeface="Arial"/>
                <a:cs typeface="Arial"/>
              </a:rPr>
              <a:t>Right</a:t>
            </a:r>
            <a:r>
              <a:rPr sz="4950" b="1" spc="200" dirty="0">
                <a:solidFill>
                  <a:srgbClr val="FF66CC"/>
                </a:solidFill>
                <a:latin typeface="Arial"/>
                <a:cs typeface="Arial"/>
              </a:rPr>
              <a:t> </a:t>
            </a:r>
            <a:r>
              <a:rPr sz="4950" b="1" spc="240" dirty="0">
                <a:solidFill>
                  <a:srgbClr val="FF66CC"/>
                </a:solidFill>
                <a:latin typeface="Arial"/>
                <a:cs typeface="Arial"/>
              </a:rPr>
              <a:t>to</a:t>
            </a:r>
            <a:r>
              <a:rPr sz="4950" b="1" spc="195" dirty="0">
                <a:solidFill>
                  <a:srgbClr val="FF66CC"/>
                </a:solidFill>
                <a:latin typeface="Arial"/>
                <a:cs typeface="Arial"/>
              </a:rPr>
              <a:t> </a:t>
            </a:r>
            <a:r>
              <a:rPr sz="4950" b="1" spc="75" dirty="0">
                <a:solidFill>
                  <a:srgbClr val="FF66CC"/>
                </a:solidFill>
                <a:latin typeface="Arial"/>
                <a:cs typeface="Arial"/>
              </a:rPr>
              <a:t>Know?</a:t>
            </a:r>
            <a:endParaRPr lang="en-US" sz="4950">
              <a:solidFill>
                <a:srgbClr val="FF66CC"/>
              </a:solidFill>
              <a:latin typeface="Arial"/>
              <a:cs typeface="Arial"/>
            </a:endParaRPr>
          </a:p>
        </p:txBody>
      </p:sp>
      <p:sp>
        <p:nvSpPr>
          <p:cNvPr id="4" name="object 4"/>
          <p:cNvSpPr txBox="1"/>
          <p:nvPr/>
        </p:nvSpPr>
        <p:spPr>
          <a:xfrm>
            <a:off x="1462069" y="4983887"/>
            <a:ext cx="9097803" cy="646331"/>
          </a:xfrm>
          <a:prstGeom prst="rect">
            <a:avLst/>
          </a:prstGeom>
        </p:spPr>
        <p:txBody>
          <a:bodyPr vert="horz" wrap="square" lIns="0" tIns="0" rIns="0" bIns="0" rtlCol="0">
            <a:spAutoFit/>
          </a:bodyPr>
          <a:lstStyle/>
          <a:p>
            <a:pPr algn="ctr">
              <a:lnSpc>
                <a:spcPts val="4795"/>
              </a:lnSpc>
            </a:pPr>
            <a:r>
              <a:rPr lang="en-US" sz="7200" b="1" spc="127" baseline="-2893" dirty="0">
                <a:solidFill>
                  <a:srgbClr val="00B050"/>
                </a:solidFill>
                <a:latin typeface="Aharoni" panose="02010803020104030203" pitchFamily="2" charset="-79"/>
                <a:ea typeface="ADLaM Display" panose="02010000000000000000" pitchFamily="2" charset="0"/>
                <a:cs typeface="Aharoni" panose="02010803020104030203" pitchFamily="2" charset="-79"/>
              </a:rPr>
              <a:t>All Shirley Hills Teachers are</a:t>
            </a:r>
            <a:endParaRPr sz="7200" baseline="5208" dirty="0">
              <a:solidFill>
                <a:srgbClr val="00B050"/>
              </a:solidFill>
              <a:latin typeface="Aharoni" panose="02010803020104030203" pitchFamily="2" charset="-79"/>
              <a:ea typeface="ADLaM Display" panose="02010000000000000000" pitchFamily="2" charset="0"/>
              <a:cs typeface="Aharoni" panose="02010803020104030203" pitchFamily="2" charset="-79"/>
            </a:endParaRPr>
          </a:p>
        </p:txBody>
      </p:sp>
      <p:sp>
        <p:nvSpPr>
          <p:cNvPr id="5" name="object 5"/>
          <p:cNvSpPr txBox="1"/>
          <p:nvPr/>
        </p:nvSpPr>
        <p:spPr>
          <a:xfrm>
            <a:off x="2877941" y="5634459"/>
            <a:ext cx="6266058" cy="619337"/>
          </a:xfrm>
          <a:prstGeom prst="rect">
            <a:avLst/>
          </a:prstGeom>
        </p:spPr>
        <p:txBody>
          <a:bodyPr vert="horz" wrap="square" lIns="0" tIns="0" rIns="0" bIns="0" rtlCol="0">
            <a:spAutoFit/>
          </a:bodyPr>
          <a:lstStyle/>
          <a:p>
            <a:pPr>
              <a:lnSpc>
                <a:spcPts val="4795"/>
              </a:lnSpc>
            </a:pPr>
            <a:r>
              <a:rPr sz="7200" b="1" spc="232" baseline="-2893" dirty="0">
                <a:solidFill>
                  <a:srgbClr val="00B050"/>
                </a:solidFill>
                <a:latin typeface="Aptos ExtraBold" panose="020F0502020204030204" pitchFamily="34" charset="0"/>
                <a:cs typeface="Arial"/>
              </a:rPr>
              <a:t>a</a:t>
            </a:r>
            <a:r>
              <a:rPr sz="7200" b="1" spc="232" baseline="-2314" dirty="0">
                <a:solidFill>
                  <a:srgbClr val="00B050"/>
                </a:solidFill>
                <a:latin typeface="Aptos ExtraBold" panose="020F0502020204030204" pitchFamily="34" charset="0"/>
                <a:cs typeface="Arial"/>
              </a:rPr>
              <a:t>re</a:t>
            </a:r>
            <a:r>
              <a:rPr sz="7200" b="1" spc="165" baseline="-2314" dirty="0">
                <a:solidFill>
                  <a:srgbClr val="00B050"/>
                </a:solidFill>
                <a:latin typeface="Aptos ExtraBold" panose="020F0502020204030204" pitchFamily="34" charset="0"/>
                <a:cs typeface="Arial"/>
              </a:rPr>
              <a:t> </a:t>
            </a:r>
            <a:r>
              <a:rPr sz="7200" b="1" spc="135" baseline="-1736" dirty="0">
                <a:solidFill>
                  <a:srgbClr val="00B050"/>
                </a:solidFill>
                <a:latin typeface="Aptos ExtraBold" panose="020F0502020204030204" pitchFamily="34" charset="0"/>
                <a:cs typeface="Arial"/>
              </a:rPr>
              <a:t>Hi</a:t>
            </a:r>
            <a:r>
              <a:rPr sz="7200" b="1" spc="135" baseline="-1157" dirty="0">
                <a:solidFill>
                  <a:srgbClr val="00B050"/>
                </a:solidFill>
                <a:latin typeface="Aptos ExtraBold" panose="020F0502020204030204" pitchFamily="34" charset="0"/>
                <a:cs typeface="Arial"/>
              </a:rPr>
              <a:t>ghl</a:t>
            </a:r>
            <a:r>
              <a:rPr sz="4800" b="1" spc="90" dirty="0">
                <a:solidFill>
                  <a:srgbClr val="00B050"/>
                </a:solidFill>
                <a:latin typeface="Aptos ExtraBold" panose="020F0502020204030204" pitchFamily="34" charset="0"/>
                <a:cs typeface="Arial"/>
              </a:rPr>
              <a:t>y</a:t>
            </a:r>
            <a:r>
              <a:rPr sz="4800" b="1" spc="110" dirty="0">
                <a:solidFill>
                  <a:srgbClr val="00B050"/>
                </a:solidFill>
                <a:latin typeface="Aptos ExtraBold" panose="020F0502020204030204" pitchFamily="34" charset="0"/>
                <a:cs typeface="Arial"/>
              </a:rPr>
              <a:t> </a:t>
            </a:r>
            <a:r>
              <a:rPr sz="4800" b="1" spc="25" dirty="0">
                <a:solidFill>
                  <a:srgbClr val="00B050"/>
                </a:solidFill>
                <a:latin typeface="Aptos ExtraBold" panose="020F0502020204030204" pitchFamily="34" charset="0"/>
                <a:cs typeface="Arial"/>
              </a:rPr>
              <a:t>Qualif</a:t>
            </a:r>
            <a:r>
              <a:rPr sz="7200" b="1" spc="37" baseline="1157" dirty="0">
                <a:solidFill>
                  <a:srgbClr val="00B050"/>
                </a:solidFill>
                <a:latin typeface="Aptos ExtraBold" panose="020F0502020204030204" pitchFamily="34" charset="0"/>
                <a:cs typeface="Arial"/>
              </a:rPr>
              <a:t>ied</a:t>
            </a:r>
            <a:r>
              <a:rPr sz="7200" b="1" spc="37" baseline="1736" dirty="0">
                <a:solidFill>
                  <a:srgbClr val="00B050"/>
                </a:solidFill>
                <a:latin typeface="Arial"/>
                <a:cs typeface="Arial"/>
              </a:rPr>
              <a:t>.</a:t>
            </a:r>
            <a:endParaRPr sz="7200" baseline="1736" dirty="0">
              <a:solidFill>
                <a:srgbClr val="00B050"/>
              </a:solidFill>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65809"/>
            <a:ext cx="18287999" cy="10286999"/>
            <a:chOff x="0" y="0"/>
            <a:chExt cx="18287999" cy="10286999"/>
          </a:xfrm>
        </p:grpSpPr>
        <p:pic>
          <p:nvPicPr>
            <p:cNvPr id="3" name="object 3"/>
            <p:cNvPicPr/>
            <p:nvPr/>
          </p:nvPicPr>
          <p:blipFill>
            <a:blip r:embed="rId3" cstate="print"/>
            <a:stretch>
              <a:fillRect/>
            </a:stretch>
          </p:blipFill>
          <p:spPr>
            <a:xfrm>
              <a:off x="0" y="0"/>
              <a:ext cx="18287999" cy="10286999"/>
            </a:xfrm>
            <a:prstGeom prst="rect">
              <a:avLst/>
            </a:prstGeom>
          </p:spPr>
        </p:pic>
        <p:pic>
          <p:nvPicPr>
            <p:cNvPr id="4" name="object 4"/>
            <p:cNvPicPr/>
            <p:nvPr/>
          </p:nvPicPr>
          <p:blipFill>
            <a:blip r:embed="rId4" cstate="print"/>
            <a:stretch>
              <a:fillRect/>
            </a:stretch>
          </p:blipFill>
          <p:spPr>
            <a:xfrm>
              <a:off x="836573" y="5429723"/>
              <a:ext cx="4791074" cy="4295774"/>
            </a:xfrm>
            <a:prstGeom prst="rect">
              <a:avLst/>
            </a:prstGeom>
          </p:spPr>
        </p:pic>
      </p:grpSp>
      <p:sp>
        <p:nvSpPr>
          <p:cNvPr id="7" name="object 7"/>
          <p:cNvSpPr txBox="1"/>
          <p:nvPr/>
        </p:nvSpPr>
        <p:spPr>
          <a:xfrm>
            <a:off x="836573" y="952500"/>
            <a:ext cx="5336540" cy="3772827"/>
          </a:xfrm>
          <a:prstGeom prst="rect">
            <a:avLst/>
          </a:prstGeom>
        </p:spPr>
        <p:txBody>
          <a:bodyPr vert="horz" wrap="square" lIns="0" tIns="27939" rIns="0" bIns="0" rtlCol="0" anchor="t">
            <a:spAutoFit/>
          </a:bodyPr>
          <a:lstStyle/>
          <a:p>
            <a:pPr marL="12700" marR="5080">
              <a:lnSpc>
                <a:spcPts val="7280"/>
              </a:lnSpc>
              <a:spcBef>
                <a:spcPts val="219"/>
              </a:spcBef>
            </a:pPr>
            <a:r>
              <a:rPr sz="6100" b="1" spc="130" dirty="0">
                <a:solidFill>
                  <a:srgbClr val="00B050"/>
                </a:solidFill>
                <a:latin typeface="Trebuchet MS"/>
                <a:cs typeface="Trebuchet MS"/>
              </a:rPr>
              <a:t>Parent</a:t>
            </a:r>
            <a:r>
              <a:rPr sz="6100" b="1" spc="220" dirty="0">
                <a:solidFill>
                  <a:srgbClr val="00B050"/>
                </a:solidFill>
                <a:latin typeface="Trebuchet MS"/>
                <a:cs typeface="Trebuchet MS"/>
              </a:rPr>
              <a:t> </a:t>
            </a:r>
            <a:r>
              <a:rPr sz="6100" b="1" spc="530" dirty="0">
                <a:solidFill>
                  <a:srgbClr val="00B050"/>
                </a:solidFill>
                <a:latin typeface="Trebuchet MS"/>
                <a:cs typeface="Trebuchet MS"/>
              </a:rPr>
              <a:t>&amp; </a:t>
            </a:r>
            <a:r>
              <a:rPr sz="6100" b="1" spc="535" dirty="0">
                <a:solidFill>
                  <a:srgbClr val="00B050"/>
                </a:solidFill>
                <a:latin typeface="Trebuchet MS"/>
                <a:cs typeface="Trebuchet MS"/>
              </a:rPr>
              <a:t> </a:t>
            </a:r>
            <a:r>
              <a:rPr sz="6100" b="1" spc="70" dirty="0">
                <a:solidFill>
                  <a:srgbClr val="00B050"/>
                </a:solidFill>
                <a:latin typeface="Trebuchet MS"/>
                <a:cs typeface="Trebuchet MS"/>
              </a:rPr>
              <a:t>Family </a:t>
            </a:r>
            <a:r>
              <a:rPr sz="6100" b="1" spc="75" dirty="0">
                <a:solidFill>
                  <a:srgbClr val="00B050"/>
                </a:solidFill>
                <a:latin typeface="Trebuchet MS"/>
                <a:cs typeface="Trebuchet MS"/>
              </a:rPr>
              <a:t> </a:t>
            </a:r>
            <a:r>
              <a:rPr sz="6100" b="1" spc="295" dirty="0">
                <a:solidFill>
                  <a:srgbClr val="00B050"/>
                </a:solidFill>
                <a:latin typeface="Trebuchet MS"/>
                <a:cs typeface="Trebuchet MS"/>
              </a:rPr>
              <a:t>Engagement </a:t>
            </a:r>
            <a:r>
              <a:rPr sz="6100" b="1" spc="300" dirty="0">
                <a:solidFill>
                  <a:srgbClr val="00B050"/>
                </a:solidFill>
                <a:latin typeface="Trebuchet MS"/>
                <a:cs typeface="Trebuchet MS"/>
              </a:rPr>
              <a:t> </a:t>
            </a:r>
            <a:r>
              <a:rPr sz="6100" b="1" spc="580" dirty="0">
                <a:solidFill>
                  <a:srgbClr val="00B050"/>
                </a:solidFill>
                <a:latin typeface="Trebuchet MS"/>
                <a:cs typeface="Trebuchet MS"/>
              </a:rPr>
              <a:t>O</a:t>
            </a:r>
            <a:r>
              <a:rPr sz="6100" b="1" spc="495" dirty="0">
                <a:solidFill>
                  <a:srgbClr val="00B050"/>
                </a:solidFill>
                <a:latin typeface="Trebuchet MS"/>
                <a:cs typeface="Trebuchet MS"/>
              </a:rPr>
              <a:t>pp</a:t>
            </a:r>
            <a:r>
              <a:rPr sz="6100" b="1" spc="455" dirty="0">
                <a:solidFill>
                  <a:srgbClr val="00B050"/>
                </a:solidFill>
                <a:latin typeface="Trebuchet MS"/>
                <a:cs typeface="Trebuchet MS"/>
              </a:rPr>
              <a:t>o</a:t>
            </a:r>
            <a:r>
              <a:rPr sz="6100" b="1" spc="-100" dirty="0">
                <a:solidFill>
                  <a:srgbClr val="00B050"/>
                </a:solidFill>
                <a:latin typeface="Trebuchet MS"/>
                <a:cs typeface="Trebuchet MS"/>
              </a:rPr>
              <a:t>r</a:t>
            </a:r>
            <a:r>
              <a:rPr sz="6100" b="1" spc="-75" dirty="0">
                <a:solidFill>
                  <a:srgbClr val="00B050"/>
                </a:solidFill>
                <a:latin typeface="Trebuchet MS"/>
                <a:cs typeface="Trebuchet MS"/>
              </a:rPr>
              <a:t>t</a:t>
            </a:r>
            <a:r>
              <a:rPr sz="6100" b="1" spc="170" dirty="0">
                <a:solidFill>
                  <a:srgbClr val="00B050"/>
                </a:solidFill>
                <a:latin typeface="Trebuchet MS"/>
                <a:cs typeface="Trebuchet MS"/>
              </a:rPr>
              <a:t>un</a:t>
            </a:r>
            <a:r>
              <a:rPr sz="6100" b="1" spc="-135" dirty="0">
                <a:solidFill>
                  <a:srgbClr val="00B050"/>
                </a:solidFill>
                <a:latin typeface="Trebuchet MS"/>
                <a:cs typeface="Trebuchet MS"/>
              </a:rPr>
              <a:t>i</a:t>
            </a:r>
            <a:r>
              <a:rPr sz="6100" b="1" spc="-75" dirty="0">
                <a:solidFill>
                  <a:srgbClr val="00B050"/>
                </a:solidFill>
                <a:latin typeface="Trebuchet MS"/>
                <a:cs typeface="Trebuchet MS"/>
              </a:rPr>
              <a:t>t</a:t>
            </a:r>
            <a:r>
              <a:rPr sz="6100" b="1" spc="-135" dirty="0">
                <a:solidFill>
                  <a:srgbClr val="00B050"/>
                </a:solidFill>
                <a:latin typeface="Trebuchet MS"/>
                <a:cs typeface="Trebuchet MS"/>
              </a:rPr>
              <a:t>i</a:t>
            </a:r>
            <a:r>
              <a:rPr sz="6100" b="1" spc="145" dirty="0">
                <a:solidFill>
                  <a:srgbClr val="00B050"/>
                </a:solidFill>
                <a:latin typeface="Trebuchet MS"/>
                <a:cs typeface="Trebuchet MS"/>
              </a:rPr>
              <a:t>e</a:t>
            </a:r>
            <a:r>
              <a:rPr sz="6100" b="1" spc="475" dirty="0">
                <a:solidFill>
                  <a:srgbClr val="00B050"/>
                </a:solidFill>
                <a:latin typeface="Trebuchet MS"/>
                <a:cs typeface="Trebuchet MS"/>
              </a:rPr>
              <a:t>s</a:t>
            </a:r>
            <a:endParaRPr lang="en-US" sz="6100">
              <a:solidFill>
                <a:srgbClr val="00B050"/>
              </a:solidFill>
              <a:latin typeface="Trebuchet MS"/>
              <a:cs typeface="Trebuchet MS"/>
            </a:endParaRPr>
          </a:p>
        </p:txBody>
      </p:sp>
      <p:pic>
        <p:nvPicPr>
          <p:cNvPr id="8" name="Picture 7">
            <a:extLst>
              <a:ext uri="{FF2B5EF4-FFF2-40B4-BE49-F238E27FC236}">
                <a16:creationId xmlns:a16="http://schemas.microsoft.com/office/drawing/2014/main" id="{7857201D-1BB6-35D3-A167-DEE2A70BB899}"/>
              </a:ext>
            </a:extLst>
          </p:cNvPr>
          <p:cNvPicPr>
            <a:picLocks noChangeAspect="1"/>
          </p:cNvPicPr>
          <p:nvPr/>
        </p:nvPicPr>
        <p:blipFill>
          <a:blip r:embed="rId5"/>
          <a:stretch>
            <a:fillRect/>
          </a:stretch>
        </p:blipFill>
        <p:spPr>
          <a:xfrm>
            <a:off x="8001000" y="809152"/>
            <a:ext cx="8610600" cy="880031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978" y="-303353"/>
            <a:ext cx="18287999" cy="10286996"/>
            <a:chOff x="0" y="3"/>
            <a:chExt cx="18287999" cy="10286996"/>
          </a:xfrm>
        </p:grpSpPr>
        <p:pic>
          <p:nvPicPr>
            <p:cNvPr id="3" name="object 3"/>
            <p:cNvPicPr/>
            <p:nvPr/>
          </p:nvPicPr>
          <p:blipFill>
            <a:blip r:embed="rId2" cstate="print"/>
            <a:stretch>
              <a:fillRect/>
            </a:stretch>
          </p:blipFill>
          <p:spPr>
            <a:xfrm>
              <a:off x="0" y="3"/>
              <a:ext cx="18287999" cy="10286996"/>
            </a:xfrm>
            <a:prstGeom prst="rect">
              <a:avLst/>
            </a:prstGeom>
          </p:spPr>
        </p:pic>
        <p:pic>
          <p:nvPicPr>
            <p:cNvPr id="4" name="object 4"/>
            <p:cNvPicPr/>
            <p:nvPr/>
          </p:nvPicPr>
          <p:blipFill>
            <a:blip r:embed="rId3" cstate="print"/>
            <a:stretch>
              <a:fillRect/>
            </a:stretch>
          </p:blipFill>
          <p:spPr>
            <a:xfrm>
              <a:off x="5117505" y="1899437"/>
              <a:ext cx="9608665" cy="7933513"/>
            </a:xfrm>
            <a:prstGeom prst="rect">
              <a:avLst/>
            </a:prstGeom>
          </p:spPr>
        </p:pic>
        <p:sp>
          <p:nvSpPr>
            <p:cNvPr id="5" name="object 5"/>
            <p:cNvSpPr/>
            <p:nvPr/>
          </p:nvSpPr>
          <p:spPr>
            <a:xfrm>
              <a:off x="5037875" y="1829076"/>
              <a:ext cx="9768205" cy="8077200"/>
            </a:xfrm>
            <a:custGeom>
              <a:avLst/>
              <a:gdLst/>
              <a:ahLst/>
              <a:cxnLst/>
              <a:rect l="l" t="t" r="r" b="b"/>
              <a:pathLst>
                <a:path w="9768205" h="8077200">
                  <a:moveTo>
                    <a:pt x="1433292" y="1104900"/>
                  </a:moveTo>
                  <a:lnTo>
                    <a:pt x="1335613" y="1104900"/>
                  </a:lnTo>
                  <a:lnTo>
                    <a:pt x="1331591" y="1054100"/>
                  </a:lnTo>
                  <a:lnTo>
                    <a:pt x="1331000" y="990600"/>
                  </a:lnTo>
                  <a:lnTo>
                    <a:pt x="1333708" y="939800"/>
                  </a:lnTo>
                  <a:lnTo>
                    <a:pt x="1339584" y="889000"/>
                  </a:lnTo>
                  <a:lnTo>
                    <a:pt x="1348497" y="838200"/>
                  </a:lnTo>
                  <a:lnTo>
                    <a:pt x="1360316" y="800100"/>
                  </a:lnTo>
                  <a:lnTo>
                    <a:pt x="1374910" y="749300"/>
                  </a:lnTo>
                  <a:lnTo>
                    <a:pt x="1392148" y="711200"/>
                  </a:lnTo>
                  <a:lnTo>
                    <a:pt x="1411899" y="673100"/>
                  </a:lnTo>
                  <a:lnTo>
                    <a:pt x="1434031" y="647700"/>
                  </a:lnTo>
                  <a:lnTo>
                    <a:pt x="1458413" y="609600"/>
                  </a:lnTo>
                  <a:lnTo>
                    <a:pt x="1513405" y="558800"/>
                  </a:lnTo>
                  <a:lnTo>
                    <a:pt x="1543752" y="533400"/>
                  </a:lnTo>
                  <a:lnTo>
                    <a:pt x="1575825" y="508000"/>
                  </a:lnTo>
                  <a:lnTo>
                    <a:pt x="1609492" y="482600"/>
                  </a:lnTo>
                  <a:lnTo>
                    <a:pt x="1644623" y="469900"/>
                  </a:lnTo>
                  <a:lnTo>
                    <a:pt x="1681087" y="444500"/>
                  </a:lnTo>
                  <a:lnTo>
                    <a:pt x="1757487" y="419100"/>
                  </a:lnTo>
                  <a:lnTo>
                    <a:pt x="1797162" y="393700"/>
                  </a:lnTo>
                  <a:lnTo>
                    <a:pt x="1920509" y="355600"/>
                  </a:lnTo>
                  <a:lnTo>
                    <a:pt x="1962628" y="355600"/>
                  </a:lnTo>
                  <a:lnTo>
                    <a:pt x="2090164" y="317500"/>
                  </a:lnTo>
                  <a:lnTo>
                    <a:pt x="2132631" y="317500"/>
                  </a:lnTo>
                  <a:lnTo>
                    <a:pt x="2174857" y="304800"/>
                  </a:lnTo>
                  <a:lnTo>
                    <a:pt x="2343127" y="266700"/>
                  </a:lnTo>
                  <a:lnTo>
                    <a:pt x="2448638" y="241300"/>
                  </a:lnTo>
                  <a:lnTo>
                    <a:pt x="2498372" y="228600"/>
                  </a:lnTo>
                  <a:lnTo>
                    <a:pt x="2545640" y="203200"/>
                  </a:lnTo>
                  <a:lnTo>
                    <a:pt x="2590100" y="190500"/>
                  </a:lnTo>
                  <a:lnTo>
                    <a:pt x="2631414" y="165100"/>
                  </a:lnTo>
                  <a:lnTo>
                    <a:pt x="2669240" y="139700"/>
                  </a:lnTo>
                  <a:lnTo>
                    <a:pt x="2703239" y="114300"/>
                  </a:lnTo>
                  <a:lnTo>
                    <a:pt x="2733071" y="88900"/>
                  </a:lnTo>
                  <a:lnTo>
                    <a:pt x="2778874" y="25400"/>
                  </a:lnTo>
                  <a:lnTo>
                    <a:pt x="2792828" y="0"/>
                  </a:lnTo>
                  <a:lnTo>
                    <a:pt x="6975094" y="0"/>
                  </a:lnTo>
                  <a:lnTo>
                    <a:pt x="6989049" y="25400"/>
                  </a:lnTo>
                  <a:lnTo>
                    <a:pt x="7009527" y="63500"/>
                  </a:lnTo>
                  <a:lnTo>
                    <a:pt x="7034852" y="88900"/>
                  </a:lnTo>
                  <a:lnTo>
                    <a:pt x="2854625" y="88900"/>
                  </a:lnTo>
                  <a:lnTo>
                    <a:pt x="2829920" y="127000"/>
                  </a:lnTo>
                  <a:lnTo>
                    <a:pt x="2801416" y="165100"/>
                  </a:lnTo>
                  <a:lnTo>
                    <a:pt x="2769353" y="190500"/>
                  </a:lnTo>
                  <a:lnTo>
                    <a:pt x="2733974" y="228600"/>
                  </a:lnTo>
                  <a:lnTo>
                    <a:pt x="2695518" y="254000"/>
                  </a:lnTo>
                  <a:lnTo>
                    <a:pt x="2654227" y="266700"/>
                  </a:lnTo>
                  <a:lnTo>
                    <a:pt x="2610342" y="292100"/>
                  </a:lnTo>
                  <a:lnTo>
                    <a:pt x="2564104" y="304800"/>
                  </a:lnTo>
                  <a:lnTo>
                    <a:pt x="2515754" y="330200"/>
                  </a:lnTo>
                  <a:lnTo>
                    <a:pt x="2413681" y="355600"/>
                  </a:lnTo>
                  <a:lnTo>
                    <a:pt x="2194792" y="406400"/>
                  </a:lnTo>
                  <a:lnTo>
                    <a:pt x="2148406" y="419100"/>
                  </a:lnTo>
                  <a:lnTo>
                    <a:pt x="2102360" y="419100"/>
                  </a:lnTo>
                  <a:lnTo>
                    <a:pt x="1924120" y="469900"/>
                  </a:lnTo>
                  <a:lnTo>
                    <a:pt x="1840343" y="495300"/>
                  </a:lnTo>
                  <a:lnTo>
                    <a:pt x="1800236" y="508000"/>
                  </a:lnTo>
                  <a:lnTo>
                    <a:pt x="1761484" y="520700"/>
                  </a:lnTo>
                  <a:lnTo>
                    <a:pt x="1724216" y="533400"/>
                  </a:lnTo>
                  <a:lnTo>
                    <a:pt x="1688559" y="558800"/>
                  </a:lnTo>
                  <a:lnTo>
                    <a:pt x="1654638" y="571500"/>
                  </a:lnTo>
                  <a:lnTo>
                    <a:pt x="1622582" y="596900"/>
                  </a:lnTo>
                  <a:lnTo>
                    <a:pt x="1592517" y="622300"/>
                  </a:lnTo>
                  <a:lnTo>
                    <a:pt x="1538870" y="673100"/>
                  </a:lnTo>
                  <a:lnTo>
                    <a:pt x="1494712" y="736600"/>
                  </a:lnTo>
                  <a:lnTo>
                    <a:pt x="1476508" y="774700"/>
                  </a:lnTo>
                  <a:lnTo>
                    <a:pt x="1461059" y="812800"/>
                  </a:lnTo>
                  <a:lnTo>
                    <a:pt x="1448489" y="850900"/>
                  </a:lnTo>
                  <a:lnTo>
                    <a:pt x="1438927" y="889000"/>
                  </a:lnTo>
                  <a:lnTo>
                    <a:pt x="1432499" y="939800"/>
                  </a:lnTo>
                  <a:lnTo>
                    <a:pt x="1429333" y="990600"/>
                  </a:lnTo>
                  <a:lnTo>
                    <a:pt x="1429555" y="1041400"/>
                  </a:lnTo>
                  <a:lnTo>
                    <a:pt x="1433292" y="1104900"/>
                  </a:lnTo>
                  <a:close/>
                </a:path>
                <a:path w="9768205" h="8077200">
                  <a:moveTo>
                    <a:pt x="8318683" y="1270000"/>
                  </a:moveTo>
                  <a:lnTo>
                    <a:pt x="8334631" y="1104900"/>
                  </a:lnTo>
                  <a:lnTo>
                    <a:pt x="8338360" y="1041400"/>
                  </a:lnTo>
                  <a:lnTo>
                    <a:pt x="8338560" y="990600"/>
                  </a:lnTo>
                  <a:lnTo>
                    <a:pt x="8335358" y="939800"/>
                  </a:lnTo>
                  <a:lnTo>
                    <a:pt x="8328884" y="901700"/>
                  </a:lnTo>
                  <a:lnTo>
                    <a:pt x="8319267" y="850900"/>
                  </a:lnTo>
                  <a:lnTo>
                    <a:pt x="8306635" y="812800"/>
                  </a:lnTo>
                  <a:lnTo>
                    <a:pt x="8291117" y="774700"/>
                  </a:lnTo>
                  <a:lnTo>
                    <a:pt x="8272842" y="736600"/>
                  </a:lnTo>
                  <a:lnTo>
                    <a:pt x="8251939" y="711200"/>
                  </a:lnTo>
                  <a:lnTo>
                    <a:pt x="8228537" y="673100"/>
                  </a:lnTo>
                  <a:lnTo>
                    <a:pt x="8174750" y="622300"/>
                  </a:lnTo>
                  <a:lnTo>
                    <a:pt x="8144622" y="596900"/>
                  </a:lnTo>
                  <a:lnTo>
                    <a:pt x="8112511" y="571500"/>
                  </a:lnTo>
                  <a:lnTo>
                    <a:pt x="8078544" y="558800"/>
                  </a:lnTo>
                  <a:lnTo>
                    <a:pt x="8042851" y="533400"/>
                  </a:lnTo>
                  <a:lnTo>
                    <a:pt x="8005561" y="520700"/>
                  </a:lnTo>
                  <a:lnTo>
                    <a:pt x="7966802" y="508000"/>
                  </a:lnTo>
                  <a:lnTo>
                    <a:pt x="7926702" y="495300"/>
                  </a:lnTo>
                  <a:lnTo>
                    <a:pt x="7842999" y="469900"/>
                  </a:lnTo>
                  <a:lnTo>
                    <a:pt x="7665183" y="419100"/>
                  </a:lnTo>
                  <a:lnTo>
                    <a:pt x="7619312" y="419100"/>
                  </a:lnTo>
                  <a:lnTo>
                    <a:pt x="7573131" y="406400"/>
                  </a:lnTo>
                  <a:lnTo>
                    <a:pt x="7408440" y="368300"/>
                  </a:lnTo>
                  <a:lnTo>
                    <a:pt x="7253604" y="330200"/>
                  </a:lnTo>
                  <a:lnTo>
                    <a:pt x="7205307" y="304800"/>
                  </a:lnTo>
                  <a:lnTo>
                    <a:pt x="7159069" y="292100"/>
                  </a:lnTo>
                  <a:lnTo>
                    <a:pt x="7115131" y="266700"/>
                  </a:lnTo>
                  <a:lnTo>
                    <a:pt x="7073734" y="254000"/>
                  </a:lnTo>
                  <a:lnTo>
                    <a:pt x="7035119" y="228600"/>
                  </a:lnTo>
                  <a:lnTo>
                    <a:pt x="6999527" y="190500"/>
                  </a:lnTo>
                  <a:lnTo>
                    <a:pt x="6967198" y="165100"/>
                  </a:lnTo>
                  <a:lnTo>
                    <a:pt x="6938375" y="127000"/>
                  </a:lnTo>
                  <a:lnTo>
                    <a:pt x="6913298" y="88900"/>
                  </a:lnTo>
                  <a:lnTo>
                    <a:pt x="7034852" y="88900"/>
                  </a:lnTo>
                  <a:lnTo>
                    <a:pt x="7064684" y="114300"/>
                  </a:lnTo>
                  <a:lnTo>
                    <a:pt x="7098683" y="139700"/>
                  </a:lnTo>
                  <a:lnTo>
                    <a:pt x="7136509" y="165100"/>
                  </a:lnTo>
                  <a:lnTo>
                    <a:pt x="7177822" y="190500"/>
                  </a:lnTo>
                  <a:lnTo>
                    <a:pt x="7222283" y="203200"/>
                  </a:lnTo>
                  <a:lnTo>
                    <a:pt x="7269550" y="228600"/>
                  </a:lnTo>
                  <a:lnTo>
                    <a:pt x="7319285" y="241300"/>
                  </a:lnTo>
                  <a:lnTo>
                    <a:pt x="7424795" y="266700"/>
                  </a:lnTo>
                  <a:lnTo>
                    <a:pt x="7593065" y="304800"/>
                  </a:lnTo>
                  <a:lnTo>
                    <a:pt x="7635297" y="317500"/>
                  </a:lnTo>
                  <a:lnTo>
                    <a:pt x="7677783" y="317500"/>
                  </a:lnTo>
                  <a:lnTo>
                    <a:pt x="7805432" y="355600"/>
                  </a:lnTo>
                  <a:lnTo>
                    <a:pt x="7847605" y="355600"/>
                  </a:lnTo>
                  <a:lnTo>
                    <a:pt x="7971137" y="393700"/>
                  </a:lnTo>
                  <a:lnTo>
                    <a:pt x="8010878" y="419100"/>
                  </a:lnTo>
                  <a:lnTo>
                    <a:pt x="8087410" y="444500"/>
                  </a:lnTo>
                  <a:lnTo>
                    <a:pt x="8123936" y="469900"/>
                  </a:lnTo>
                  <a:lnTo>
                    <a:pt x="8159125" y="482600"/>
                  </a:lnTo>
                  <a:lnTo>
                    <a:pt x="8192845" y="508000"/>
                  </a:lnTo>
                  <a:lnTo>
                    <a:pt x="8224965" y="533400"/>
                  </a:lnTo>
                  <a:lnTo>
                    <a:pt x="8255350" y="558800"/>
                  </a:lnTo>
                  <a:lnTo>
                    <a:pt x="8283869" y="584200"/>
                  </a:lnTo>
                  <a:lnTo>
                    <a:pt x="8334778" y="647700"/>
                  </a:lnTo>
                  <a:lnTo>
                    <a:pt x="8356903" y="673100"/>
                  </a:lnTo>
                  <a:lnTo>
                    <a:pt x="8376632" y="711200"/>
                  </a:lnTo>
                  <a:lnTo>
                    <a:pt x="8393832" y="749300"/>
                  </a:lnTo>
                  <a:lnTo>
                    <a:pt x="8408372" y="800100"/>
                  </a:lnTo>
                  <a:lnTo>
                    <a:pt x="8420118" y="838200"/>
                  </a:lnTo>
                  <a:lnTo>
                    <a:pt x="8428938" y="889000"/>
                  </a:lnTo>
                  <a:lnTo>
                    <a:pt x="8434699" y="939800"/>
                  </a:lnTo>
                  <a:lnTo>
                    <a:pt x="8437270" y="990600"/>
                  </a:lnTo>
                  <a:lnTo>
                    <a:pt x="8436517" y="1054100"/>
                  </a:lnTo>
                  <a:lnTo>
                    <a:pt x="8432309" y="1104900"/>
                  </a:lnTo>
                  <a:lnTo>
                    <a:pt x="8760912" y="1104900"/>
                  </a:lnTo>
                  <a:lnTo>
                    <a:pt x="8802277" y="1130300"/>
                  </a:lnTo>
                  <a:lnTo>
                    <a:pt x="8840967" y="1168400"/>
                  </a:lnTo>
                  <a:lnTo>
                    <a:pt x="8566232" y="1168400"/>
                  </a:lnTo>
                  <a:lnTo>
                    <a:pt x="8520341" y="1181100"/>
                  </a:lnTo>
                  <a:lnTo>
                    <a:pt x="8474172" y="1206500"/>
                  </a:lnTo>
                  <a:lnTo>
                    <a:pt x="8318683" y="1270000"/>
                  </a:lnTo>
                  <a:close/>
                </a:path>
                <a:path w="9768205" h="8077200">
                  <a:moveTo>
                    <a:pt x="1186695" y="7010400"/>
                  </a:moveTo>
                  <a:lnTo>
                    <a:pt x="1138899" y="7010400"/>
                  </a:lnTo>
                  <a:lnTo>
                    <a:pt x="1046637" y="6985000"/>
                  </a:lnTo>
                  <a:lnTo>
                    <a:pt x="1003024" y="6972300"/>
                  </a:lnTo>
                  <a:lnTo>
                    <a:pt x="961659" y="6946900"/>
                  </a:lnTo>
                  <a:lnTo>
                    <a:pt x="922969" y="6908800"/>
                  </a:lnTo>
                  <a:lnTo>
                    <a:pt x="878046" y="6858000"/>
                  </a:lnTo>
                  <a:lnTo>
                    <a:pt x="837562" y="6807200"/>
                  </a:lnTo>
                  <a:lnTo>
                    <a:pt x="819729" y="6769100"/>
                  </a:lnTo>
                  <a:lnTo>
                    <a:pt x="803899" y="6731000"/>
                  </a:lnTo>
                  <a:lnTo>
                    <a:pt x="790370" y="6692900"/>
                  </a:lnTo>
                  <a:lnTo>
                    <a:pt x="779440" y="6642100"/>
                  </a:lnTo>
                  <a:lnTo>
                    <a:pt x="771407" y="6604000"/>
                  </a:lnTo>
                  <a:lnTo>
                    <a:pt x="766568" y="6553200"/>
                  </a:lnTo>
                  <a:lnTo>
                    <a:pt x="765222" y="6502400"/>
                  </a:lnTo>
                  <a:lnTo>
                    <a:pt x="767666" y="6451600"/>
                  </a:lnTo>
                  <a:lnTo>
                    <a:pt x="774198" y="6400800"/>
                  </a:lnTo>
                  <a:lnTo>
                    <a:pt x="785117" y="6337300"/>
                  </a:lnTo>
                  <a:lnTo>
                    <a:pt x="800719" y="6273800"/>
                  </a:lnTo>
                  <a:lnTo>
                    <a:pt x="821303" y="6223000"/>
                  </a:lnTo>
                  <a:lnTo>
                    <a:pt x="755049" y="6223000"/>
                  </a:lnTo>
                  <a:lnTo>
                    <a:pt x="656445" y="6197600"/>
                  </a:lnTo>
                  <a:lnTo>
                    <a:pt x="515245" y="6159500"/>
                  </a:lnTo>
                  <a:lnTo>
                    <a:pt x="470416" y="6134100"/>
                  </a:lnTo>
                  <a:lnTo>
                    <a:pt x="426894" y="6121400"/>
                  </a:lnTo>
                  <a:lnTo>
                    <a:pt x="384791" y="6096000"/>
                  </a:lnTo>
                  <a:lnTo>
                    <a:pt x="344219" y="6057900"/>
                  </a:lnTo>
                  <a:lnTo>
                    <a:pt x="305291" y="6032500"/>
                  </a:lnTo>
                  <a:lnTo>
                    <a:pt x="268119" y="6007100"/>
                  </a:lnTo>
                  <a:lnTo>
                    <a:pt x="232816" y="5969000"/>
                  </a:lnTo>
                  <a:lnTo>
                    <a:pt x="199495" y="5930900"/>
                  </a:lnTo>
                  <a:lnTo>
                    <a:pt x="168267" y="5905500"/>
                  </a:lnTo>
                  <a:lnTo>
                    <a:pt x="139246" y="5867400"/>
                  </a:lnTo>
                  <a:lnTo>
                    <a:pt x="112543" y="5829300"/>
                  </a:lnTo>
                  <a:lnTo>
                    <a:pt x="88272" y="5791200"/>
                  </a:lnTo>
                  <a:lnTo>
                    <a:pt x="66545" y="5753100"/>
                  </a:lnTo>
                  <a:lnTo>
                    <a:pt x="47473" y="5702300"/>
                  </a:lnTo>
                  <a:lnTo>
                    <a:pt x="31171" y="5664200"/>
                  </a:lnTo>
                  <a:lnTo>
                    <a:pt x="17749" y="5626100"/>
                  </a:lnTo>
                  <a:lnTo>
                    <a:pt x="7321" y="5588000"/>
                  </a:lnTo>
                  <a:lnTo>
                    <a:pt x="0" y="5549900"/>
                  </a:lnTo>
                  <a:lnTo>
                    <a:pt x="0" y="2603500"/>
                  </a:lnTo>
                  <a:lnTo>
                    <a:pt x="4580" y="2565400"/>
                  </a:lnTo>
                  <a:lnTo>
                    <a:pt x="11840" y="2527300"/>
                  </a:lnTo>
                  <a:lnTo>
                    <a:pt x="21716" y="2489200"/>
                  </a:lnTo>
                  <a:lnTo>
                    <a:pt x="34145" y="2451100"/>
                  </a:lnTo>
                  <a:lnTo>
                    <a:pt x="49063" y="2413000"/>
                  </a:lnTo>
                  <a:lnTo>
                    <a:pt x="66407" y="2374900"/>
                  </a:lnTo>
                  <a:lnTo>
                    <a:pt x="86113" y="2336800"/>
                  </a:lnTo>
                  <a:lnTo>
                    <a:pt x="108119" y="2298700"/>
                  </a:lnTo>
                  <a:lnTo>
                    <a:pt x="132362" y="2260600"/>
                  </a:lnTo>
                  <a:lnTo>
                    <a:pt x="158777" y="2222500"/>
                  </a:lnTo>
                  <a:lnTo>
                    <a:pt x="187302" y="2184400"/>
                  </a:lnTo>
                  <a:lnTo>
                    <a:pt x="217873" y="2146300"/>
                  </a:lnTo>
                  <a:lnTo>
                    <a:pt x="250427" y="2108200"/>
                  </a:lnTo>
                  <a:lnTo>
                    <a:pt x="284901" y="2082800"/>
                  </a:lnTo>
                  <a:lnTo>
                    <a:pt x="321231" y="2044700"/>
                  </a:lnTo>
                  <a:lnTo>
                    <a:pt x="359355" y="2019300"/>
                  </a:lnTo>
                  <a:lnTo>
                    <a:pt x="399208" y="1993900"/>
                  </a:lnTo>
                  <a:lnTo>
                    <a:pt x="440728" y="1968500"/>
                  </a:lnTo>
                  <a:lnTo>
                    <a:pt x="483851" y="1943100"/>
                  </a:lnTo>
                  <a:lnTo>
                    <a:pt x="528514" y="1917700"/>
                  </a:lnTo>
                  <a:lnTo>
                    <a:pt x="574654" y="1905000"/>
                  </a:lnTo>
                  <a:lnTo>
                    <a:pt x="622207" y="1879600"/>
                  </a:lnTo>
                  <a:lnTo>
                    <a:pt x="671111" y="1879600"/>
                  </a:lnTo>
                  <a:lnTo>
                    <a:pt x="721301" y="1866900"/>
                  </a:lnTo>
                  <a:lnTo>
                    <a:pt x="772715" y="1866900"/>
                  </a:lnTo>
                  <a:lnTo>
                    <a:pt x="825289" y="1854200"/>
                  </a:lnTo>
                  <a:lnTo>
                    <a:pt x="804705" y="1803400"/>
                  </a:lnTo>
                  <a:lnTo>
                    <a:pt x="789103" y="1739900"/>
                  </a:lnTo>
                  <a:lnTo>
                    <a:pt x="778185" y="1689100"/>
                  </a:lnTo>
                  <a:lnTo>
                    <a:pt x="771653" y="1625600"/>
                  </a:lnTo>
                  <a:lnTo>
                    <a:pt x="769209" y="1574800"/>
                  </a:lnTo>
                  <a:lnTo>
                    <a:pt x="770555" y="1524000"/>
                  </a:lnTo>
                  <a:lnTo>
                    <a:pt x="775393" y="1473200"/>
                  </a:lnTo>
                  <a:lnTo>
                    <a:pt x="783427" y="1435100"/>
                  </a:lnTo>
                  <a:lnTo>
                    <a:pt x="794357" y="1384300"/>
                  </a:lnTo>
                  <a:lnTo>
                    <a:pt x="807885" y="1346200"/>
                  </a:lnTo>
                  <a:lnTo>
                    <a:pt x="823715" y="1308100"/>
                  </a:lnTo>
                  <a:lnTo>
                    <a:pt x="841548" y="1282700"/>
                  </a:lnTo>
                  <a:lnTo>
                    <a:pt x="861087" y="1244600"/>
                  </a:lnTo>
                  <a:lnTo>
                    <a:pt x="904088" y="1193800"/>
                  </a:lnTo>
                  <a:lnTo>
                    <a:pt x="965646" y="1130300"/>
                  </a:lnTo>
                  <a:lnTo>
                    <a:pt x="1007011" y="1104900"/>
                  </a:lnTo>
                  <a:lnTo>
                    <a:pt x="1050623" y="1092200"/>
                  </a:lnTo>
                  <a:lnTo>
                    <a:pt x="1142885" y="1066800"/>
                  </a:lnTo>
                  <a:lnTo>
                    <a:pt x="1190682" y="1066800"/>
                  </a:lnTo>
                  <a:lnTo>
                    <a:pt x="1335613" y="1104900"/>
                  </a:lnTo>
                  <a:lnTo>
                    <a:pt x="1433292" y="1104900"/>
                  </a:lnTo>
                  <a:lnTo>
                    <a:pt x="1439426" y="1168400"/>
                  </a:lnTo>
                  <a:lnTo>
                    <a:pt x="1156603" y="1168400"/>
                  </a:lnTo>
                  <a:lnTo>
                    <a:pt x="1112840" y="1181100"/>
                  </a:lnTo>
                  <a:lnTo>
                    <a:pt x="1070926" y="1193800"/>
                  </a:lnTo>
                  <a:lnTo>
                    <a:pt x="1031382" y="1219200"/>
                  </a:lnTo>
                  <a:lnTo>
                    <a:pt x="994733" y="1244600"/>
                  </a:lnTo>
                  <a:lnTo>
                    <a:pt x="949835" y="1295400"/>
                  </a:lnTo>
                  <a:lnTo>
                    <a:pt x="911427" y="1358900"/>
                  </a:lnTo>
                  <a:lnTo>
                    <a:pt x="895799" y="1397000"/>
                  </a:lnTo>
                  <a:lnTo>
                    <a:pt x="883166" y="1447800"/>
                  </a:lnTo>
                  <a:lnTo>
                    <a:pt x="873985" y="1485900"/>
                  </a:lnTo>
                  <a:lnTo>
                    <a:pt x="868712" y="1536700"/>
                  </a:lnTo>
                  <a:lnTo>
                    <a:pt x="867806" y="1587500"/>
                  </a:lnTo>
                  <a:lnTo>
                    <a:pt x="871723" y="1651000"/>
                  </a:lnTo>
                  <a:lnTo>
                    <a:pt x="880921" y="1701800"/>
                  </a:lnTo>
                  <a:lnTo>
                    <a:pt x="895857" y="1765300"/>
                  </a:lnTo>
                  <a:lnTo>
                    <a:pt x="916988" y="1828800"/>
                  </a:lnTo>
                  <a:lnTo>
                    <a:pt x="964106" y="1955800"/>
                  </a:lnTo>
                  <a:lnTo>
                    <a:pt x="760680" y="1955800"/>
                  </a:lnTo>
                  <a:lnTo>
                    <a:pt x="663031" y="1981200"/>
                  </a:lnTo>
                  <a:lnTo>
                    <a:pt x="570829" y="2006600"/>
                  </a:lnTo>
                  <a:lnTo>
                    <a:pt x="526982" y="2032000"/>
                  </a:lnTo>
                  <a:lnTo>
                    <a:pt x="484749" y="2057400"/>
                  </a:lnTo>
                  <a:lnTo>
                    <a:pt x="444217" y="2082800"/>
                  </a:lnTo>
                  <a:lnTo>
                    <a:pt x="405468" y="2108200"/>
                  </a:lnTo>
                  <a:lnTo>
                    <a:pt x="368589" y="2133600"/>
                  </a:lnTo>
                  <a:lnTo>
                    <a:pt x="333662" y="2171700"/>
                  </a:lnTo>
                  <a:lnTo>
                    <a:pt x="300774" y="2209800"/>
                  </a:lnTo>
                  <a:lnTo>
                    <a:pt x="270008" y="2235200"/>
                  </a:lnTo>
                  <a:lnTo>
                    <a:pt x="241449" y="2273300"/>
                  </a:lnTo>
                  <a:lnTo>
                    <a:pt x="215181" y="2311400"/>
                  </a:lnTo>
                  <a:lnTo>
                    <a:pt x="191290" y="2349500"/>
                  </a:lnTo>
                  <a:lnTo>
                    <a:pt x="169858" y="2387600"/>
                  </a:lnTo>
                  <a:lnTo>
                    <a:pt x="150973" y="2425700"/>
                  </a:lnTo>
                  <a:lnTo>
                    <a:pt x="134716" y="2463800"/>
                  </a:lnTo>
                  <a:lnTo>
                    <a:pt x="121174" y="2501900"/>
                  </a:lnTo>
                  <a:lnTo>
                    <a:pt x="110431" y="2540000"/>
                  </a:lnTo>
                  <a:lnTo>
                    <a:pt x="102571" y="2578100"/>
                  </a:lnTo>
                  <a:lnTo>
                    <a:pt x="97678" y="2616200"/>
                  </a:lnTo>
                  <a:lnTo>
                    <a:pt x="95685" y="5537200"/>
                  </a:lnTo>
                  <a:lnTo>
                    <a:pt x="103472" y="5575300"/>
                  </a:lnTo>
                  <a:lnTo>
                    <a:pt x="114776" y="5613400"/>
                  </a:lnTo>
                  <a:lnTo>
                    <a:pt x="129452" y="5651500"/>
                  </a:lnTo>
                  <a:lnTo>
                    <a:pt x="147355" y="5702300"/>
                  </a:lnTo>
                  <a:lnTo>
                    <a:pt x="168341" y="5740400"/>
                  </a:lnTo>
                  <a:lnTo>
                    <a:pt x="192266" y="5778500"/>
                  </a:lnTo>
                  <a:lnTo>
                    <a:pt x="218984" y="5816600"/>
                  </a:lnTo>
                  <a:lnTo>
                    <a:pt x="248351" y="5854700"/>
                  </a:lnTo>
                  <a:lnTo>
                    <a:pt x="280222" y="5880100"/>
                  </a:lnTo>
                  <a:lnTo>
                    <a:pt x="314453" y="5918200"/>
                  </a:lnTo>
                  <a:lnTo>
                    <a:pt x="350898" y="5943600"/>
                  </a:lnTo>
                  <a:lnTo>
                    <a:pt x="389414" y="5981700"/>
                  </a:lnTo>
                  <a:lnTo>
                    <a:pt x="429856" y="6007100"/>
                  </a:lnTo>
                  <a:lnTo>
                    <a:pt x="472079" y="6032500"/>
                  </a:lnTo>
                  <a:lnTo>
                    <a:pt x="515938" y="6057900"/>
                  </a:lnTo>
                  <a:lnTo>
                    <a:pt x="561288" y="6070600"/>
                  </a:lnTo>
                  <a:lnTo>
                    <a:pt x="607986" y="6096000"/>
                  </a:lnTo>
                  <a:lnTo>
                    <a:pt x="655886" y="6108700"/>
                  </a:lnTo>
                  <a:lnTo>
                    <a:pt x="704844" y="6108700"/>
                  </a:lnTo>
                  <a:lnTo>
                    <a:pt x="754715" y="6121400"/>
                  </a:lnTo>
                  <a:lnTo>
                    <a:pt x="962837" y="6121400"/>
                  </a:lnTo>
                  <a:lnTo>
                    <a:pt x="911008" y="6248400"/>
                  </a:lnTo>
                  <a:lnTo>
                    <a:pt x="889876" y="6311900"/>
                  </a:lnTo>
                  <a:lnTo>
                    <a:pt x="874940" y="6375400"/>
                  </a:lnTo>
                  <a:lnTo>
                    <a:pt x="865743" y="6438900"/>
                  </a:lnTo>
                  <a:lnTo>
                    <a:pt x="861826" y="6489700"/>
                  </a:lnTo>
                  <a:lnTo>
                    <a:pt x="862732" y="6540500"/>
                  </a:lnTo>
                  <a:lnTo>
                    <a:pt x="868005" y="6591300"/>
                  </a:lnTo>
                  <a:lnTo>
                    <a:pt x="877186" y="6642100"/>
                  </a:lnTo>
                  <a:lnTo>
                    <a:pt x="889819" y="6680200"/>
                  </a:lnTo>
                  <a:lnTo>
                    <a:pt x="905447" y="6718300"/>
                  </a:lnTo>
                  <a:lnTo>
                    <a:pt x="923611" y="6756400"/>
                  </a:lnTo>
                  <a:lnTo>
                    <a:pt x="943855" y="6781800"/>
                  </a:lnTo>
                  <a:lnTo>
                    <a:pt x="965721" y="6819900"/>
                  </a:lnTo>
                  <a:lnTo>
                    <a:pt x="988752" y="6845300"/>
                  </a:lnTo>
                  <a:lnTo>
                    <a:pt x="1025402" y="6870700"/>
                  </a:lnTo>
                  <a:lnTo>
                    <a:pt x="1064945" y="6883400"/>
                  </a:lnTo>
                  <a:lnTo>
                    <a:pt x="1106860" y="6908800"/>
                  </a:lnTo>
                  <a:lnTo>
                    <a:pt x="1433446" y="6908800"/>
                  </a:lnTo>
                  <a:lnTo>
                    <a:pt x="1427312" y="6972300"/>
                  </a:lnTo>
                  <a:lnTo>
                    <a:pt x="1331627" y="6972300"/>
                  </a:lnTo>
                  <a:lnTo>
                    <a:pt x="1186695" y="7010400"/>
                  </a:lnTo>
                  <a:close/>
                </a:path>
                <a:path w="9768205" h="8077200">
                  <a:moveTo>
                    <a:pt x="8760912" y="1104900"/>
                  </a:moveTo>
                  <a:lnTo>
                    <a:pt x="8432309" y="1104900"/>
                  </a:lnTo>
                  <a:lnTo>
                    <a:pt x="8577241" y="1066800"/>
                  </a:lnTo>
                  <a:lnTo>
                    <a:pt x="8625037" y="1066800"/>
                  </a:lnTo>
                  <a:lnTo>
                    <a:pt x="8717299" y="1092200"/>
                  </a:lnTo>
                  <a:lnTo>
                    <a:pt x="8760912" y="1104900"/>
                  </a:lnTo>
                  <a:close/>
                </a:path>
                <a:path w="9768205" h="8077200">
                  <a:moveTo>
                    <a:pt x="1449240" y="1270000"/>
                  </a:moveTo>
                  <a:lnTo>
                    <a:pt x="1293751" y="1206500"/>
                  </a:lnTo>
                  <a:lnTo>
                    <a:pt x="1247582" y="1181100"/>
                  </a:lnTo>
                  <a:lnTo>
                    <a:pt x="1201691" y="1181100"/>
                  </a:lnTo>
                  <a:lnTo>
                    <a:pt x="1156603" y="1168400"/>
                  </a:lnTo>
                  <a:lnTo>
                    <a:pt x="1439426" y="1168400"/>
                  </a:lnTo>
                  <a:lnTo>
                    <a:pt x="1449240" y="1270000"/>
                  </a:lnTo>
                  <a:close/>
                </a:path>
                <a:path w="9768205" h="8077200">
                  <a:moveTo>
                    <a:pt x="8799105" y="1968500"/>
                  </a:moveTo>
                  <a:lnTo>
                    <a:pt x="8850935" y="1828800"/>
                  </a:lnTo>
                  <a:lnTo>
                    <a:pt x="8872066" y="1765300"/>
                  </a:lnTo>
                  <a:lnTo>
                    <a:pt x="8887002" y="1701800"/>
                  </a:lnTo>
                  <a:lnTo>
                    <a:pt x="8896200" y="1638300"/>
                  </a:lnTo>
                  <a:lnTo>
                    <a:pt x="8900117" y="1587500"/>
                  </a:lnTo>
                  <a:lnTo>
                    <a:pt x="8899211" y="1536700"/>
                  </a:lnTo>
                  <a:lnTo>
                    <a:pt x="8893938" y="1485900"/>
                  </a:lnTo>
                  <a:lnTo>
                    <a:pt x="8884757" y="1435100"/>
                  </a:lnTo>
                  <a:lnTo>
                    <a:pt x="8872124" y="1397000"/>
                  </a:lnTo>
                  <a:lnTo>
                    <a:pt x="8856496" y="1358900"/>
                  </a:lnTo>
                  <a:lnTo>
                    <a:pt x="8838332" y="1320800"/>
                  </a:lnTo>
                  <a:lnTo>
                    <a:pt x="8796222" y="1270000"/>
                  </a:lnTo>
                  <a:lnTo>
                    <a:pt x="8736541" y="1219200"/>
                  </a:lnTo>
                  <a:lnTo>
                    <a:pt x="8696997" y="1193800"/>
                  </a:lnTo>
                  <a:lnTo>
                    <a:pt x="8655083" y="1181100"/>
                  </a:lnTo>
                  <a:lnTo>
                    <a:pt x="8611320" y="1168400"/>
                  </a:lnTo>
                  <a:lnTo>
                    <a:pt x="8840967" y="1168400"/>
                  </a:lnTo>
                  <a:lnTo>
                    <a:pt x="8863834" y="1193800"/>
                  </a:lnTo>
                  <a:lnTo>
                    <a:pt x="8885890" y="1219200"/>
                  </a:lnTo>
                  <a:lnTo>
                    <a:pt x="8906836" y="1244600"/>
                  </a:lnTo>
                  <a:lnTo>
                    <a:pt x="8926374" y="1282700"/>
                  </a:lnTo>
                  <a:lnTo>
                    <a:pt x="8944207" y="1308100"/>
                  </a:lnTo>
                  <a:lnTo>
                    <a:pt x="8960037" y="1346200"/>
                  </a:lnTo>
                  <a:lnTo>
                    <a:pt x="8973566" y="1384300"/>
                  </a:lnTo>
                  <a:lnTo>
                    <a:pt x="8984496" y="1435100"/>
                  </a:lnTo>
                  <a:lnTo>
                    <a:pt x="8992529" y="1473200"/>
                  </a:lnTo>
                  <a:lnTo>
                    <a:pt x="8997368" y="1524000"/>
                  </a:lnTo>
                  <a:lnTo>
                    <a:pt x="8998714" y="1574800"/>
                  </a:lnTo>
                  <a:lnTo>
                    <a:pt x="8996270" y="1625600"/>
                  </a:lnTo>
                  <a:lnTo>
                    <a:pt x="8989737" y="1689100"/>
                  </a:lnTo>
                  <a:lnTo>
                    <a:pt x="8978819" y="1739900"/>
                  </a:lnTo>
                  <a:lnTo>
                    <a:pt x="8963217" y="1803400"/>
                  </a:lnTo>
                  <a:lnTo>
                    <a:pt x="8942634" y="1854200"/>
                  </a:lnTo>
                  <a:lnTo>
                    <a:pt x="8958581" y="1854200"/>
                  </a:lnTo>
                  <a:lnTo>
                    <a:pt x="9009403" y="1866900"/>
                  </a:lnTo>
                  <a:lnTo>
                    <a:pt x="9059421" y="1866900"/>
                  </a:lnTo>
                  <a:lnTo>
                    <a:pt x="9203696" y="1905000"/>
                  </a:lnTo>
                  <a:lnTo>
                    <a:pt x="9249542" y="1917700"/>
                  </a:lnTo>
                  <a:lnTo>
                    <a:pt x="9294106" y="1943100"/>
                  </a:lnTo>
                  <a:lnTo>
                    <a:pt x="9337292" y="1955800"/>
                  </a:lnTo>
                  <a:lnTo>
                    <a:pt x="8958581" y="1955800"/>
                  </a:lnTo>
                  <a:lnTo>
                    <a:pt x="8799105" y="1968500"/>
                  </a:lnTo>
                  <a:close/>
                </a:path>
                <a:path w="9768205" h="8077200">
                  <a:moveTo>
                    <a:pt x="968818" y="1968500"/>
                  </a:moveTo>
                  <a:lnTo>
                    <a:pt x="811335" y="1955800"/>
                  </a:lnTo>
                  <a:lnTo>
                    <a:pt x="964106" y="1955800"/>
                  </a:lnTo>
                  <a:lnTo>
                    <a:pt x="968818" y="1968500"/>
                  </a:lnTo>
                  <a:close/>
                </a:path>
                <a:path w="9768205" h="8077200">
                  <a:moveTo>
                    <a:pt x="8840967" y="6908800"/>
                  </a:moveTo>
                  <a:lnTo>
                    <a:pt x="8657076" y="6908800"/>
                  </a:lnTo>
                  <a:lnTo>
                    <a:pt x="8698991" y="6896100"/>
                  </a:lnTo>
                  <a:lnTo>
                    <a:pt x="8738535" y="6870700"/>
                  </a:lnTo>
                  <a:lnTo>
                    <a:pt x="8775184" y="6845300"/>
                  </a:lnTo>
                  <a:lnTo>
                    <a:pt x="8820082" y="6794500"/>
                  </a:lnTo>
                  <a:lnTo>
                    <a:pt x="8840326" y="6756400"/>
                  </a:lnTo>
                  <a:lnTo>
                    <a:pt x="8858490" y="6718300"/>
                  </a:lnTo>
                  <a:lnTo>
                    <a:pt x="8874117" y="6680200"/>
                  </a:lnTo>
                  <a:lnTo>
                    <a:pt x="8886750" y="6642100"/>
                  </a:lnTo>
                  <a:lnTo>
                    <a:pt x="8895932" y="6591300"/>
                  </a:lnTo>
                  <a:lnTo>
                    <a:pt x="8901205" y="6540500"/>
                  </a:lnTo>
                  <a:lnTo>
                    <a:pt x="8902111" y="6489700"/>
                  </a:lnTo>
                  <a:lnTo>
                    <a:pt x="8898194" y="6438900"/>
                  </a:lnTo>
                  <a:lnTo>
                    <a:pt x="8888996" y="6375400"/>
                  </a:lnTo>
                  <a:lnTo>
                    <a:pt x="8874060" y="6324600"/>
                  </a:lnTo>
                  <a:lnTo>
                    <a:pt x="8852929" y="6248400"/>
                  </a:lnTo>
                  <a:lnTo>
                    <a:pt x="8801099" y="6121400"/>
                  </a:lnTo>
                  <a:lnTo>
                    <a:pt x="9057695" y="6121400"/>
                  </a:lnTo>
                  <a:lnTo>
                    <a:pt x="9153161" y="6096000"/>
                  </a:lnTo>
                  <a:lnTo>
                    <a:pt x="9199189" y="6070600"/>
                  </a:lnTo>
                  <a:lnTo>
                    <a:pt x="9243900" y="6057900"/>
                  </a:lnTo>
                  <a:lnTo>
                    <a:pt x="9287160" y="6032500"/>
                  </a:lnTo>
                  <a:lnTo>
                    <a:pt x="9328834" y="6007100"/>
                  </a:lnTo>
                  <a:lnTo>
                    <a:pt x="9368787" y="5981700"/>
                  </a:lnTo>
                  <a:lnTo>
                    <a:pt x="9406884" y="5956300"/>
                  </a:lnTo>
                  <a:lnTo>
                    <a:pt x="9442991" y="5918200"/>
                  </a:lnTo>
                  <a:lnTo>
                    <a:pt x="9476972" y="5892800"/>
                  </a:lnTo>
                  <a:lnTo>
                    <a:pt x="9508694" y="5854700"/>
                  </a:lnTo>
                  <a:lnTo>
                    <a:pt x="9538021" y="5816600"/>
                  </a:lnTo>
                  <a:lnTo>
                    <a:pt x="9564818" y="5778500"/>
                  </a:lnTo>
                  <a:lnTo>
                    <a:pt x="9588950" y="5740400"/>
                  </a:lnTo>
                  <a:lnTo>
                    <a:pt x="9610284" y="5702300"/>
                  </a:lnTo>
                  <a:lnTo>
                    <a:pt x="9628683" y="5664200"/>
                  </a:lnTo>
                  <a:lnTo>
                    <a:pt x="9644014" y="5626100"/>
                  </a:lnTo>
                  <a:lnTo>
                    <a:pt x="9656141" y="5588000"/>
                  </a:lnTo>
                  <a:lnTo>
                    <a:pt x="9664929" y="5549900"/>
                  </a:lnTo>
                  <a:lnTo>
                    <a:pt x="9670245" y="5511800"/>
                  </a:lnTo>
                  <a:lnTo>
                    <a:pt x="9670245" y="2565400"/>
                  </a:lnTo>
                  <a:lnTo>
                    <a:pt x="9664682" y="2527300"/>
                  </a:lnTo>
                  <a:lnTo>
                    <a:pt x="9655692" y="2489200"/>
                  </a:lnTo>
                  <a:lnTo>
                    <a:pt x="9643406" y="2451100"/>
                  </a:lnTo>
                  <a:lnTo>
                    <a:pt x="9627955" y="2413000"/>
                  </a:lnTo>
                  <a:lnTo>
                    <a:pt x="9609472" y="2374900"/>
                  </a:lnTo>
                  <a:lnTo>
                    <a:pt x="9588088" y="2336800"/>
                  </a:lnTo>
                  <a:lnTo>
                    <a:pt x="9563933" y="2298700"/>
                  </a:lnTo>
                  <a:lnTo>
                    <a:pt x="9537140" y="2260600"/>
                  </a:lnTo>
                  <a:lnTo>
                    <a:pt x="9507840" y="2222500"/>
                  </a:lnTo>
                  <a:lnTo>
                    <a:pt x="9476164" y="2197100"/>
                  </a:lnTo>
                  <a:lnTo>
                    <a:pt x="9442243" y="2159000"/>
                  </a:lnTo>
                  <a:lnTo>
                    <a:pt x="9406210" y="2133600"/>
                  </a:lnTo>
                  <a:lnTo>
                    <a:pt x="9368195" y="2095500"/>
                  </a:lnTo>
                  <a:lnTo>
                    <a:pt x="9328330" y="2070100"/>
                  </a:lnTo>
                  <a:lnTo>
                    <a:pt x="9286747" y="2044700"/>
                  </a:lnTo>
                  <a:lnTo>
                    <a:pt x="9243576" y="2019300"/>
                  </a:lnTo>
                  <a:lnTo>
                    <a:pt x="9152999" y="1993900"/>
                  </a:lnTo>
                  <a:lnTo>
                    <a:pt x="9008515" y="1955800"/>
                  </a:lnTo>
                  <a:lnTo>
                    <a:pt x="9337292" y="1955800"/>
                  </a:lnTo>
                  <a:lnTo>
                    <a:pt x="9379005" y="1981200"/>
                  </a:lnTo>
                  <a:lnTo>
                    <a:pt x="9419148" y="2006600"/>
                  </a:lnTo>
                  <a:lnTo>
                    <a:pt x="9457627" y="2044700"/>
                  </a:lnTo>
                  <a:lnTo>
                    <a:pt x="9494345" y="2070100"/>
                  </a:lnTo>
                  <a:lnTo>
                    <a:pt x="9529206" y="2108200"/>
                  </a:lnTo>
                  <a:lnTo>
                    <a:pt x="9562116" y="2133600"/>
                  </a:lnTo>
                  <a:lnTo>
                    <a:pt x="9592978" y="2171700"/>
                  </a:lnTo>
                  <a:lnTo>
                    <a:pt x="9621696" y="2209800"/>
                  </a:lnTo>
                  <a:lnTo>
                    <a:pt x="9648176" y="2247900"/>
                  </a:lnTo>
                  <a:lnTo>
                    <a:pt x="9672320" y="2286000"/>
                  </a:lnTo>
                  <a:lnTo>
                    <a:pt x="9694035" y="2324100"/>
                  </a:lnTo>
                  <a:lnTo>
                    <a:pt x="9713223" y="2362200"/>
                  </a:lnTo>
                  <a:lnTo>
                    <a:pt x="9729789" y="2400300"/>
                  </a:lnTo>
                  <a:lnTo>
                    <a:pt x="9743638" y="2438400"/>
                  </a:lnTo>
                  <a:lnTo>
                    <a:pt x="9754674" y="2476500"/>
                  </a:lnTo>
                  <a:lnTo>
                    <a:pt x="9762801" y="2514600"/>
                  </a:lnTo>
                  <a:lnTo>
                    <a:pt x="9767923" y="2565400"/>
                  </a:lnTo>
                  <a:lnTo>
                    <a:pt x="9767923" y="5511800"/>
                  </a:lnTo>
                  <a:lnTo>
                    <a:pt x="9762801" y="5549900"/>
                  </a:lnTo>
                  <a:lnTo>
                    <a:pt x="9754674" y="5600700"/>
                  </a:lnTo>
                  <a:lnTo>
                    <a:pt x="9743638" y="5638800"/>
                  </a:lnTo>
                  <a:lnTo>
                    <a:pt x="9729789" y="5676900"/>
                  </a:lnTo>
                  <a:lnTo>
                    <a:pt x="9713223" y="5715000"/>
                  </a:lnTo>
                  <a:lnTo>
                    <a:pt x="9694035" y="5753100"/>
                  </a:lnTo>
                  <a:lnTo>
                    <a:pt x="9672320" y="5791200"/>
                  </a:lnTo>
                  <a:lnTo>
                    <a:pt x="9648176" y="5829300"/>
                  </a:lnTo>
                  <a:lnTo>
                    <a:pt x="9621696" y="5867400"/>
                  </a:lnTo>
                  <a:lnTo>
                    <a:pt x="9592978" y="5905500"/>
                  </a:lnTo>
                  <a:lnTo>
                    <a:pt x="9562116" y="5943600"/>
                  </a:lnTo>
                  <a:lnTo>
                    <a:pt x="9529206" y="5981700"/>
                  </a:lnTo>
                  <a:lnTo>
                    <a:pt x="9494345" y="6007100"/>
                  </a:lnTo>
                  <a:lnTo>
                    <a:pt x="9457627" y="6032500"/>
                  </a:lnTo>
                  <a:lnTo>
                    <a:pt x="9419148" y="6070600"/>
                  </a:lnTo>
                  <a:lnTo>
                    <a:pt x="9379005" y="6096000"/>
                  </a:lnTo>
                  <a:lnTo>
                    <a:pt x="9337292" y="6121400"/>
                  </a:lnTo>
                  <a:lnTo>
                    <a:pt x="9294106" y="6146800"/>
                  </a:lnTo>
                  <a:lnTo>
                    <a:pt x="9203696" y="6172200"/>
                  </a:lnTo>
                  <a:lnTo>
                    <a:pt x="9156663" y="6197600"/>
                  </a:lnTo>
                  <a:lnTo>
                    <a:pt x="9108540" y="6197600"/>
                  </a:lnTo>
                  <a:lnTo>
                    <a:pt x="9009403" y="6223000"/>
                  </a:lnTo>
                  <a:lnTo>
                    <a:pt x="8942634" y="6223000"/>
                  </a:lnTo>
                  <a:lnTo>
                    <a:pt x="8963217" y="6273800"/>
                  </a:lnTo>
                  <a:lnTo>
                    <a:pt x="8978819" y="6337300"/>
                  </a:lnTo>
                  <a:lnTo>
                    <a:pt x="8989738" y="6400800"/>
                  </a:lnTo>
                  <a:lnTo>
                    <a:pt x="8996270" y="6451600"/>
                  </a:lnTo>
                  <a:lnTo>
                    <a:pt x="8998714" y="6502400"/>
                  </a:lnTo>
                  <a:lnTo>
                    <a:pt x="8997368" y="6553200"/>
                  </a:lnTo>
                  <a:lnTo>
                    <a:pt x="8992529" y="6604000"/>
                  </a:lnTo>
                  <a:lnTo>
                    <a:pt x="8984496" y="6642100"/>
                  </a:lnTo>
                  <a:lnTo>
                    <a:pt x="8973566" y="6692900"/>
                  </a:lnTo>
                  <a:lnTo>
                    <a:pt x="8960037" y="6731000"/>
                  </a:lnTo>
                  <a:lnTo>
                    <a:pt x="8944207" y="6769100"/>
                  </a:lnTo>
                  <a:lnTo>
                    <a:pt x="8926374" y="6807200"/>
                  </a:lnTo>
                  <a:lnTo>
                    <a:pt x="8885890" y="6858000"/>
                  </a:lnTo>
                  <a:lnTo>
                    <a:pt x="8863835" y="6883400"/>
                  </a:lnTo>
                  <a:lnTo>
                    <a:pt x="8840967" y="6908800"/>
                  </a:lnTo>
                  <a:close/>
                </a:path>
                <a:path w="9768205" h="8077200">
                  <a:moveTo>
                    <a:pt x="1433446" y="6908800"/>
                  </a:moveTo>
                  <a:lnTo>
                    <a:pt x="1195711" y="6908800"/>
                  </a:lnTo>
                  <a:lnTo>
                    <a:pt x="1287771" y="6883400"/>
                  </a:lnTo>
                  <a:lnTo>
                    <a:pt x="1443260" y="6807200"/>
                  </a:lnTo>
                  <a:lnTo>
                    <a:pt x="1433446" y="6908800"/>
                  </a:lnTo>
                  <a:close/>
                </a:path>
                <a:path w="9768205" h="8077200">
                  <a:moveTo>
                    <a:pt x="7042697" y="7975600"/>
                  </a:moveTo>
                  <a:lnTo>
                    <a:pt x="6925258" y="7975600"/>
                  </a:lnTo>
                  <a:lnTo>
                    <a:pt x="6950978" y="7937500"/>
                  </a:lnTo>
                  <a:lnTo>
                    <a:pt x="6980149" y="7899400"/>
                  </a:lnTo>
                  <a:lnTo>
                    <a:pt x="7012556" y="7874000"/>
                  </a:lnTo>
                  <a:lnTo>
                    <a:pt x="7047982" y="7848600"/>
                  </a:lnTo>
                  <a:lnTo>
                    <a:pt x="7086211" y="7823200"/>
                  </a:lnTo>
                  <a:lnTo>
                    <a:pt x="7127028" y="7810500"/>
                  </a:lnTo>
                  <a:lnTo>
                    <a:pt x="7170215" y="7785100"/>
                  </a:lnTo>
                  <a:lnTo>
                    <a:pt x="7215557" y="7772400"/>
                  </a:lnTo>
                  <a:lnTo>
                    <a:pt x="7262838" y="7747000"/>
                  </a:lnTo>
                  <a:lnTo>
                    <a:pt x="7362350" y="7721600"/>
                  </a:lnTo>
                  <a:lnTo>
                    <a:pt x="7520753" y="7683500"/>
                  </a:lnTo>
                  <a:lnTo>
                    <a:pt x="7575125" y="7683500"/>
                  </a:lnTo>
                  <a:lnTo>
                    <a:pt x="7712610" y="7645400"/>
                  </a:lnTo>
                  <a:lnTo>
                    <a:pt x="7757476" y="7645400"/>
                  </a:lnTo>
                  <a:lnTo>
                    <a:pt x="7887385" y="7607300"/>
                  </a:lnTo>
                  <a:lnTo>
                    <a:pt x="7968795" y="7581900"/>
                  </a:lnTo>
                  <a:lnTo>
                    <a:pt x="8007554" y="7556500"/>
                  </a:lnTo>
                  <a:lnTo>
                    <a:pt x="8044845" y="7543800"/>
                  </a:lnTo>
                  <a:lnTo>
                    <a:pt x="8080538" y="7531100"/>
                  </a:lnTo>
                  <a:lnTo>
                    <a:pt x="8114504" y="7505700"/>
                  </a:lnTo>
                  <a:lnTo>
                    <a:pt x="8146616" y="7480300"/>
                  </a:lnTo>
                  <a:lnTo>
                    <a:pt x="8176743" y="7467600"/>
                  </a:lnTo>
                  <a:lnTo>
                    <a:pt x="8204757" y="7442200"/>
                  </a:lnTo>
                  <a:lnTo>
                    <a:pt x="8230530" y="7404100"/>
                  </a:lnTo>
                  <a:lnTo>
                    <a:pt x="8253933" y="7378700"/>
                  </a:lnTo>
                  <a:lnTo>
                    <a:pt x="8274836" y="7340600"/>
                  </a:lnTo>
                  <a:lnTo>
                    <a:pt x="8293110" y="7315200"/>
                  </a:lnTo>
                  <a:lnTo>
                    <a:pt x="8308628" y="7277100"/>
                  </a:lnTo>
                  <a:lnTo>
                    <a:pt x="8321260" y="7226300"/>
                  </a:lnTo>
                  <a:lnTo>
                    <a:pt x="8330878" y="7188200"/>
                  </a:lnTo>
                  <a:lnTo>
                    <a:pt x="8337352" y="7137400"/>
                  </a:lnTo>
                  <a:lnTo>
                    <a:pt x="8340553" y="7086600"/>
                  </a:lnTo>
                  <a:lnTo>
                    <a:pt x="8340354" y="7035800"/>
                  </a:lnTo>
                  <a:lnTo>
                    <a:pt x="8336624" y="6972300"/>
                  </a:lnTo>
                  <a:lnTo>
                    <a:pt x="8320677" y="6807200"/>
                  </a:lnTo>
                  <a:lnTo>
                    <a:pt x="8476166" y="6883400"/>
                  </a:lnTo>
                  <a:lnTo>
                    <a:pt x="8568225" y="6908800"/>
                  </a:lnTo>
                  <a:lnTo>
                    <a:pt x="8840967" y="6908800"/>
                  </a:lnTo>
                  <a:lnTo>
                    <a:pt x="8802277" y="6946900"/>
                  </a:lnTo>
                  <a:lnTo>
                    <a:pt x="8760912" y="6972300"/>
                  </a:lnTo>
                  <a:lnTo>
                    <a:pt x="8432309" y="6972300"/>
                  </a:lnTo>
                  <a:lnTo>
                    <a:pt x="8436331" y="7035800"/>
                  </a:lnTo>
                  <a:lnTo>
                    <a:pt x="8436923" y="7086600"/>
                  </a:lnTo>
                  <a:lnTo>
                    <a:pt x="8434215" y="7137400"/>
                  </a:lnTo>
                  <a:lnTo>
                    <a:pt x="8428339" y="7188200"/>
                  </a:lnTo>
                  <a:lnTo>
                    <a:pt x="8419425" y="7239000"/>
                  </a:lnTo>
                  <a:lnTo>
                    <a:pt x="8407606" y="7289800"/>
                  </a:lnTo>
                  <a:lnTo>
                    <a:pt x="8393012" y="7327900"/>
                  </a:lnTo>
                  <a:lnTo>
                    <a:pt x="8375774" y="7366000"/>
                  </a:lnTo>
                  <a:lnTo>
                    <a:pt x="8356024" y="7404100"/>
                  </a:lnTo>
                  <a:lnTo>
                    <a:pt x="8333891" y="7429500"/>
                  </a:lnTo>
                  <a:lnTo>
                    <a:pt x="8309509" y="7467600"/>
                  </a:lnTo>
                  <a:lnTo>
                    <a:pt x="8254517" y="7518400"/>
                  </a:lnTo>
                  <a:lnTo>
                    <a:pt x="8224171" y="7543800"/>
                  </a:lnTo>
                  <a:lnTo>
                    <a:pt x="8192098" y="7569200"/>
                  </a:lnTo>
                  <a:lnTo>
                    <a:pt x="8158430" y="7594600"/>
                  </a:lnTo>
                  <a:lnTo>
                    <a:pt x="8123299" y="7620000"/>
                  </a:lnTo>
                  <a:lnTo>
                    <a:pt x="8086836" y="7632700"/>
                  </a:lnTo>
                  <a:lnTo>
                    <a:pt x="8049170" y="7645400"/>
                  </a:lnTo>
                  <a:lnTo>
                    <a:pt x="8010435" y="7670800"/>
                  </a:lnTo>
                  <a:lnTo>
                    <a:pt x="7847414" y="7721600"/>
                  </a:lnTo>
                  <a:lnTo>
                    <a:pt x="7805294" y="7721600"/>
                  </a:lnTo>
                  <a:lnTo>
                    <a:pt x="7677758" y="7759700"/>
                  </a:lnTo>
                  <a:lnTo>
                    <a:pt x="7635291" y="7759700"/>
                  </a:lnTo>
                  <a:lnTo>
                    <a:pt x="7593065" y="7772400"/>
                  </a:lnTo>
                  <a:lnTo>
                    <a:pt x="7428522" y="7810500"/>
                  </a:lnTo>
                  <a:lnTo>
                    <a:pt x="7325147" y="7835900"/>
                  </a:lnTo>
                  <a:lnTo>
                    <a:pt x="7276297" y="7848600"/>
                  </a:lnTo>
                  <a:lnTo>
                    <a:pt x="7229758" y="7861300"/>
                  </a:lnTo>
                  <a:lnTo>
                    <a:pt x="7185842" y="7886700"/>
                  </a:lnTo>
                  <a:lnTo>
                    <a:pt x="7144865" y="7899400"/>
                  </a:lnTo>
                  <a:lnTo>
                    <a:pt x="7107139" y="7924800"/>
                  </a:lnTo>
                  <a:lnTo>
                    <a:pt x="7072978" y="7950200"/>
                  </a:lnTo>
                  <a:lnTo>
                    <a:pt x="7042697" y="7975600"/>
                  </a:lnTo>
                  <a:close/>
                </a:path>
                <a:path w="9768205" h="8077200">
                  <a:moveTo>
                    <a:pt x="6981075" y="8077200"/>
                  </a:moveTo>
                  <a:lnTo>
                    <a:pt x="2782861" y="8077200"/>
                  </a:lnTo>
                  <a:lnTo>
                    <a:pt x="2768907" y="8039100"/>
                  </a:lnTo>
                  <a:lnTo>
                    <a:pt x="2747326" y="8013700"/>
                  </a:lnTo>
                  <a:lnTo>
                    <a:pt x="2721238" y="7975600"/>
                  </a:lnTo>
                  <a:lnTo>
                    <a:pt x="2690957" y="7950200"/>
                  </a:lnTo>
                  <a:lnTo>
                    <a:pt x="2656797" y="7924800"/>
                  </a:lnTo>
                  <a:lnTo>
                    <a:pt x="2619071" y="7899400"/>
                  </a:lnTo>
                  <a:lnTo>
                    <a:pt x="2578093" y="7886700"/>
                  </a:lnTo>
                  <a:lnTo>
                    <a:pt x="2534178" y="7861300"/>
                  </a:lnTo>
                  <a:lnTo>
                    <a:pt x="2487638" y="7848600"/>
                  </a:lnTo>
                  <a:lnTo>
                    <a:pt x="2438788" y="7835900"/>
                  </a:lnTo>
                  <a:lnTo>
                    <a:pt x="2335413" y="7810500"/>
                  </a:lnTo>
                  <a:lnTo>
                    <a:pt x="2170871" y="7772400"/>
                  </a:lnTo>
                  <a:lnTo>
                    <a:pt x="2128645" y="7759700"/>
                  </a:lnTo>
                  <a:lnTo>
                    <a:pt x="2086178" y="7759700"/>
                  </a:lnTo>
                  <a:lnTo>
                    <a:pt x="1958642" y="7721600"/>
                  </a:lnTo>
                  <a:lnTo>
                    <a:pt x="1916522" y="7721600"/>
                  </a:lnTo>
                  <a:lnTo>
                    <a:pt x="1753501" y="7670800"/>
                  </a:lnTo>
                  <a:lnTo>
                    <a:pt x="1714765" y="7645400"/>
                  </a:lnTo>
                  <a:lnTo>
                    <a:pt x="1677100" y="7632700"/>
                  </a:lnTo>
                  <a:lnTo>
                    <a:pt x="1640637" y="7620000"/>
                  </a:lnTo>
                  <a:lnTo>
                    <a:pt x="1605505" y="7594600"/>
                  </a:lnTo>
                  <a:lnTo>
                    <a:pt x="1571838" y="7569200"/>
                  </a:lnTo>
                  <a:lnTo>
                    <a:pt x="1539765" y="7543800"/>
                  </a:lnTo>
                  <a:lnTo>
                    <a:pt x="1509418" y="7518400"/>
                  </a:lnTo>
                  <a:lnTo>
                    <a:pt x="1480928" y="7493000"/>
                  </a:lnTo>
                  <a:lnTo>
                    <a:pt x="1430044" y="7429500"/>
                  </a:lnTo>
                  <a:lnTo>
                    <a:pt x="1407912" y="7404100"/>
                  </a:lnTo>
                  <a:lnTo>
                    <a:pt x="1388162" y="7366000"/>
                  </a:lnTo>
                  <a:lnTo>
                    <a:pt x="1370924" y="7327900"/>
                  </a:lnTo>
                  <a:lnTo>
                    <a:pt x="1356330" y="7289800"/>
                  </a:lnTo>
                  <a:lnTo>
                    <a:pt x="1344510" y="7239000"/>
                  </a:lnTo>
                  <a:lnTo>
                    <a:pt x="1335597" y="7188200"/>
                  </a:lnTo>
                  <a:lnTo>
                    <a:pt x="1329721" y="7137400"/>
                  </a:lnTo>
                  <a:lnTo>
                    <a:pt x="1327013" y="7086600"/>
                  </a:lnTo>
                  <a:lnTo>
                    <a:pt x="1327605" y="7035800"/>
                  </a:lnTo>
                  <a:lnTo>
                    <a:pt x="1331627" y="6972300"/>
                  </a:lnTo>
                  <a:lnTo>
                    <a:pt x="1427312" y="6972300"/>
                  </a:lnTo>
                  <a:lnTo>
                    <a:pt x="1423583" y="7035800"/>
                  </a:lnTo>
                  <a:lnTo>
                    <a:pt x="1423383" y="7086600"/>
                  </a:lnTo>
                  <a:lnTo>
                    <a:pt x="1426585" y="7137400"/>
                  </a:lnTo>
                  <a:lnTo>
                    <a:pt x="1433059" y="7188200"/>
                  </a:lnTo>
                  <a:lnTo>
                    <a:pt x="1442676" y="7226300"/>
                  </a:lnTo>
                  <a:lnTo>
                    <a:pt x="1455308" y="7264400"/>
                  </a:lnTo>
                  <a:lnTo>
                    <a:pt x="1470826" y="7302500"/>
                  </a:lnTo>
                  <a:lnTo>
                    <a:pt x="1489101" y="7340600"/>
                  </a:lnTo>
                  <a:lnTo>
                    <a:pt x="1510004" y="7378700"/>
                  </a:lnTo>
                  <a:lnTo>
                    <a:pt x="1559179" y="7429500"/>
                  </a:lnTo>
                  <a:lnTo>
                    <a:pt x="1617321" y="7480300"/>
                  </a:lnTo>
                  <a:lnTo>
                    <a:pt x="1649432" y="7505700"/>
                  </a:lnTo>
                  <a:lnTo>
                    <a:pt x="1683399" y="7518400"/>
                  </a:lnTo>
                  <a:lnTo>
                    <a:pt x="1719092" y="7543800"/>
                  </a:lnTo>
                  <a:lnTo>
                    <a:pt x="1756382" y="7556500"/>
                  </a:lnTo>
                  <a:lnTo>
                    <a:pt x="1795142" y="7569200"/>
                  </a:lnTo>
                  <a:lnTo>
                    <a:pt x="1835241" y="7594600"/>
                  </a:lnTo>
                  <a:lnTo>
                    <a:pt x="1918943" y="7620000"/>
                  </a:lnTo>
                  <a:lnTo>
                    <a:pt x="1962289" y="7620000"/>
                  </a:lnTo>
                  <a:lnTo>
                    <a:pt x="2142631" y="7670800"/>
                  </a:lnTo>
                  <a:lnTo>
                    <a:pt x="2188812" y="7670800"/>
                  </a:lnTo>
                  <a:lnTo>
                    <a:pt x="2401936" y="7721600"/>
                  </a:lnTo>
                  <a:lnTo>
                    <a:pt x="2501800" y="7747000"/>
                  </a:lnTo>
                  <a:lnTo>
                    <a:pt x="2549276" y="7772400"/>
                  </a:lnTo>
                  <a:lnTo>
                    <a:pt x="2594817" y="7785100"/>
                  </a:lnTo>
                  <a:lnTo>
                    <a:pt x="2638200" y="7810500"/>
                  </a:lnTo>
                  <a:lnTo>
                    <a:pt x="2679201" y="7823200"/>
                  </a:lnTo>
                  <a:lnTo>
                    <a:pt x="2717598" y="7848600"/>
                  </a:lnTo>
                  <a:lnTo>
                    <a:pt x="2753166" y="7874000"/>
                  </a:lnTo>
                  <a:lnTo>
                    <a:pt x="2785684" y="7899400"/>
                  </a:lnTo>
                  <a:lnTo>
                    <a:pt x="2814926" y="7937500"/>
                  </a:lnTo>
                  <a:lnTo>
                    <a:pt x="2840671" y="7975600"/>
                  </a:lnTo>
                  <a:lnTo>
                    <a:pt x="7042697" y="7975600"/>
                  </a:lnTo>
                  <a:lnTo>
                    <a:pt x="7016609" y="8013700"/>
                  </a:lnTo>
                  <a:lnTo>
                    <a:pt x="6995029" y="8039100"/>
                  </a:lnTo>
                  <a:lnTo>
                    <a:pt x="6981075" y="8077200"/>
                  </a:lnTo>
                  <a:close/>
                </a:path>
                <a:path w="9768205" h="8077200">
                  <a:moveTo>
                    <a:pt x="8625037" y="7010400"/>
                  </a:moveTo>
                  <a:lnTo>
                    <a:pt x="8577241" y="7010400"/>
                  </a:lnTo>
                  <a:lnTo>
                    <a:pt x="8432309" y="6972300"/>
                  </a:lnTo>
                  <a:lnTo>
                    <a:pt x="8760912" y="6972300"/>
                  </a:lnTo>
                  <a:lnTo>
                    <a:pt x="8717299" y="6985000"/>
                  </a:lnTo>
                  <a:lnTo>
                    <a:pt x="8625037" y="7010400"/>
                  </a:lnTo>
                  <a:close/>
                </a:path>
              </a:pathLst>
            </a:custGeom>
            <a:solidFill>
              <a:srgbClr val="03989D"/>
            </a:solidFill>
          </p:spPr>
          <p:txBody>
            <a:bodyPr wrap="square" lIns="0" tIns="0" rIns="0" bIns="0" rtlCol="0"/>
            <a:lstStyle/>
            <a:p>
              <a:endParaRPr/>
            </a:p>
          </p:txBody>
        </p:sp>
        <p:pic>
          <p:nvPicPr>
            <p:cNvPr id="6" name="object 6"/>
            <p:cNvPicPr/>
            <p:nvPr/>
          </p:nvPicPr>
          <p:blipFill>
            <a:blip r:embed="rId4" cstate="print"/>
            <a:stretch>
              <a:fillRect/>
            </a:stretch>
          </p:blipFill>
          <p:spPr>
            <a:xfrm>
              <a:off x="616234" y="1609230"/>
              <a:ext cx="6546566" cy="7001373"/>
            </a:xfrm>
            <a:prstGeom prst="rect">
              <a:avLst/>
            </a:prstGeom>
          </p:spPr>
        </p:pic>
        <p:pic>
          <p:nvPicPr>
            <p:cNvPr id="7" name="object 7"/>
            <p:cNvPicPr/>
            <p:nvPr/>
          </p:nvPicPr>
          <p:blipFill>
            <a:blip r:embed="rId5" cstate="print"/>
            <a:stretch>
              <a:fillRect/>
            </a:stretch>
          </p:blipFill>
          <p:spPr>
            <a:xfrm>
              <a:off x="15737186" y="5106844"/>
              <a:ext cx="2072804" cy="2169283"/>
            </a:xfrm>
            <a:prstGeom prst="rect">
              <a:avLst/>
            </a:prstGeom>
          </p:spPr>
        </p:pic>
        <p:pic>
          <p:nvPicPr>
            <p:cNvPr id="8" name="object 8"/>
            <p:cNvPicPr/>
            <p:nvPr/>
          </p:nvPicPr>
          <p:blipFill>
            <a:blip r:embed="rId6" cstate="print"/>
            <a:stretch>
              <a:fillRect/>
            </a:stretch>
          </p:blipFill>
          <p:spPr>
            <a:xfrm>
              <a:off x="14471836" y="1961465"/>
              <a:ext cx="2847974" cy="2619374"/>
            </a:xfrm>
            <a:prstGeom prst="rect">
              <a:avLst/>
            </a:prstGeom>
          </p:spPr>
        </p:pic>
        <p:sp>
          <p:nvSpPr>
            <p:cNvPr id="9" name="object 9"/>
            <p:cNvSpPr/>
            <p:nvPr/>
          </p:nvSpPr>
          <p:spPr>
            <a:xfrm>
              <a:off x="14503449" y="7981118"/>
              <a:ext cx="1769745" cy="1950720"/>
            </a:xfrm>
            <a:custGeom>
              <a:avLst/>
              <a:gdLst/>
              <a:ahLst/>
              <a:cxnLst/>
              <a:rect l="l" t="t" r="r" b="b"/>
              <a:pathLst>
                <a:path w="1769744" h="1950720">
                  <a:moveTo>
                    <a:pt x="884844" y="1950139"/>
                  </a:moveTo>
                  <a:lnTo>
                    <a:pt x="846755" y="1947803"/>
                  </a:lnTo>
                  <a:lnTo>
                    <a:pt x="809247" y="1940796"/>
                  </a:lnTo>
                  <a:lnTo>
                    <a:pt x="772902" y="1929117"/>
                  </a:lnTo>
                  <a:lnTo>
                    <a:pt x="738301" y="1912766"/>
                  </a:lnTo>
                  <a:lnTo>
                    <a:pt x="706025" y="1891744"/>
                  </a:lnTo>
                  <a:lnTo>
                    <a:pt x="676656" y="1866050"/>
                  </a:lnTo>
                  <a:lnTo>
                    <a:pt x="650776" y="1835685"/>
                  </a:lnTo>
                  <a:lnTo>
                    <a:pt x="628965" y="1800648"/>
                  </a:lnTo>
                  <a:lnTo>
                    <a:pt x="611805" y="1760939"/>
                  </a:lnTo>
                  <a:lnTo>
                    <a:pt x="599878" y="1716559"/>
                  </a:lnTo>
                  <a:lnTo>
                    <a:pt x="593765" y="1667507"/>
                  </a:lnTo>
                  <a:lnTo>
                    <a:pt x="593070" y="1641229"/>
                  </a:lnTo>
                  <a:lnTo>
                    <a:pt x="594046" y="1613783"/>
                  </a:lnTo>
                  <a:lnTo>
                    <a:pt x="601305" y="1555388"/>
                  </a:lnTo>
                  <a:lnTo>
                    <a:pt x="616121" y="1492321"/>
                  </a:lnTo>
                  <a:lnTo>
                    <a:pt x="639077" y="1424583"/>
                  </a:lnTo>
                  <a:lnTo>
                    <a:pt x="653789" y="1388962"/>
                  </a:lnTo>
                  <a:lnTo>
                    <a:pt x="670754" y="1352173"/>
                  </a:lnTo>
                  <a:lnTo>
                    <a:pt x="690044" y="1314216"/>
                  </a:lnTo>
                  <a:lnTo>
                    <a:pt x="711732" y="1275091"/>
                  </a:lnTo>
                  <a:lnTo>
                    <a:pt x="688714" y="1313447"/>
                  </a:lnTo>
                  <a:lnTo>
                    <a:pt x="665508" y="1349142"/>
                  </a:lnTo>
                  <a:lnTo>
                    <a:pt x="642150" y="1382237"/>
                  </a:lnTo>
                  <a:lnTo>
                    <a:pt x="618676" y="1412796"/>
                  </a:lnTo>
                  <a:lnTo>
                    <a:pt x="571526" y="1466557"/>
                  </a:lnTo>
                  <a:lnTo>
                    <a:pt x="524351" y="1510930"/>
                  </a:lnTo>
                  <a:lnTo>
                    <a:pt x="477439" y="1546417"/>
                  </a:lnTo>
                  <a:lnTo>
                    <a:pt x="431083" y="1573523"/>
                  </a:lnTo>
                  <a:lnTo>
                    <a:pt x="385572" y="1592751"/>
                  </a:lnTo>
                  <a:lnTo>
                    <a:pt x="341197" y="1604606"/>
                  </a:lnTo>
                  <a:lnTo>
                    <a:pt x="298250" y="1609590"/>
                  </a:lnTo>
                  <a:lnTo>
                    <a:pt x="277402" y="1609663"/>
                  </a:lnTo>
                  <a:lnTo>
                    <a:pt x="257020" y="1608208"/>
                  </a:lnTo>
                  <a:lnTo>
                    <a:pt x="217799" y="1600964"/>
                  </a:lnTo>
                  <a:lnTo>
                    <a:pt x="180876" y="1588362"/>
                  </a:lnTo>
                  <a:lnTo>
                    <a:pt x="146544" y="1570904"/>
                  </a:lnTo>
                  <a:lnTo>
                    <a:pt x="115092" y="1549096"/>
                  </a:lnTo>
                  <a:lnTo>
                    <a:pt x="86811" y="1523440"/>
                  </a:lnTo>
                  <a:lnTo>
                    <a:pt x="61992" y="1494441"/>
                  </a:lnTo>
                  <a:lnTo>
                    <a:pt x="40926" y="1462602"/>
                  </a:lnTo>
                  <a:lnTo>
                    <a:pt x="23902" y="1428428"/>
                  </a:lnTo>
                  <a:lnTo>
                    <a:pt x="11213" y="1392422"/>
                  </a:lnTo>
                  <a:lnTo>
                    <a:pt x="3149" y="1355087"/>
                  </a:lnTo>
                  <a:lnTo>
                    <a:pt x="0" y="1316928"/>
                  </a:lnTo>
                  <a:lnTo>
                    <a:pt x="359" y="1297697"/>
                  </a:lnTo>
                  <a:lnTo>
                    <a:pt x="5128" y="1259246"/>
                  </a:lnTo>
                  <a:lnTo>
                    <a:pt x="15539" y="1221230"/>
                  </a:lnTo>
                  <a:lnTo>
                    <a:pt x="31882" y="1184153"/>
                  </a:lnTo>
                  <a:lnTo>
                    <a:pt x="54449" y="1148519"/>
                  </a:lnTo>
                  <a:lnTo>
                    <a:pt x="83531" y="1114831"/>
                  </a:lnTo>
                  <a:lnTo>
                    <a:pt x="119417" y="1083593"/>
                  </a:lnTo>
                  <a:lnTo>
                    <a:pt x="162398" y="1055310"/>
                  </a:lnTo>
                  <a:lnTo>
                    <a:pt x="212766" y="1030484"/>
                  </a:lnTo>
                  <a:lnTo>
                    <a:pt x="270811" y="1009621"/>
                  </a:lnTo>
                  <a:lnTo>
                    <a:pt x="336823" y="993222"/>
                  </a:lnTo>
                  <a:lnTo>
                    <a:pt x="411093" y="981793"/>
                  </a:lnTo>
                  <a:lnTo>
                    <a:pt x="451416" y="978100"/>
                  </a:lnTo>
                  <a:lnTo>
                    <a:pt x="493913" y="975837"/>
                  </a:lnTo>
                  <a:lnTo>
                    <a:pt x="538619" y="975069"/>
                  </a:lnTo>
                  <a:lnTo>
                    <a:pt x="493913" y="974301"/>
                  </a:lnTo>
                  <a:lnTo>
                    <a:pt x="451416" y="972039"/>
                  </a:lnTo>
                  <a:lnTo>
                    <a:pt x="411093" y="968345"/>
                  </a:lnTo>
                  <a:lnTo>
                    <a:pt x="372908" y="963283"/>
                  </a:lnTo>
                  <a:lnTo>
                    <a:pt x="302803" y="949307"/>
                  </a:lnTo>
                  <a:lnTo>
                    <a:pt x="240810" y="930613"/>
                  </a:lnTo>
                  <a:lnTo>
                    <a:pt x="186641" y="907705"/>
                  </a:lnTo>
                  <a:lnTo>
                    <a:pt x="140002" y="881087"/>
                  </a:lnTo>
                  <a:lnTo>
                    <a:pt x="100605" y="851264"/>
                  </a:lnTo>
                  <a:lnTo>
                    <a:pt x="68158" y="818738"/>
                  </a:lnTo>
                  <a:lnTo>
                    <a:pt x="42370" y="784014"/>
                  </a:lnTo>
                  <a:lnTo>
                    <a:pt x="22951" y="747595"/>
                  </a:lnTo>
                  <a:lnTo>
                    <a:pt x="9610" y="709986"/>
                  </a:lnTo>
                  <a:lnTo>
                    <a:pt x="2056" y="671689"/>
                  </a:lnTo>
                  <a:lnTo>
                    <a:pt x="0" y="633209"/>
                  </a:lnTo>
                  <a:lnTo>
                    <a:pt x="942" y="614058"/>
                  </a:lnTo>
                  <a:lnTo>
                    <a:pt x="6585" y="576248"/>
                  </a:lnTo>
                  <a:lnTo>
                    <a:pt x="16998" y="539515"/>
                  </a:lnTo>
                  <a:lnTo>
                    <a:pt x="31890" y="504361"/>
                  </a:lnTo>
                  <a:lnTo>
                    <a:pt x="50972" y="471292"/>
                  </a:lnTo>
                  <a:lnTo>
                    <a:pt x="73951" y="440810"/>
                  </a:lnTo>
                  <a:lnTo>
                    <a:pt x="100537" y="413419"/>
                  </a:lnTo>
                  <a:lnTo>
                    <a:pt x="130440" y="389624"/>
                  </a:lnTo>
                  <a:lnTo>
                    <a:pt x="163368" y="369928"/>
                  </a:lnTo>
                  <a:lnTo>
                    <a:pt x="199032" y="354835"/>
                  </a:lnTo>
                  <a:lnTo>
                    <a:pt x="237140" y="344849"/>
                  </a:lnTo>
                  <a:lnTo>
                    <a:pt x="277402" y="340473"/>
                  </a:lnTo>
                  <a:lnTo>
                    <a:pt x="298250" y="340546"/>
                  </a:lnTo>
                  <a:lnTo>
                    <a:pt x="341197" y="345531"/>
                  </a:lnTo>
                  <a:lnTo>
                    <a:pt x="385572" y="357386"/>
                  </a:lnTo>
                  <a:lnTo>
                    <a:pt x="431083" y="376614"/>
                  </a:lnTo>
                  <a:lnTo>
                    <a:pt x="477439" y="403720"/>
                  </a:lnTo>
                  <a:lnTo>
                    <a:pt x="524351" y="439208"/>
                  </a:lnTo>
                  <a:lnTo>
                    <a:pt x="571526" y="483580"/>
                  </a:lnTo>
                  <a:lnTo>
                    <a:pt x="618676" y="537342"/>
                  </a:lnTo>
                  <a:lnTo>
                    <a:pt x="642150" y="567901"/>
                  </a:lnTo>
                  <a:lnTo>
                    <a:pt x="665508" y="600997"/>
                  </a:lnTo>
                  <a:lnTo>
                    <a:pt x="688714" y="636691"/>
                  </a:lnTo>
                  <a:lnTo>
                    <a:pt x="711732" y="675048"/>
                  </a:lnTo>
                  <a:lnTo>
                    <a:pt x="690044" y="635923"/>
                  </a:lnTo>
                  <a:lnTo>
                    <a:pt x="670753" y="597966"/>
                  </a:lnTo>
                  <a:lnTo>
                    <a:pt x="653788" y="561177"/>
                  </a:lnTo>
                  <a:lnTo>
                    <a:pt x="639076" y="525556"/>
                  </a:lnTo>
                  <a:lnTo>
                    <a:pt x="616120" y="457818"/>
                  </a:lnTo>
                  <a:lnTo>
                    <a:pt x="601303" y="394751"/>
                  </a:lnTo>
                  <a:lnTo>
                    <a:pt x="594044" y="336356"/>
                  </a:lnTo>
                  <a:lnTo>
                    <a:pt x="593068" y="308910"/>
                  </a:lnTo>
                  <a:lnTo>
                    <a:pt x="593762" y="282632"/>
                  </a:lnTo>
                  <a:lnTo>
                    <a:pt x="599875" y="233580"/>
                  </a:lnTo>
                  <a:lnTo>
                    <a:pt x="611802" y="189200"/>
                  </a:lnTo>
                  <a:lnTo>
                    <a:pt x="628962" y="149491"/>
                  </a:lnTo>
                  <a:lnTo>
                    <a:pt x="650772" y="114454"/>
                  </a:lnTo>
                  <a:lnTo>
                    <a:pt x="676653" y="84089"/>
                  </a:lnTo>
                  <a:lnTo>
                    <a:pt x="706021" y="58395"/>
                  </a:lnTo>
                  <a:lnTo>
                    <a:pt x="738297" y="37372"/>
                  </a:lnTo>
                  <a:lnTo>
                    <a:pt x="772898" y="21022"/>
                  </a:lnTo>
                  <a:lnTo>
                    <a:pt x="809243" y="9343"/>
                  </a:lnTo>
                  <a:lnTo>
                    <a:pt x="846751" y="2335"/>
                  </a:lnTo>
                  <a:lnTo>
                    <a:pt x="884840" y="0"/>
                  </a:lnTo>
                  <a:lnTo>
                    <a:pt x="903922" y="583"/>
                  </a:lnTo>
                  <a:lnTo>
                    <a:pt x="941793" y="5255"/>
                  </a:lnTo>
                  <a:lnTo>
                    <a:pt x="978792" y="14598"/>
                  </a:lnTo>
                  <a:lnTo>
                    <a:pt x="1014338" y="28613"/>
                  </a:lnTo>
                  <a:lnTo>
                    <a:pt x="1047849" y="47300"/>
                  </a:lnTo>
                  <a:lnTo>
                    <a:pt x="1078744" y="70658"/>
                  </a:lnTo>
                  <a:lnTo>
                    <a:pt x="1106441" y="98687"/>
                  </a:lnTo>
                  <a:lnTo>
                    <a:pt x="1130360" y="131389"/>
                  </a:lnTo>
                  <a:lnTo>
                    <a:pt x="1149918" y="168762"/>
                  </a:lnTo>
                  <a:lnTo>
                    <a:pt x="1164534" y="210806"/>
                  </a:lnTo>
                  <a:lnTo>
                    <a:pt x="1173627" y="257522"/>
                  </a:lnTo>
                  <a:lnTo>
                    <a:pt x="1176615" y="308910"/>
                  </a:lnTo>
                  <a:lnTo>
                    <a:pt x="1175639" y="336356"/>
                  </a:lnTo>
                  <a:lnTo>
                    <a:pt x="1168380" y="394751"/>
                  </a:lnTo>
                  <a:lnTo>
                    <a:pt x="1153564" y="457818"/>
                  </a:lnTo>
                  <a:lnTo>
                    <a:pt x="1130608" y="525556"/>
                  </a:lnTo>
                  <a:lnTo>
                    <a:pt x="1115896" y="561177"/>
                  </a:lnTo>
                  <a:lnTo>
                    <a:pt x="1098931" y="597966"/>
                  </a:lnTo>
                  <a:lnTo>
                    <a:pt x="1079641" y="635923"/>
                  </a:lnTo>
                  <a:lnTo>
                    <a:pt x="1057953" y="675048"/>
                  </a:lnTo>
                  <a:lnTo>
                    <a:pt x="1080971" y="636691"/>
                  </a:lnTo>
                  <a:lnTo>
                    <a:pt x="1104178" y="600997"/>
                  </a:lnTo>
                  <a:lnTo>
                    <a:pt x="1127536" y="567901"/>
                  </a:lnTo>
                  <a:lnTo>
                    <a:pt x="1151010" y="537342"/>
                  </a:lnTo>
                  <a:lnTo>
                    <a:pt x="1198160" y="483580"/>
                  </a:lnTo>
                  <a:lnTo>
                    <a:pt x="1245336" y="439208"/>
                  </a:lnTo>
                  <a:lnTo>
                    <a:pt x="1292248" y="403720"/>
                  </a:lnTo>
                  <a:lnTo>
                    <a:pt x="1338605" y="376614"/>
                  </a:lnTo>
                  <a:lnTo>
                    <a:pt x="1384116" y="357386"/>
                  </a:lnTo>
                  <a:lnTo>
                    <a:pt x="1428491" y="345531"/>
                  </a:lnTo>
                  <a:lnTo>
                    <a:pt x="1471438" y="340546"/>
                  </a:lnTo>
                  <a:lnTo>
                    <a:pt x="1492286" y="340473"/>
                  </a:lnTo>
                  <a:lnTo>
                    <a:pt x="1512668" y="341928"/>
                  </a:lnTo>
                  <a:lnTo>
                    <a:pt x="1551890" y="349172"/>
                  </a:lnTo>
                  <a:lnTo>
                    <a:pt x="1588812" y="361775"/>
                  </a:lnTo>
                  <a:lnTo>
                    <a:pt x="1623145" y="379232"/>
                  </a:lnTo>
                  <a:lnTo>
                    <a:pt x="1654597" y="401041"/>
                  </a:lnTo>
                  <a:lnTo>
                    <a:pt x="1682878" y="426697"/>
                  </a:lnTo>
                  <a:lnTo>
                    <a:pt x="1707697" y="455696"/>
                  </a:lnTo>
                  <a:lnTo>
                    <a:pt x="1728763" y="487534"/>
                  </a:lnTo>
                  <a:lnTo>
                    <a:pt x="1745786" y="521709"/>
                  </a:lnTo>
                  <a:lnTo>
                    <a:pt x="1758476" y="557716"/>
                  </a:lnTo>
                  <a:lnTo>
                    <a:pt x="1766540" y="595050"/>
                  </a:lnTo>
                  <a:lnTo>
                    <a:pt x="1769689" y="633209"/>
                  </a:lnTo>
                  <a:lnTo>
                    <a:pt x="1769330" y="652441"/>
                  </a:lnTo>
                  <a:lnTo>
                    <a:pt x="1764561" y="690892"/>
                  </a:lnTo>
                  <a:lnTo>
                    <a:pt x="1754150" y="728908"/>
                  </a:lnTo>
                  <a:lnTo>
                    <a:pt x="1737806" y="765985"/>
                  </a:lnTo>
                  <a:lnTo>
                    <a:pt x="1715239" y="801619"/>
                  </a:lnTo>
                  <a:lnTo>
                    <a:pt x="1686157" y="835307"/>
                  </a:lnTo>
                  <a:lnTo>
                    <a:pt x="1650271" y="866545"/>
                  </a:lnTo>
                  <a:lnTo>
                    <a:pt x="1607289" y="894828"/>
                  </a:lnTo>
                  <a:lnTo>
                    <a:pt x="1556921" y="919654"/>
                  </a:lnTo>
                  <a:lnTo>
                    <a:pt x="1498876" y="940518"/>
                  </a:lnTo>
                  <a:lnTo>
                    <a:pt x="1432863" y="956916"/>
                  </a:lnTo>
                  <a:lnTo>
                    <a:pt x="1358592" y="968345"/>
                  </a:lnTo>
                  <a:lnTo>
                    <a:pt x="1318269" y="972039"/>
                  </a:lnTo>
                  <a:lnTo>
                    <a:pt x="1275772" y="974301"/>
                  </a:lnTo>
                  <a:lnTo>
                    <a:pt x="1231066" y="975069"/>
                  </a:lnTo>
                  <a:lnTo>
                    <a:pt x="1275772" y="975837"/>
                  </a:lnTo>
                  <a:lnTo>
                    <a:pt x="1318269" y="978100"/>
                  </a:lnTo>
                  <a:lnTo>
                    <a:pt x="1358592" y="981793"/>
                  </a:lnTo>
                  <a:lnTo>
                    <a:pt x="1396777" y="986855"/>
                  </a:lnTo>
                  <a:lnTo>
                    <a:pt x="1466882" y="1000832"/>
                  </a:lnTo>
                  <a:lnTo>
                    <a:pt x="1528875" y="1019526"/>
                  </a:lnTo>
                  <a:lnTo>
                    <a:pt x="1583044" y="1042434"/>
                  </a:lnTo>
                  <a:lnTo>
                    <a:pt x="1629683" y="1069051"/>
                  </a:lnTo>
                  <a:lnTo>
                    <a:pt x="1669080" y="1098875"/>
                  </a:lnTo>
                  <a:lnTo>
                    <a:pt x="1701527" y="1131401"/>
                  </a:lnTo>
                  <a:lnTo>
                    <a:pt x="1727315" y="1166125"/>
                  </a:lnTo>
                  <a:lnTo>
                    <a:pt x="1746734" y="1202543"/>
                  </a:lnTo>
                  <a:lnTo>
                    <a:pt x="1760075" y="1240153"/>
                  </a:lnTo>
                  <a:lnTo>
                    <a:pt x="1767629" y="1278450"/>
                  </a:lnTo>
                  <a:lnTo>
                    <a:pt x="1769685" y="1316929"/>
                  </a:lnTo>
                  <a:lnTo>
                    <a:pt x="1768743" y="1336080"/>
                  </a:lnTo>
                  <a:lnTo>
                    <a:pt x="1763100" y="1373890"/>
                  </a:lnTo>
                  <a:lnTo>
                    <a:pt x="1752687" y="1410624"/>
                  </a:lnTo>
                  <a:lnTo>
                    <a:pt x="1737794" y="1445778"/>
                  </a:lnTo>
                  <a:lnTo>
                    <a:pt x="1718713" y="1478847"/>
                  </a:lnTo>
                  <a:lnTo>
                    <a:pt x="1695734" y="1509329"/>
                  </a:lnTo>
                  <a:lnTo>
                    <a:pt x="1669148" y="1536719"/>
                  </a:lnTo>
                  <a:lnTo>
                    <a:pt x="1639245" y="1560515"/>
                  </a:lnTo>
                  <a:lnTo>
                    <a:pt x="1606317" y="1580211"/>
                  </a:lnTo>
                  <a:lnTo>
                    <a:pt x="1570653" y="1595304"/>
                  </a:lnTo>
                  <a:lnTo>
                    <a:pt x="1532545" y="1605290"/>
                  </a:lnTo>
                  <a:lnTo>
                    <a:pt x="1492283" y="1609666"/>
                  </a:lnTo>
                  <a:lnTo>
                    <a:pt x="1471435" y="1609592"/>
                  </a:lnTo>
                  <a:lnTo>
                    <a:pt x="1428488" y="1604608"/>
                  </a:lnTo>
                  <a:lnTo>
                    <a:pt x="1384113" y="1592753"/>
                  </a:lnTo>
                  <a:lnTo>
                    <a:pt x="1338602" y="1573525"/>
                  </a:lnTo>
                  <a:lnTo>
                    <a:pt x="1292246" y="1546419"/>
                  </a:lnTo>
                  <a:lnTo>
                    <a:pt x="1245334" y="1510931"/>
                  </a:lnTo>
                  <a:lnTo>
                    <a:pt x="1198159" y="1466558"/>
                  </a:lnTo>
                  <a:lnTo>
                    <a:pt x="1151009" y="1412797"/>
                  </a:lnTo>
                  <a:lnTo>
                    <a:pt x="1127535" y="1382237"/>
                  </a:lnTo>
                  <a:lnTo>
                    <a:pt x="1104177" y="1349142"/>
                  </a:lnTo>
                  <a:lnTo>
                    <a:pt x="1080971" y="1313448"/>
                  </a:lnTo>
                  <a:lnTo>
                    <a:pt x="1057953" y="1275091"/>
                  </a:lnTo>
                  <a:lnTo>
                    <a:pt x="1079641" y="1314216"/>
                  </a:lnTo>
                  <a:lnTo>
                    <a:pt x="1098932" y="1352173"/>
                  </a:lnTo>
                  <a:lnTo>
                    <a:pt x="1115897" y="1388962"/>
                  </a:lnTo>
                  <a:lnTo>
                    <a:pt x="1130609" y="1424583"/>
                  </a:lnTo>
                  <a:lnTo>
                    <a:pt x="1153565" y="1492321"/>
                  </a:lnTo>
                  <a:lnTo>
                    <a:pt x="1168382" y="1555388"/>
                  </a:lnTo>
                  <a:lnTo>
                    <a:pt x="1175641" y="1613783"/>
                  </a:lnTo>
                  <a:lnTo>
                    <a:pt x="1176617" y="1641229"/>
                  </a:lnTo>
                  <a:lnTo>
                    <a:pt x="1175923" y="1667507"/>
                  </a:lnTo>
                  <a:lnTo>
                    <a:pt x="1169810" y="1716559"/>
                  </a:lnTo>
                  <a:lnTo>
                    <a:pt x="1157883" y="1760939"/>
                  </a:lnTo>
                  <a:lnTo>
                    <a:pt x="1140723" y="1800648"/>
                  </a:lnTo>
                  <a:lnTo>
                    <a:pt x="1118913" y="1835685"/>
                  </a:lnTo>
                  <a:lnTo>
                    <a:pt x="1093032" y="1866050"/>
                  </a:lnTo>
                  <a:lnTo>
                    <a:pt x="1063664" y="1891744"/>
                  </a:lnTo>
                  <a:lnTo>
                    <a:pt x="1031388" y="1912766"/>
                  </a:lnTo>
                  <a:lnTo>
                    <a:pt x="996787" y="1929117"/>
                  </a:lnTo>
                  <a:lnTo>
                    <a:pt x="960442" y="1940796"/>
                  </a:lnTo>
                  <a:lnTo>
                    <a:pt x="922934" y="1947803"/>
                  </a:lnTo>
                  <a:lnTo>
                    <a:pt x="903926" y="1949555"/>
                  </a:lnTo>
                  <a:lnTo>
                    <a:pt x="884844" y="1950139"/>
                  </a:lnTo>
                  <a:close/>
                </a:path>
              </a:pathLst>
            </a:custGeom>
            <a:solidFill>
              <a:srgbClr val="FFC7C7"/>
            </a:solidFill>
          </p:spPr>
          <p:txBody>
            <a:bodyPr wrap="square" lIns="0" tIns="0" rIns="0" bIns="0" rtlCol="0"/>
            <a:lstStyle/>
            <a:p>
              <a:endParaRPr/>
            </a:p>
          </p:txBody>
        </p:sp>
        <p:sp>
          <p:nvSpPr>
            <p:cNvPr id="10" name="object 10"/>
            <p:cNvSpPr/>
            <p:nvPr/>
          </p:nvSpPr>
          <p:spPr>
            <a:xfrm>
              <a:off x="15136224" y="8703964"/>
              <a:ext cx="504190" cy="504825"/>
            </a:xfrm>
            <a:custGeom>
              <a:avLst/>
              <a:gdLst/>
              <a:ahLst/>
              <a:cxnLst/>
              <a:rect l="l" t="t" r="r" b="b"/>
              <a:pathLst>
                <a:path w="504190" h="504825">
                  <a:moveTo>
                    <a:pt x="260324" y="504446"/>
                  </a:moveTo>
                  <a:lnTo>
                    <a:pt x="243813" y="504446"/>
                  </a:lnTo>
                  <a:lnTo>
                    <a:pt x="235578" y="504041"/>
                  </a:lnTo>
                  <a:lnTo>
                    <a:pt x="194796" y="497987"/>
                  </a:lnTo>
                  <a:lnTo>
                    <a:pt x="147979" y="482085"/>
                  </a:lnTo>
                  <a:lnTo>
                    <a:pt x="105162" y="457349"/>
                  </a:lnTo>
                  <a:lnTo>
                    <a:pt x="67991" y="424730"/>
                  </a:lnTo>
                  <a:lnTo>
                    <a:pt x="37894" y="385481"/>
                  </a:lnTo>
                  <a:lnTo>
                    <a:pt x="16028" y="341112"/>
                  </a:lnTo>
                  <a:lnTo>
                    <a:pt x="3232" y="293327"/>
                  </a:lnTo>
                  <a:lnTo>
                    <a:pt x="0" y="260483"/>
                  </a:lnTo>
                  <a:lnTo>
                    <a:pt x="0" y="243962"/>
                  </a:lnTo>
                  <a:lnTo>
                    <a:pt x="6453" y="194914"/>
                  </a:lnTo>
                  <a:lnTo>
                    <a:pt x="22346" y="148069"/>
                  </a:lnTo>
                  <a:lnTo>
                    <a:pt x="47067" y="105226"/>
                  </a:lnTo>
                  <a:lnTo>
                    <a:pt x="79666" y="68033"/>
                  </a:lnTo>
                  <a:lnTo>
                    <a:pt x="118891" y="37917"/>
                  </a:lnTo>
                  <a:lnTo>
                    <a:pt x="163233" y="16038"/>
                  </a:lnTo>
                  <a:lnTo>
                    <a:pt x="210989" y="3234"/>
                  </a:lnTo>
                  <a:lnTo>
                    <a:pt x="243813" y="0"/>
                  </a:lnTo>
                  <a:lnTo>
                    <a:pt x="260324" y="0"/>
                  </a:lnTo>
                  <a:lnTo>
                    <a:pt x="309342" y="6457"/>
                  </a:lnTo>
                  <a:lnTo>
                    <a:pt x="356159" y="22360"/>
                  </a:lnTo>
                  <a:lnTo>
                    <a:pt x="398975" y="47096"/>
                  </a:lnTo>
                  <a:lnTo>
                    <a:pt x="436146" y="79715"/>
                  </a:lnTo>
                  <a:lnTo>
                    <a:pt x="466243" y="118963"/>
                  </a:lnTo>
                  <a:lnTo>
                    <a:pt x="488110" y="163333"/>
                  </a:lnTo>
                  <a:lnTo>
                    <a:pt x="500905" y="211118"/>
                  </a:lnTo>
                  <a:lnTo>
                    <a:pt x="504138" y="243962"/>
                  </a:lnTo>
                  <a:lnTo>
                    <a:pt x="504138" y="252222"/>
                  </a:lnTo>
                  <a:lnTo>
                    <a:pt x="504138" y="260483"/>
                  </a:lnTo>
                  <a:lnTo>
                    <a:pt x="497684" y="309530"/>
                  </a:lnTo>
                  <a:lnTo>
                    <a:pt x="481791" y="356376"/>
                  </a:lnTo>
                  <a:lnTo>
                    <a:pt x="457070" y="399218"/>
                  </a:lnTo>
                  <a:lnTo>
                    <a:pt x="424471" y="436412"/>
                  </a:lnTo>
                  <a:lnTo>
                    <a:pt x="385247" y="466528"/>
                  </a:lnTo>
                  <a:lnTo>
                    <a:pt x="340904" y="488407"/>
                  </a:lnTo>
                  <a:lnTo>
                    <a:pt x="293148" y="501211"/>
                  </a:lnTo>
                  <a:lnTo>
                    <a:pt x="268560" y="504041"/>
                  </a:lnTo>
                  <a:lnTo>
                    <a:pt x="260324" y="504446"/>
                  </a:lnTo>
                  <a:close/>
                </a:path>
              </a:pathLst>
            </a:custGeom>
            <a:solidFill>
              <a:srgbClr val="FF8787"/>
            </a:solidFill>
          </p:spPr>
          <p:txBody>
            <a:bodyPr wrap="square" lIns="0" tIns="0" rIns="0" bIns="0" rtlCol="0"/>
            <a:lstStyle/>
            <a:p>
              <a:endParaRPr/>
            </a:p>
          </p:txBody>
        </p:sp>
      </p:grpSp>
      <p:sp>
        <p:nvSpPr>
          <p:cNvPr id="11" name="object 11"/>
          <p:cNvSpPr txBox="1"/>
          <p:nvPr/>
        </p:nvSpPr>
        <p:spPr>
          <a:xfrm>
            <a:off x="5879405" y="4021407"/>
            <a:ext cx="8015591" cy="2788583"/>
          </a:xfrm>
          <a:prstGeom prst="rect">
            <a:avLst/>
          </a:prstGeom>
        </p:spPr>
        <p:txBody>
          <a:bodyPr vert="horz" wrap="square" lIns="0" tIns="31114" rIns="0" bIns="0" rtlCol="0" anchor="t">
            <a:spAutoFit/>
          </a:bodyPr>
          <a:lstStyle/>
          <a:p>
            <a:pPr marL="12700" marR="5080" algn="ctr">
              <a:lnSpc>
                <a:spcPts val="4330"/>
              </a:lnSpc>
              <a:spcBef>
                <a:spcPts val="244"/>
              </a:spcBef>
            </a:pPr>
            <a:r>
              <a:rPr sz="3200" b="1" spc="40" dirty="0">
                <a:solidFill>
                  <a:srgbClr val="FF66CC"/>
                </a:solidFill>
                <a:latin typeface="Amasis MT Pro Black"/>
                <a:cs typeface="Trebuchet MS"/>
              </a:rPr>
              <a:t>The</a:t>
            </a:r>
            <a:r>
              <a:rPr sz="3200" b="1" spc="130" dirty="0">
                <a:solidFill>
                  <a:srgbClr val="FF66CC"/>
                </a:solidFill>
                <a:latin typeface="Amasis MT Pro Black"/>
                <a:cs typeface="Trebuchet MS"/>
              </a:rPr>
              <a:t> </a:t>
            </a:r>
            <a:r>
              <a:rPr sz="3200" b="1" spc="85" dirty="0">
                <a:solidFill>
                  <a:srgbClr val="FF66CC"/>
                </a:solidFill>
                <a:latin typeface="Amasis MT Pro Black"/>
                <a:cs typeface="Trebuchet MS"/>
              </a:rPr>
              <a:t>Staff</a:t>
            </a:r>
            <a:r>
              <a:rPr sz="3200" b="1" spc="135" dirty="0">
                <a:solidFill>
                  <a:srgbClr val="FF66CC"/>
                </a:solidFill>
                <a:latin typeface="Amasis MT Pro Black"/>
                <a:cs typeface="Trebuchet MS"/>
              </a:rPr>
              <a:t> </a:t>
            </a:r>
            <a:r>
              <a:rPr sz="3200" b="1" spc="150" dirty="0">
                <a:solidFill>
                  <a:srgbClr val="FF66CC"/>
                </a:solidFill>
                <a:latin typeface="Amasis MT Pro Black"/>
                <a:cs typeface="Trebuchet MS"/>
              </a:rPr>
              <a:t>of</a:t>
            </a:r>
            <a:r>
              <a:rPr sz="3200" b="1" spc="130" dirty="0">
                <a:solidFill>
                  <a:srgbClr val="FF66CC"/>
                </a:solidFill>
                <a:latin typeface="Amasis MT Pro Black"/>
                <a:cs typeface="Trebuchet MS"/>
              </a:rPr>
              <a:t> </a:t>
            </a:r>
            <a:r>
              <a:rPr sz="3200" b="1" spc="70" dirty="0">
                <a:solidFill>
                  <a:srgbClr val="FF66CC"/>
                </a:solidFill>
                <a:latin typeface="Amasis MT Pro Black"/>
                <a:cs typeface="Trebuchet MS"/>
              </a:rPr>
              <a:t>Shirley</a:t>
            </a:r>
            <a:r>
              <a:rPr sz="3200" b="1" spc="135" dirty="0">
                <a:solidFill>
                  <a:srgbClr val="FF66CC"/>
                </a:solidFill>
                <a:latin typeface="Amasis MT Pro Black"/>
                <a:cs typeface="Trebuchet MS"/>
              </a:rPr>
              <a:t> </a:t>
            </a:r>
            <a:r>
              <a:rPr sz="3200" b="1" spc="25" dirty="0">
                <a:solidFill>
                  <a:srgbClr val="FF66CC"/>
                </a:solidFill>
                <a:latin typeface="Amasis MT Pro Black"/>
                <a:cs typeface="Trebuchet MS"/>
              </a:rPr>
              <a:t>Hills</a:t>
            </a:r>
            <a:r>
              <a:rPr sz="3200" b="1" spc="130" dirty="0">
                <a:solidFill>
                  <a:srgbClr val="FF66CC"/>
                </a:solidFill>
                <a:latin typeface="Amasis MT Pro Black"/>
                <a:cs typeface="Trebuchet MS"/>
              </a:rPr>
              <a:t> </a:t>
            </a:r>
            <a:r>
              <a:rPr sz="3200" b="1" spc="70" dirty="0">
                <a:solidFill>
                  <a:srgbClr val="FF66CC"/>
                </a:solidFill>
                <a:latin typeface="Amasis MT Pro Black"/>
                <a:cs typeface="Trebuchet MS"/>
              </a:rPr>
              <a:t>Elementary</a:t>
            </a:r>
            <a:r>
              <a:rPr sz="3200" b="1" spc="135" dirty="0">
                <a:solidFill>
                  <a:srgbClr val="FF66CC"/>
                </a:solidFill>
                <a:latin typeface="Amasis MT Pro Black"/>
                <a:cs typeface="Trebuchet MS"/>
              </a:rPr>
              <a:t> </a:t>
            </a:r>
            <a:r>
              <a:rPr sz="3200" b="1" spc="85" dirty="0">
                <a:solidFill>
                  <a:srgbClr val="FF66CC"/>
                </a:solidFill>
                <a:latin typeface="Amasis MT Pro Black"/>
                <a:cs typeface="Trebuchet MS"/>
              </a:rPr>
              <a:t>are </a:t>
            </a:r>
            <a:r>
              <a:rPr sz="3200" b="1" spc="-1085" dirty="0">
                <a:solidFill>
                  <a:srgbClr val="FF66CC"/>
                </a:solidFill>
                <a:latin typeface="Amasis MT Pro Black"/>
                <a:cs typeface="Trebuchet MS"/>
              </a:rPr>
              <a:t> </a:t>
            </a:r>
            <a:r>
              <a:rPr sz="3200" b="1" spc="90" dirty="0">
                <a:solidFill>
                  <a:srgbClr val="FF66CC"/>
                </a:solidFill>
                <a:latin typeface="Amasis MT Pro Black"/>
                <a:cs typeface="Trebuchet MS"/>
              </a:rPr>
              <a:t>required</a:t>
            </a:r>
            <a:r>
              <a:rPr sz="3200" b="1" spc="135" dirty="0">
                <a:solidFill>
                  <a:srgbClr val="FF66CC"/>
                </a:solidFill>
                <a:latin typeface="Amasis MT Pro Black"/>
                <a:cs typeface="Trebuchet MS"/>
              </a:rPr>
              <a:t> </a:t>
            </a:r>
            <a:r>
              <a:rPr sz="3200" b="1" spc="120" dirty="0">
                <a:solidFill>
                  <a:srgbClr val="FF66CC"/>
                </a:solidFill>
                <a:latin typeface="Amasis MT Pro Black"/>
                <a:cs typeface="Trebuchet MS"/>
              </a:rPr>
              <a:t>to</a:t>
            </a:r>
            <a:r>
              <a:rPr sz="3200" b="1" spc="140" dirty="0">
                <a:solidFill>
                  <a:srgbClr val="FF66CC"/>
                </a:solidFill>
                <a:latin typeface="Amasis MT Pro Black"/>
                <a:cs typeface="Trebuchet MS"/>
              </a:rPr>
              <a:t> </a:t>
            </a:r>
            <a:r>
              <a:rPr sz="3200" b="1" spc="85" dirty="0">
                <a:solidFill>
                  <a:srgbClr val="FF66CC"/>
                </a:solidFill>
                <a:latin typeface="Amasis MT Pro Black"/>
                <a:cs typeface="Trebuchet MS"/>
              </a:rPr>
              <a:t>participate</a:t>
            </a:r>
            <a:r>
              <a:rPr sz="3200" b="1" spc="135" dirty="0">
                <a:solidFill>
                  <a:srgbClr val="FF66CC"/>
                </a:solidFill>
                <a:latin typeface="Amasis MT Pro Black"/>
                <a:cs typeface="Trebuchet MS"/>
              </a:rPr>
              <a:t> </a:t>
            </a:r>
            <a:r>
              <a:rPr sz="3200" b="1" spc="15" dirty="0">
                <a:solidFill>
                  <a:srgbClr val="FF66CC"/>
                </a:solidFill>
                <a:latin typeface="Amasis MT Pro Black"/>
                <a:cs typeface="Trebuchet MS"/>
              </a:rPr>
              <a:t>in</a:t>
            </a:r>
            <a:r>
              <a:rPr sz="3200" b="1" spc="140" dirty="0">
                <a:solidFill>
                  <a:srgbClr val="FF66CC"/>
                </a:solidFill>
                <a:latin typeface="Amasis MT Pro Black"/>
                <a:cs typeface="Trebuchet MS"/>
              </a:rPr>
              <a:t> </a:t>
            </a:r>
            <a:r>
              <a:rPr sz="3200" b="1" spc="85" dirty="0">
                <a:solidFill>
                  <a:srgbClr val="FF66CC"/>
                </a:solidFill>
                <a:latin typeface="Amasis MT Pro Black"/>
                <a:cs typeface="Trebuchet MS"/>
              </a:rPr>
              <a:t>four</a:t>
            </a:r>
            <a:r>
              <a:rPr sz="3200" b="1" spc="135" dirty="0">
                <a:solidFill>
                  <a:srgbClr val="FF66CC"/>
                </a:solidFill>
                <a:latin typeface="Amasis MT Pro Black"/>
                <a:cs typeface="Trebuchet MS"/>
              </a:rPr>
              <a:t> </a:t>
            </a:r>
            <a:r>
              <a:rPr sz="3200" b="1" spc="25" dirty="0">
                <a:solidFill>
                  <a:srgbClr val="FF66CC"/>
                </a:solidFill>
                <a:latin typeface="Amasis MT Pro Black"/>
                <a:cs typeface="Trebuchet MS"/>
              </a:rPr>
              <a:t>(4) </a:t>
            </a:r>
            <a:r>
              <a:rPr sz="3200" b="1" spc="30" dirty="0">
                <a:solidFill>
                  <a:srgbClr val="FF66CC"/>
                </a:solidFill>
                <a:latin typeface="Amasis MT Pro Black"/>
                <a:cs typeface="Trebuchet MS"/>
              </a:rPr>
              <a:t> </a:t>
            </a:r>
            <a:r>
              <a:rPr sz="3200" b="1" spc="135" dirty="0">
                <a:solidFill>
                  <a:srgbClr val="FF66CC"/>
                </a:solidFill>
                <a:latin typeface="Amasis MT Pro Black"/>
                <a:cs typeface="Trebuchet MS"/>
              </a:rPr>
              <a:t>professional </a:t>
            </a:r>
            <a:r>
              <a:rPr sz="3200" b="1" spc="140" dirty="0">
                <a:solidFill>
                  <a:srgbClr val="FF66CC"/>
                </a:solidFill>
                <a:latin typeface="Amasis MT Pro Black"/>
                <a:cs typeface="Trebuchet MS"/>
              </a:rPr>
              <a:t>development </a:t>
            </a:r>
            <a:r>
              <a:rPr sz="3200" b="1" spc="120" dirty="0">
                <a:solidFill>
                  <a:srgbClr val="FF66CC"/>
                </a:solidFill>
                <a:latin typeface="Amasis MT Pro Black"/>
                <a:cs typeface="Trebuchet MS"/>
              </a:rPr>
              <a:t>trainings </a:t>
            </a:r>
            <a:r>
              <a:rPr sz="3200" b="1" spc="125" dirty="0">
                <a:solidFill>
                  <a:srgbClr val="FF66CC"/>
                </a:solidFill>
                <a:latin typeface="Amasis MT Pro Black"/>
                <a:cs typeface="Trebuchet MS"/>
              </a:rPr>
              <a:t> </a:t>
            </a:r>
            <a:r>
              <a:rPr sz="3200" b="1" spc="215" dirty="0">
                <a:solidFill>
                  <a:srgbClr val="FF66CC"/>
                </a:solidFill>
                <a:latin typeface="Amasis MT Pro Black"/>
                <a:cs typeface="Trebuchet MS"/>
              </a:rPr>
              <a:t>designed </a:t>
            </a:r>
            <a:r>
              <a:rPr sz="3200" b="1" spc="120" dirty="0">
                <a:solidFill>
                  <a:srgbClr val="FF66CC"/>
                </a:solidFill>
                <a:latin typeface="Amasis MT Pro Black"/>
                <a:cs typeface="Trebuchet MS"/>
              </a:rPr>
              <a:t>to </a:t>
            </a:r>
            <a:r>
              <a:rPr sz="3200" b="1" spc="114" dirty="0">
                <a:solidFill>
                  <a:srgbClr val="FF66CC"/>
                </a:solidFill>
                <a:latin typeface="Amasis MT Pro Black"/>
                <a:cs typeface="Trebuchet MS"/>
              </a:rPr>
              <a:t>enhance </a:t>
            </a:r>
            <a:r>
              <a:rPr sz="3200" b="1" spc="215" dirty="0">
                <a:solidFill>
                  <a:srgbClr val="FF66CC"/>
                </a:solidFill>
                <a:latin typeface="Amasis MT Pro Black"/>
                <a:cs typeface="Trebuchet MS"/>
              </a:rPr>
              <a:t>and </a:t>
            </a:r>
            <a:r>
              <a:rPr sz="3200" b="1" spc="170" dirty="0">
                <a:solidFill>
                  <a:srgbClr val="FF66CC"/>
                </a:solidFill>
                <a:latin typeface="Amasis MT Pro Black"/>
                <a:cs typeface="Trebuchet MS"/>
              </a:rPr>
              <a:t>encourage</a:t>
            </a:r>
            <a:r>
              <a:rPr lang="en-US" sz="3200" b="1" spc="170" dirty="0">
                <a:solidFill>
                  <a:srgbClr val="FF66CC"/>
                </a:solidFill>
                <a:latin typeface="Amasis MT Pro Black"/>
                <a:cs typeface="Trebuchet MS"/>
              </a:rPr>
              <a:t> </a:t>
            </a:r>
            <a:r>
              <a:rPr sz="3200" b="1" spc="50" dirty="0">
                <a:solidFill>
                  <a:srgbClr val="FF66CC"/>
                </a:solidFill>
                <a:latin typeface="Amasis MT Pro Black"/>
                <a:cs typeface="Trebuchet MS"/>
              </a:rPr>
              <a:t>Family</a:t>
            </a:r>
            <a:r>
              <a:rPr sz="3200" b="1" spc="135" dirty="0">
                <a:solidFill>
                  <a:srgbClr val="FF66CC"/>
                </a:solidFill>
                <a:latin typeface="Amasis MT Pro Black"/>
                <a:cs typeface="Trebuchet MS"/>
              </a:rPr>
              <a:t> </a:t>
            </a:r>
            <a:r>
              <a:rPr sz="3200" b="1" spc="100" dirty="0">
                <a:solidFill>
                  <a:srgbClr val="FF66CC"/>
                </a:solidFill>
                <a:latin typeface="Amasis MT Pro Black"/>
                <a:cs typeface="Trebuchet MS"/>
              </a:rPr>
              <a:t>Engagement.</a:t>
            </a:r>
            <a:endParaRPr lang="en-US" sz="3200">
              <a:solidFill>
                <a:srgbClr val="FF66CC"/>
              </a:solidFill>
              <a:latin typeface="Amasis MT Pro Black"/>
              <a:cs typeface="Trebuchet MS"/>
            </a:endParaRPr>
          </a:p>
        </p:txBody>
      </p:sp>
      <p:sp>
        <p:nvSpPr>
          <p:cNvPr id="12" name="object 12"/>
          <p:cNvSpPr txBox="1">
            <a:spLocks noGrp="1"/>
          </p:cNvSpPr>
          <p:nvPr>
            <p:ph type="title"/>
          </p:nvPr>
        </p:nvSpPr>
        <p:spPr>
          <a:xfrm>
            <a:off x="2341418" y="304264"/>
            <a:ext cx="14325600" cy="940001"/>
          </a:xfrm>
          <a:prstGeom prst="rect">
            <a:avLst/>
          </a:prstGeom>
        </p:spPr>
        <p:txBody>
          <a:bodyPr vert="horz" wrap="square" lIns="0" tIns="16510" rIns="0" bIns="0" rtlCol="0" anchor="t">
            <a:spAutoFit/>
          </a:bodyPr>
          <a:lstStyle/>
          <a:p>
            <a:pPr marL="12700" algn="ctr">
              <a:lnSpc>
                <a:spcPct val="100000"/>
              </a:lnSpc>
              <a:spcBef>
                <a:spcPts val="130"/>
              </a:spcBef>
            </a:pPr>
            <a:r>
              <a:rPr sz="6000" spc="130" dirty="0">
                <a:solidFill>
                  <a:srgbClr val="47CFFF"/>
                </a:solidFill>
                <a:latin typeface="Trebuchet MS"/>
                <a:cs typeface="Trebuchet MS"/>
              </a:rPr>
              <a:t>Staff</a:t>
            </a:r>
            <a:r>
              <a:rPr sz="6000" spc="204" dirty="0">
                <a:solidFill>
                  <a:srgbClr val="47CFFF"/>
                </a:solidFill>
                <a:latin typeface="Trebuchet MS"/>
                <a:cs typeface="Trebuchet MS"/>
              </a:rPr>
              <a:t> </a:t>
            </a:r>
            <a:r>
              <a:rPr sz="6000" spc="245" dirty="0">
                <a:solidFill>
                  <a:srgbClr val="47CFFF"/>
                </a:solidFill>
                <a:latin typeface="Trebuchet MS"/>
                <a:cs typeface="Trebuchet MS"/>
              </a:rPr>
              <a:t>Capacity</a:t>
            </a:r>
            <a:r>
              <a:rPr sz="6000" spc="210" dirty="0">
                <a:solidFill>
                  <a:srgbClr val="47CFFF"/>
                </a:solidFill>
                <a:latin typeface="Trebuchet MS"/>
                <a:cs typeface="Trebuchet MS"/>
              </a:rPr>
              <a:t> </a:t>
            </a:r>
            <a:r>
              <a:rPr sz="6000" spc="120" dirty="0">
                <a:solidFill>
                  <a:srgbClr val="47CFFF"/>
                </a:solidFill>
                <a:latin typeface="Trebuchet MS"/>
                <a:cs typeface="Trebuchet MS"/>
              </a:rPr>
              <a:t>for</a:t>
            </a:r>
            <a:r>
              <a:rPr sz="6000" spc="210" dirty="0">
                <a:solidFill>
                  <a:srgbClr val="47CFFF"/>
                </a:solidFill>
                <a:latin typeface="Trebuchet MS"/>
                <a:cs typeface="Trebuchet MS"/>
              </a:rPr>
              <a:t> </a:t>
            </a:r>
            <a:r>
              <a:rPr sz="6000" spc="80" dirty="0">
                <a:solidFill>
                  <a:srgbClr val="47CFFF"/>
                </a:solidFill>
                <a:latin typeface="Trebuchet MS"/>
                <a:cs typeface="Trebuchet MS"/>
              </a:rPr>
              <a:t>Family</a:t>
            </a:r>
            <a:r>
              <a:rPr sz="6000" spc="210" dirty="0">
                <a:solidFill>
                  <a:srgbClr val="47CFFF"/>
                </a:solidFill>
                <a:latin typeface="Trebuchet MS"/>
                <a:cs typeface="Trebuchet MS"/>
              </a:rPr>
              <a:t> </a:t>
            </a:r>
            <a:r>
              <a:rPr sz="6000" spc="270" dirty="0">
                <a:solidFill>
                  <a:srgbClr val="47CFFF"/>
                </a:solidFill>
                <a:latin typeface="Trebuchet MS"/>
                <a:cs typeface="Trebuchet MS"/>
              </a:rPr>
              <a:t>Engagement</a:t>
            </a:r>
            <a:endParaRPr lang="en-US" sz="6000">
              <a:solidFill>
                <a:srgbClr val="47CFFF"/>
              </a:solidFill>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grpSp>
        <p:nvGrpSpPr>
          <p:cNvPr id="2" name="object 2"/>
          <p:cNvGrpSpPr/>
          <p:nvPr/>
        </p:nvGrpSpPr>
        <p:grpSpPr>
          <a:xfrm>
            <a:off x="-32657" y="-1089"/>
            <a:ext cx="18287999" cy="10286999"/>
            <a:chOff x="0" y="0"/>
            <a:chExt cx="18287999" cy="10286999"/>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7066546" y="850569"/>
              <a:ext cx="3524250" cy="2578735"/>
            </a:xfrm>
            <a:custGeom>
              <a:avLst/>
              <a:gdLst/>
              <a:ahLst/>
              <a:cxnLst/>
              <a:rect l="l" t="t" r="r" b="b"/>
              <a:pathLst>
                <a:path w="3524250" h="2578735">
                  <a:moveTo>
                    <a:pt x="720877" y="852398"/>
                  </a:moveTo>
                  <a:lnTo>
                    <a:pt x="695909" y="786409"/>
                  </a:lnTo>
                  <a:lnTo>
                    <a:pt x="668197" y="754253"/>
                  </a:lnTo>
                  <a:lnTo>
                    <a:pt x="636600" y="729170"/>
                  </a:lnTo>
                  <a:lnTo>
                    <a:pt x="602005" y="712343"/>
                  </a:lnTo>
                  <a:lnTo>
                    <a:pt x="565353" y="704913"/>
                  </a:lnTo>
                  <a:lnTo>
                    <a:pt x="527545" y="708063"/>
                  </a:lnTo>
                  <a:lnTo>
                    <a:pt x="489521" y="722960"/>
                  </a:lnTo>
                  <a:lnTo>
                    <a:pt x="452183" y="750773"/>
                  </a:lnTo>
                  <a:lnTo>
                    <a:pt x="416699" y="792556"/>
                  </a:lnTo>
                  <a:lnTo>
                    <a:pt x="391731" y="838847"/>
                  </a:lnTo>
                  <a:lnTo>
                    <a:pt x="375488" y="888695"/>
                  </a:lnTo>
                  <a:lnTo>
                    <a:pt x="366191" y="941146"/>
                  </a:lnTo>
                  <a:lnTo>
                    <a:pt x="362077" y="995235"/>
                  </a:lnTo>
                  <a:lnTo>
                    <a:pt x="361200" y="995235"/>
                  </a:lnTo>
                  <a:lnTo>
                    <a:pt x="361315" y="999528"/>
                  </a:lnTo>
                  <a:lnTo>
                    <a:pt x="361569" y="1003706"/>
                  </a:lnTo>
                  <a:lnTo>
                    <a:pt x="361569" y="1012126"/>
                  </a:lnTo>
                  <a:lnTo>
                    <a:pt x="361315" y="1016355"/>
                  </a:lnTo>
                  <a:lnTo>
                    <a:pt x="361200" y="1020521"/>
                  </a:lnTo>
                  <a:lnTo>
                    <a:pt x="362077" y="1020521"/>
                  </a:lnTo>
                  <a:lnTo>
                    <a:pt x="366191" y="1074623"/>
                  </a:lnTo>
                  <a:lnTo>
                    <a:pt x="375488" y="1127074"/>
                  </a:lnTo>
                  <a:lnTo>
                    <a:pt x="391731" y="1176896"/>
                  </a:lnTo>
                  <a:lnTo>
                    <a:pt x="416699" y="1223149"/>
                  </a:lnTo>
                  <a:lnTo>
                    <a:pt x="452183" y="1264869"/>
                  </a:lnTo>
                  <a:lnTo>
                    <a:pt x="489521" y="1292694"/>
                  </a:lnTo>
                  <a:lnTo>
                    <a:pt x="527545" y="1307604"/>
                  </a:lnTo>
                  <a:lnTo>
                    <a:pt x="565353" y="1310792"/>
                  </a:lnTo>
                  <a:lnTo>
                    <a:pt x="602005" y="1303413"/>
                  </a:lnTo>
                  <a:lnTo>
                    <a:pt x="636600" y="1286611"/>
                  </a:lnTo>
                  <a:lnTo>
                    <a:pt x="668197" y="1261579"/>
                  </a:lnTo>
                  <a:lnTo>
                    <a:pt x="695909" y="1229474"/>
                  </a:lnTo>
                  <a:lnTo>
                    <a:pt x="718794" y="1191437"/>
                  </a:lnTo>
                  <a:lnTo>
                    <a:pt x="720877" y="1163408"/>
                  </a:lnTo>
                  <a:lnTo>
                    <a:pt x="704786" y="1143787"/>
                  </a:lnTo>
                  <a:lnTo>
                    <a:pt x="681304" y="1139164"/>
                  </a:lnTo>
                  <a:lnTo>
                    <a:pt x="661162" y="1156169"/>
                  </a:lnTo>
                  <a:lnTo>
                    <a:pt x="635266" y="1195679"/>
                  </a:lnTo>
                  <a:lnTo>
                    <a:pt x="604608" y="1222044"/>
                  </a:lnTo>
                  <a:lnTo>
                    <a:pt x="571182" y="1235062"/>
                  </a:lnTo>
                  <a:lnTo>
                    <a:pt x="537006" y="1234579"/>
                  </a:lnTo>
                  <a:lnTo>
                    <a:pt x="504113" y="1220431"/>
                  </a:lnTo>
                  <a:lnTo>
                    <a:pt x="474522" y="1192428"/>
                  </a:lnTo>
                  <a:lnTo>
                    <a:pt x="450240" y="1150404"/>
                  </a:lnTo>
                  <a:lnTo>
                    <a:pt x="432625" y="1082497"/>
                  </a:lnTo>
                  <a:lnTo>
                    <a:pt x="427659" y="1007884"/>
                  </a:lnTo>
                  <a:lnTo>
                    <a:pt x="428993" y="970318"/>
                  </a:lnTo>
                  <a:lnTo>
                    <a:pt x="439407" y="898029"/>
                  </a:lnTo>
                  <a:lnTo>
                    <a:pt x="474522" y="823366"/>
                  </a:lnTo>
                  <a:lnTo>
                    <a:pt x="504113" y="795312"/>
                  </a:lnTo>
                  <a:lnTo>
                    <a:pt x="571182" y="780643"/>
                  </a:lnTo>
                  <a:lnTo>
                    <a:pt x="604608" y="793673"/>
                  </a:lnTo>
                  <a:lnTo>
                    <a:pt x="635266" y="820051"/>
                  </a:lnTo>
                  <a:lnTo>
                    <a:pt x="661162" y="859599"/>
                  </a:lnTo>
                  <a:lnTo>
                    <a:pt x="681304" y="876617"/>
                  </a:lnTo>
                  <a:lnTo>
                    <a:pt x="704786" y="871994"/>
                  </a:lnTo>
                  <a:lnTo>
                    <a:pt x="720877" y="852398"/>
                  </a:lnTo>
                  <a:close/>
                </a:path>
                <a:path w="3524250" h="2578735">
                  <a:moveTo>
                    <a:pt x="1180655" y="980681"/>
                  </a:moveTo>
                  <a:lnTo>
                    <a:pt x="1177632" y="928497"/>
                  </a:lnTo>
                  <a:lnTo>
                    <a:pt x="1168717" y="869480"/>
                  </a:lnTo>
                  <a:lnTo>
                    <a:pt x="1154620" y="819569"/>
                  </a:lnTo>
                  <a:lnTo>
                    <a:pt x="1136650" y="781570"/>
                  </a:lnTo>
                  <a:lnTo>
                    <a:pt x="1135341" y="778776"/>
                  </a:lnTo>
                  <a:lnTo>
                    <a:pt x="1121219" y="760488"/>
                  </a:lnTo>
                  <a:lnTo>
                    <a:pt x="1121219" y="985456"/>
                  </a:lnTo>
                  <a:lnTo>
                    <a:pt x="1118438" y="1034605"/>
                  </a:lnTo>
                  <a:lnTo>
                    <a:pt x="1110272" y="1081646"/>
                  </a:lnTo>
                  <a:lnTo>
                    <a:pt x="1096733" y="1126591"/>
                  </a:lnTo>
                  <a:lnTo>
                    <a:pt x="1076426" y="1169974"/>
                  </a:lnTo>
                  <a:lnTo>
                    <a:pt x="1051890" y="1201928"/>
                  </a:lnTo>
                  <a:lnTo>
                    <a:pt x="990066" y="1231620"/>
                  </a:lnTo>
                  <a:lnTo>
                    <a:pt x="961771" y="1231620"/>
                  </a:lnTo>
                  <a:lnTo>
                    <a:pt x="910564" y="1214424"/>
                  </a:lnTo>
                  <a:lnTo>
                    <a:pt x="867105" y="1174115"/>
                  </a:lnTo>
                  <a:lnTo>
                    <a:pt x="840473" y="1116012"/>
                  </a:lnTo>
                  <a:lnTo>
                    <a:pt x="832154" y="1030122"/>
                  </a:lnTo>
                  <a:lnTo>
                    <a:pt x="835850" y="980871"/>
                  </a:lnTo>
                  <a:lnTo>
                    <a:pt x="845451" y="933284"/>
                  </a:lnTo>
                  <a:lnTo>
                    <a:pt x="860971" y="887361"/>
                  </a:lnTo>
                  <a:lnTo>
                    <a:pt x="882751" y="843927"/>
                  </a:lnTo>
                  <a:lnTo>
                    <a:pt x="908494" y="811987"/>
                  </a:lnTo>
                  <a:lnTo>
                    <a:pt x="971550" y="782485"/>
                  </a:lnTo>
                  <a:lnTo>
                    <a:pt x="1004417" y="781570"/>
                  </a:lnTo>
                  <a:lnTo>
                    <a:pt x="1032586" y="785596"/>
                  </a:lnTo>
                  <a:lnTo>
                    <a:pt x="1074940" y="808469"/>
                  </a:lnTo>
                  <a:lnTo>
                    <a:pt x="1103198" y="856932"/>
                  </a:lnTo>
                  <a:lnTo>
                    <a:pt x="1118603" y="934186"/>
                  </a:lnTo>
                  <a:lnTo>
                    <a:pt x="1121219" y="985456"/>
                  </a:lnTo>
                  <a:lnTo>
                    <a:pt x="1121219" y="760488"/>
                  </a:lnTo>
                  <a:lnTo>
                    <a:pt x="1110894" y="747102"/>
                  </a:lnTo>
                  <a:lnTo>
                    <a:pt x="1082167" y="724750"/>
                  </a:lnTo>
                  <a:lnTo>
                    <a:pt x="1048105" y="710107"/>
                  </a:lnTo>
                  <a:lnTo>
                    <a:pt x="1008646" y="703148"/>
                  </a:lnTo>
                  <a:lnTo>
                    <a:pt x="963790" y="703872"/>
                  </a:lnTo>
                  <a:lnTo>
                    <a:pt x="917092" y="715937"/>
                  </a:lnTo>
                  <a:lnTo>
                    <a:pt x="875982" y="742632"/>
                  </a:lnTo>
                  <a:lnTo>
                    <a:pt x="840486" y="783958"/>
                  </a:lnTo>
                  <a:lnTo>
                    <a:pt x="810602" y="839901"/>
                  </a:lnTo>
                  <a:lnTo>
                    <a:pt x="793724" y="886345"/>
                  </a:lnTo>
                  <a:lnTo>
                    <a:pt x="781773" y="934186"/>
                  </a:lnTo>
                  <a:lnTo>
                    <a:pt x="774712" y="983589"/>
                  </a:lnTo>
                  <a:lnTo>
                    <a:pt x="772566" y="1034427"/>
                  </a:lnTo>
                  <a:lnTo>
                    <a:pt x="775347" y="1086764"/>
                  </a:lnTo>
                  <a:lnTo>
                    <a:pt x="784339" y="1138237"/>
                  </a:lnTo>
                  <a:lnTo>
                    <a:pt x="800315" y="1184033"/>
                  </a:lnTo>
                  <a:lnTo>
                    <a:pt x="823302" y="1224140"/>
                  </a:lnTo>
                  <a:lnTo>
                    <a:pt x="853325" y="1258557"/>
                  </a:lnTo>
                  <a:lnTo>
                    <a:pt x="886028" y="1284097"/>
                  </a:lnTo>
                  <a:lnTo>
                    <a:pt x="921029" y="1301191"/>
                  </a:lnTo>
                  <a:lnTo>
                    <a:pt x="958329" y="1309865"/>
                  </a:lnTo>
                  <a:lnTo>
                    <a:pt x="997966" y="1310132"/>
                  </a:lnTo>
                  <a:lnTo>
                    <a:pt x="1044346" y="1298028"/>
                  </a:lnTo>
                  <a:lnTo>
                    <a:pt x="1084656" y="1271054"/>
                  </a:lnTo>
                  <a:lnTo>
                    <a:pt x="1117015" y="1231620"/>
                  </a:lnTo>
                  <a:lnTo>
                    <a:pt x="1147165" y="1172845"/>
                  </a:lnTo>
                  <a:lnTo>
                    <a:pt x="1162392" y="1127277"/>
                  </a:lnTo>
                  <a:lnTo>
                    <a:pt x="1173048" y="1080058"/>
                  </a:lnTo>
                  <a:lnTo>
                    <a:pt x="1179131" y="1031189"/>
                  </a:lnTo>
                  <a:lnTo>
                    <a:pt x="1180655" y="980681"/>
                  </a:lnTo>
                  <a:close/>
                </a:path>
                <a:path w="3524250" h="2578735">
                  <a:moveTo>
                    <a:pt x="1605864" y="983970"/>
                  </a:moveTo>
                  <a:lnTo>
                    <a:pt x="1605800" y="934821"/>
                  </a:lnTo>
                  <a:lnTo>
                    <a:pt x="1605572" y="885685"/>
                  </a:lnTo>
                  <a:lnTo>
                    <a:pt x="1605038" y="787514"/>
                  </a:lnTo>
                  <a:lnTo>
                    <a:pt x="1604937" y="738505"/>
                  </a:lnTo>
                  <a:lnTo>
                    <a:pt x="1594129" y="713905"/>
                  </a:lnTo>
                  <a:lnTo>
                    <a:pt x="1570355" y="705713"/>
                  </a:lnTo>
                  <a:lnTo>
                    <a:pt x="1546593" y="713905"/>
                  </a:lnTo>
                  <a:lnTo>
                    <a:pt x="1535785" y="738505"/>
                  </a:lnTo>
                  <a:lnTo>
                    <a:pt x="1535849" y="787514"/>
                  </a:lnTo>
                  <a:lnTo>
                    <a:pt x="1536052" y="836574"/>
                  </a:lnTo>
                  <a:lnTo>
                    <a:pt x="1536331" y="885685"/>
                  </a:lnTo>
                  <a:lnTo>
                    <a:pt x="1536547" y="934821"/>
                  </a:lnTo>
                  <a:lnTo>
                    <a:pt x="1536611" y="983970"/>
                  </a:lnTo>
                  <a:lnTo>
                    <a:pt x="1536420" y="1033132"/>
                  </a:lnTo>
                  <a:lnTo>
                    <a:pt x="1535874" y="1082268"/>
                  </a:lnTo>
                  <a:lnTo>
                    <a:pt x="1534871" y="1131366"/>
                  </a:lnTo>
                  <a:lnTo>
                    <a:pt x="1533309" y="1180426"/>
                  </a:lnTo>
                  <a:lnTo>
                    <a:pt x="1532737" y="1192720"/>
                  </a:lnTo>
                  <a:lnTo>
                    <a:pt x="1525384" y="1174572"/>
                  </a:lnTo>
                  <a:lnTo>
                    <a:pt x="1504835" y="1125791"/>
                  </a:lnTo>
                  <a:lnTo>
                    <a:pt x="1483461" y="1076579"/>
                  </a:lnTo>
                  <a:lnTo>
                    <a:pt x="1461490" y="1027137"/>
                  </a:lnTo>
                  <a:lnTo>
                    <a:pt x="1439125" y="977709"/>
                  </a:lnTo>
                  <a:lnTo>
                    <a:pt x="1416583" y="928522"/>
                  </a:lnTo>
                  <a:lnTo>
                    <a:pt x="1394053" y="879779"/>
                  </a:lnTo>
                  <a:lnTo>
                    <a:pt x="1349908" y="784542"/>
                  </a:lnTo>
                  <a:lnTo>
                    <a:pt x="1335747" y="753808"/>
                  </a:lnTo>
                  <a:lnTo>
                    <a:pt x="1335722" y="738505"/>
                  </a:lnTo>
                  <a:lnTo>
                    <a:pt x="1324914" y="713905"/>
                  </a:lnTo>
                  <a:lnTo>
                    <a:pt x="1301127" y="705713"/>
                  </a:lnTo>
                  <a:lnTo>
                    <a:pt x="1277353" y="713905"/>
                  </a:lnTo>
                  <a:lnTo>
                    <a:pt x="1266545" y="738505"/>
                  </a:lnTo>
                  <a:lnTo>
                    <a:pt x="1266647" y="787514"/>
                  </a:lnTo>
                  <a:lnTo>
                    <a:pt x="1267167" y="885685"/>
                  </a:lnTo>
                  <a:lnTo>
                    <a:pt x="1267383" y="934821"/>
                  </a:lnTo>
                  <a:lnTo>
                    <a:pt x="1267434" y="983970"/>
                  </a:lnTo>
                  <a:lnTo>
                    <a:pt x="1267218" y="1033132"/>
                  </a:lnTo>
                  <a:lnTo>
                    <a:pt x="1266647" y="1082268"/>
                  </a:lnTo>
                  <a:lnTo>
                    <a:pt x="1265605" y="1131366"/>
                  </a:lnTo>
                  <a:lnTo>
                    <a:pt x="1264005" y="1180426"/>
                  </a:lnTo>
                  <a:lnTo>
                    <a:pt x="1261732" y="1229410"/>
                  </a:lnTo>
                  <a:lnTo>
                    <a:pt x="1258697" y="1278331"/>
                  </a:lnTo>
                  <a:lnTo>
                    <a:pt x="1267853" y="1302867"/>
                  </a:lnTo>
                  <a:lnTo>
                    <a:pt x="1315491" y="1302791"/>
                  </a:lnTo>
                  <a:lnTo>
                    <a:pt x="1330998" y="1229410"/>
                  </a:lnTo>
                  <a:lnTo>
                    <a:pt x="1333233" y="1180426"/>
                  </a:lnTo>
                  <a:lnTo>
                    <a:pt x="1334808" y="1131366"/>
                  </a:lnTo>
                  <a:lnTo>
                    <a:pt x="1335836" y="1082268"/>
                  </a:lnTo>
                  <a:lnTo>
                    <a:pt x="1336395" y="1033132"/>
                  </a:lnTo>
                  <a:lnTo>
                    <a:pt x="1336598" y="983970"/>
                  </a:lnTo>
                  <a:lnTo>
                    <a:pt x="1336548" y="934821"/>
                  </a:lnTo>
                  <a:lnTo>
                    <a:pt x="1336471" y="920330"/>
                  </a:lnTo>
                  <a:lnTo>
                    <a:pt x="1348320" y="945743"/>
                  </a:lnTo>
                  <a:lnTo>
                    <a:pt x="1370761" y="994156"/>
                  </a:lnTo>
                  <a:lnTo>
                    <a:pt x="1392999" y="1042670"/>
                  </a:lnTo>
                  <a:lnTo>
                    <a:pt x="1414894" y="1091311"/>
                  </a:lnTo>
                  <a:lnTo>
                    <a:pt x="1436319" y="1140142"/>
                  </a:lnTo>
                  <a:lnTo>
                    <a:pt x="1457134" y="1189177"/>
                  </a:lnTo>
                  <a:lnTo>
                    <a:pt x="1477213" y="1238453"/>
                  </a:lnTo>
                  <a:lnTo>
                    <a:pt x="1496428" y="1287995"/>
                  </a:lnTo>
                  <a:lnTo>
                    <a:pt x="1515516" y="1308100"/>
                  </a:lnTo>
                  <a:lnTo>
                    <a:pt x="1541386" y="1309636"/>
                  </a:lnTo>
                  <a:lnTo>
                    <a:pt x="1546479" y="1306144"/>
                  </a:lnTo>
                  <a:lnTo>
                    <a:pt x="1560385" y="1310995"/>
                  </a:lnTo>
                  <a:lnTo>
                    <a:pt x="1597291" y="1278331"/>
                  </a:lnTo>
                  <a:lnTo>
                    <a:pt x="1600288" y="1229410"/>
                  </a:lnTo>
                  <a:lnTo>
                    <a:pt x="1602524" y="1180426"/>
                  </a:lnTo>
                  <a:lnTo>
                    <a:pt x="1604098" y="1131366"/>
                  </a:lnTo>
                  <a:lnTo>
                    <a:pt x="1605114" y="1082268"/>
                  </a:lnTo>
                  <a:lnTo>
                    <a:pt x="1605673" y="1033132"/>
                  </a:lnTo>
                  <a:lnTo>
                    <a:pt x="1605864" y="983970"/>
                  </a:lnTo>
                  <a:close/>
                </a:path>
                <a:path w="3524250" h="2578735">
                  <a:moveTo>
                    <a:pt x="2027161" y="754303"/>
                  </a:moveTo>
                  <a:lnTo>
                    <a:pt x="1994446" y="716699"/>
                  </a:lnTo>
                  <a:lnTo>
                    <a:pt x="1945373" y="712000"/>
                  </a:lnTo>
                  <a:lnTo>
                    <a:pt x="1895944" y="709434"/>
                  </a:lnTo>
                  <a:lnTo>
                    <a:pt x="1846313" y="708456"/>
                  </a:lnTo>
                  <a:lnTo>
                    <a:pt x="1796630" y="708469"/>
                  </a:lnTo>
                  <a:lnTo>
                    <a:pt x="1747075" y="708901"/>
                  </a:lnTo>
                  <a:lnTo>
                    <a:pt x="1697812" y="709168"/>
                  </a:lnTo>
                  <a:lnTo>
                    <a:pt x="1672971" y="719683"/>
                  </a:lnTo>
                  <a:lnTo>
                    <a:pt x="1664690" y="742810"/>
                  </a:lnTo>
                  <a:lnTo>
                    <a:pt x="1672971" y="765937"/>
                  </a:lnTo>
                  <a:lnTo>
                    <a:pt x="1697812" y="776439"/>
                  </a:lnTo>
                  <a:lnTo>
                    <a:pt x="1747075" y="776160"/>
                  </a:lnTo>
                  <a:lnTo>
                    <a:pt x="1796630" y="775716"/>
                  </a:lnTo>
                  <a:lnTo>
                    <a:pt x="1815795" y="775703"/>
                  </a:lnTo>
                  <a:lnTo>
                    <a:pt x="1815833" y="793191"/>
                  </a:lnTo>
                  <a:lnTo>
                    <a:pt x="1816354" y="890320"/>
                  </a:lnTo>
                  <a:lnTo>
                    <a:pt x="1816582" y="938923"/>
                  </a:lnTo>
                  <a:lnTo>
                    <a:pt x="1816646" y="987539"/>
                  </a:lnTo>
                  <a:lnTo>
                    <a:pt x="1816455" y="1036154"/>
                  </a:lnTo>
                  <a:lnTo>
                    <a:pt x="1815896" y="1084757"/>
                  </a:lnTo>
                  <a:lnTo>
                    <a:pt x="1814893" y="1133322"/>
                  </a:lnTo>
                  <a:lnTo>
                    <a:pt x="1813331" y="1181849"/>
                  </a:lnTo>
                  <a:lnTo>
                    <a:pt x="1811121" y="1230312"/>
                  </a:lnTo>
                  <a:lnTo>
                    <a:pt x="1808149" y="1278712"/>
                  </a:lnTo>
                  <a:lnTo>
                    <a:pt x="1817128" y="1303007"/>
                  </a:lnTo>
                  <a:lnTo>
                    <a:pt x="1864156" y="1302943"/>
                  </a:lnTo>
                  <a:lnTo>
                    <a:pt x="1879561" y="1230312"/>
                  </a:lnTo>
                  <a:lnTo>
                    <a:pt x="1881784" y="1181849"/>
                  </a:lnTo>
                  <a:lnTo>
                    <a:pt x="1883346" y="1133322"/>
                  </a:lnTo>
                  <a:lnTo>
                    <a:pt x="1884362" y="1084757"/>
                  </a:lnTo>
                  <a:lnTo>
                    <a:pt x="1884908" y="1036154"/>
                  </a:lnTo>
                  <a:lnTo>
                    <a:pt x="1885099" y="987539"/>
                  </a:lnTo>
                  <a:lnTo>
                    <a:pt x="1885035" y="938923"/>
                  </a:lnTo>
                  <a:lnTo>
                    <a:pt x="1884807" y="890320"/>
                  </a:lnTo>
                  <a:lnTo>
                    <a:pt x="1884286" y="793191"/>
                  </a:lnTo>
                  <a:lnTo>
                    <a:pt x="1884248" y="776427"/>
                  </a:lnTo>
                  <a:lnTo>
                    <a:pt x="1895944" y="776643"/>
                  </a:lnTo>
                  <a:lnTo>
                    <a:pt x="1945373" y="779183"/>
                  </a:lnTo>
                  <a:lnTo>
                    <a:pt x="1994446" y="783882"/>
                  </a:lnTo>
                  <a:lnTo>
                    <a:pt x="2019071" y="776414"/>
                  </a:lnTo>
                  <a:lnTo>
                    <a:pt x="2027161" y="754303"/>
                  </a:lnTo>
                  <a:close/>
                </a:path>
                <a:path w="3524250" h="2578735">
                  <a:moveTo>
                    <a:pt x="2364498" y="1268425"/>
                  </a:moveTo>
                  <a:lnTo>
                    <a:pt x="2349525" y="1219200"/>
                  </a:lnTo>
                  <a:lnTo>
                    <a:pt x="2335314" y="1169695"/>
                  </a:lnTo>
                  <a:lnTo>
                    <a:pt x="2321763" y="1119962"/>
                  </a:lnTo>
                  <a:lnTo>
                    <a:pt x="2308796" y="1070038"/>
                  </a:lnTo>
                  <a:lnTo>
                    <a:pt x="2296287" y="1019962"/>
                  </a:lnTo>
                  <a:lnTo>
                    <a:pt x="2284145" y="969784"/>
                  </a:lnTo>
                  <a:lnTo>
                    <a:pt x="2272271" y="919530"/>
                  </a:lnTo>
                  <a:lnTo>
                    <a:pt x="2260562" y="869264"/>
                  </a:lnTo>
                  <a:lnTo>
                    <a:pt x="2237270" y="768781"/>
                  </a:lnTo>
                  <a:lnTo>
                    <a:pt x="2225471" y="718667"/>
                  </a:lnTo>
                  <a:lnTo>
                    <a:pt x="2208441" y="696252"/>
                  </a:lnTo>
                  <a:lnTo>
                    <a:pt x="2186152" y="694182"/>
                  </a:lnTo>
                  <a:lnTo>
                    <a:pt x="2185568" y="693801"/>
                  </a:lnTo>
                  <a:lnTo>
                    <a:pt x="2183841" y="693966"/>
                  </a:lnTo>
                  <a:lnTo>
                    <a:pt x="2182114" y="693801"/>
                  </a:lnTo>
                  <a:lnTo>
                    <a:pt x="2181517" y="694182"/>
                  </a:lnTo>
                  <a:lnTo>
                    <a:pt x="2159241" y="696252"/>
                  </a:lnTo>
                  <a:lnTo>
                    <a:pt x="2142248" y="718667"/>
                  </a:lnTo>
                  <a:lnTo>
                    <a:pt x="2130437" y="768781"/>
                  </a:lnTo>
                  <a:lnTo>
                    <a:pt x="2107107" y="869264"/>
                  </a:lnTo>
                  <a:lnTo>
                    <a:pt x="2095398" y="919530"/>
                  </a:lnTo>
                  <a:lnTo>
                    <a:pt x="2083523" y="969784"/>
                  </a:lnTo>
                  <a:lnTo>
                    <a:pt x="2071382" y="1019962"/>
                  </a:lnTo>
                  <a:lnTo>
                    <a:pt x="2058873" y="1070038"/>
                  </a:lnTo>
                  <a:lnTo>
                    <a:pt x="2045906" y="1119962"/>
                  </a:lnTo>
                  <a:lnTo>
                    <a:pt x="2032368" y="1169695"/>
                  </a:lnTo>
                  <a:lnTo>
                    <a:pt x="2018182" y="1219200"/>
                  </a:lnTo>
                  <a:lnTo>
                    <a:pt x="2003221" y="1268425"/>
                  </a:lnTo>
                  <a:lnTo>
                    <a:pt x="2006561" y="1295793"/>
                  </a:lnTo>
                  <a:lnTo>
                    <a:pt x="2028342" y="1309852"/>
                  </a:lnTo>
                  <a:lnTo>
                    <a:pt x="2055241" y="1307503"/>
                  </a:lnTo>
                  <a:lnTo>
                    <a:pt x="2073935" y="1285595"/>
                  </a:lnTo>
                  <a:lnTo>
                    <a:pt x="2088921" y="1236357"/>
                  </a:lnTo>
                  <a:lnTo>
                    <a:pt x="2103132" y="1186853"/>
                  </a:lnTo>
                  <a:lnTo>
                    <a:pt x="2116683" y="1137119"/>
                  </a:lnTo>
                  <a:lnTo>
                    <a:pt x="2129663" y="1087196"/>
                  </a:lnTo>
                  <a:lnTo>
                    <a:pt x="2142172" y="1037132"/>
                  </a:lnTo>
                  <a:lnTo>
                    <a:pt x="2154313" y="986955"/>
                  </a:lnTo>
                  <a:lnTo>
                    <a:pt x="2166188" y="936713"/>
                  </a:lnTo>
                  <a:lnTo>
                    <a:pt x="2177897" y="886434"/>
                  </a:lnTo>
                  <a:lnTo>
                    <a:pt x="2183854" y="860755"/>
                  </a:lnTo>
                  <a:lnTo>
                    <a:pt x="2189823" y="886434"/>
                  </a:lnTo>
                  <a:lnTo>
                    <a:pt x="2201532" y="936713"/>
                  </a:lnTo>
                  <a:lnTo>
                    <a:pt x="2213419" y="986955"/>
                  </a:lnTo>
                  <a:lnTo>
                    <a:pt x="2225573" y="1037132"/>
                  </a:lnTo>
                  <a:lnTo>
                    <a:pt x="2238083" y="1087196"/>
                  </a:lnTo>
                  <a:lnTo>
                    <a:pt x="2251037" y="1137119"/>
                  </a:lnTo>
                  <a:lnTo>
                    <a:pt x="2264562" y="1186853"/>
                  </a:lnTo>
                  <a:lnTo>
                    <a:pt x="2278735" y="1236357"/>
                  </a:lnTo>
                  <a:lnTo>
                    <a:pt x="2293645" y="1285595"/>
                  </a:lnTo>
                  <a:lnTo>
                    <a:pt x="2339327" y="1309852"/>
                  </a:lnTo>
                  <a:lnTo>
                    <a:pt x="2361146" y="1295793"/>
                  </a:lnTo>
                  <a:lnTo>
                    <a:pt x="2364498" y="1268425"/>
                  </a:lnTo>
                  <a:close/>
                </a:path>
                <a:path w="3524250" h="2578735">
                  <a:moveTo>
                    <a:pt x="2747099" y="852385"/>
                  </a:moveTo>
                  <a:lnTo>
                    <a:pt x="2722156" y="786409"/>
                  </a:lnTo>
                  <a:lnTo>
                    <a:pt x="2694444" y="754253"/>
                  </a:lnTo>
                  <a:lnTo>
                    <a:pt x="2662834" y="729170"/>
                  </a:lnTo>
                  <a:lnTo>
                    <a:pt x="2628227" y="712343"/>
                  </a:lnTo>
                  <a:lnTo>
                    <a:pt x="2591549" y="704913"/>
                  </a:lnTo>
                  <a:lnTo>
                    <a:pt x="2553728" y="708063"/>
                  </a:lnTo>
                  <a:lnTo>
                    <a:pt x="2515692" y="722960"/>
                  </a:lnTo>
                  <a:lnTo>
                    <a:pt x="2478341" y="750773"/>
                  </a:lnTo>
                  <a:lnTo>
                    <a:pt x="2442870" y="792556"/>
                  </a:lnTo>
                  <a:lnTo>
                    <a:pt x="2417927" y="838847"/>
                  </a:lnTo>
                  <a:lnTo>
                    <a:pt x="2401697" y="888695"/>
                  </a:lnTo>
                  <a:lnTo>
                    <a:pt x="2392388" y="941146"/>
                  </a:lnTo>
                  <a:lnTo>
                    <a:pt x="2388209" y="995235"/>
                  </a:lnTo>
                  <a:lnTo>
                    <a:pt x="2387346" y="995235"/>
                  </a:lnTo>
                  <a:lnTo>
                    <a:pt x="2387473" y="999515"/>
                  </a:lnTo>
                  <a:lnTo>
                    <a:pt x="2387854" y="1003706"/>
                  </a:lnTo>
                  <a:lnTo>
                    <a:pt x="2388006" y="1007872"/>
                  </a:lnTo>
                  <a:lnTo>
                    <a:pt x="2387854" y="1012139"/>
                  </a:lnTo>
                  <a:lnTo>
                    <a:pt x="2387473" y="1016342"/>
                  </a:lnTo>
                  <a:lnTo>
                    <a:pt x="2387346" y="1020533"/>
                  </a:lnTo>
                  <a:lnTo>
                    <a:pt x="2388209" y="1020533"/>
                  </a:lnTo>
                  <a:lnTo>
                    <a:pt x="2392388" y="1074635"/>
                  </a:lnTo>
                  <a:lnTo>
                    <a:pt x="2401697" y="1127074"/>
                  </a:lnTo>
                  <a:lnTo>
                    <a:pt x="2417927" y="1176896"/>
                  </a:lnTo>
                  <a:lnTo>
                    <a:pt x="2442870" y="1223149"/>
                  </a:lnTo>
                  <a:lnTo>
                    <a:pt x="2478341" y="1264881"/>
                  </a:lnTo>
                  <a:lnTo>
                    <a:pt x="2515692" y="1292694"/>
                  </a:lnTo>
                  <a:lnTo>
                    <a:pt x="2553728" y="1307604"/>
                  </a:lnTo>
                  <a:lnTo>
                    <a:pt x="2591549" y="1310792"/>
                  </a:lnTo>
                  <a:lnTo>
                    <a:pt x="2628227" y="1303401"/>
                  </a:lnTo>
                  <a:lnTo>
                    <a:pt x="2662834" y="1286611"/>
                  </a:lnTo>
                  <a:lnTo>
                    <a:pt x="2694444" y="1261579"/>
                  </a:lnTo>
                  <a:lnTo>
                    <a:pt x="2722156" y="1229461"/>
                  </a:lnTo>
                  <a:lnTo>
                    <a:pt x="2745028" y="1191425"/>
                  </a:lnTo>
                  <a:lnTo>
                    <a:pt x="2747099" y="1163421"/>
                  </a:lnTo>
                  <a:lnTo>
                    <a:pt x="2731020" y="1143787"/>
                  </a:lnTo>
                  <a:lnTo>
                    <a:pt x="2707538" y="1139177"/>
                  </a:lnTo>
                  <a:lnTo>
                    <a:pt x="2687396" y="1156169"/>
                  </a:lnTo>
                  <a:lnTo>
                    <a:pt x="2661526" y="1195692"/>
                  </a:lnTo>
                  <a:lnTo>
                    <a:pt x="2630868" y="1222044"/>
                  </a:lnTo>
                  <a:lnTo>
                    <a:pt x="2597442" y="1235062"/>
                  </a:lnTo>
                  <a:lnTo>
                    <a:pt x="2563266" y="1234592"/>
                  </a:lnTo>
                  <a:lnTo>
                    <a:pt x="2530360" y="1220431"/>
                  </a:lnTo>
                  <a:lnTo>
                    <a:pt x="2500757" y="1192428"/>
                  </a:lnTo>
                  <a:lnTo>
                    <a:pt x="2476462" y="1150404"/>
                  </a:lnTo>
                  <a:lnTo>
                    <a:pt x="2458872" y="1082484"/>
                  </a:lnTo>
                  <a:lnTo>
                    <a:pt x="2453957" y="1007872"/>
                  </a:lnTo>
                  <a:lnTo>
                    <a:pt x="2455278" y="970305"/>
                  </a:lnTo>
                  <a:lnTo>
                    <a:pt x="2465628" y="898029"/>
                  </a:lnTo>
                  <a:lnTo>
                    <a:pt x="2500757" y="823379"/>
                  </a:lnTo>
                  <a:lnTo>
                    <a:pt x="2530360" y="795312"/>
                  </a:lnTo>
                  <a:lnTo>
                    <a:pt x="2597442" y="780643"/>
                  </a:lnTo>
                  <a:lnTo>
                    <a:pt x="2630868" y="793673"/>
                  </a:lnTo>
                  <a:lnTo>
                    <a:pt x="2661526" y="820051"/>
                  </a:lnTo>
                  <a:lnTo>
                    <a:pt x="2687396" y="859599"/>
                  </a:lnTo>
                  <a:lnTo>
                    <a:pt x="2707538" y="876617"/>
                  </a:lnTo>
                  <a:lnTo>
                    <a:pt x="2731020" y="871994"/>
                  </a:lnTo>
                  <a:lnTo>
                    <a:pt x="2747099" y="852385"/>
                  </a:lnTo>
                  <a:close/>
                </a:path>
                <a:path w="3524250" h="2578735">
                  <a:moveTo>
                    <a:pt x="3163100" y="754303"/>
                  </a:moveTo>
                  <a:lnTo>
                    <a:pt x="3130499" y="716711"/>
                  </a:lnTo>
                  <a:lnTo>
                    <a:pt x="3081401" y="712000"/>
                  </a:lnTo>
                  <a:lnTo>
                    <a:pt x="3031934" y="709434"/>
                  </a:lnTo>
                  <a:lnTo>
                    <a:pt x="2982264" y="708456"/>
                  </a:lnTo>
                  <a:lnTo>
                    <a:pt x="2932557" y="708469"/>
                  </a:lnTo>
                  <a:lnTo>
                    <a:pt x="2883001" y="708901"/>
                  </a:lnTo>
                  <a:lnTo>
                    <a:pt x="2833751" y="709180"/>
                  </a:lnTo>
                  <a:lnTo>
                    <a:pt x="2808871" y="719683"/>
                  </a:lnTo>
                  <a:lnTo>
                    <a:pt x="2800578" y="742810"/>
                  </a:lnTo>
                  <a:lnTo>
                    <a:pt x="2808871" y="765937"/>
                  </a:lnTo>
                  <a:lnTo>
                    <a:pt x="2833751" y="776439"/>
                  </a:lnTo>
                  <a:lnTo>
                    <a:pt x="2883001" y="776160"/>
                  </a:lnTo>
                  <a:lnTo>
                    <a:pt x="2932557" y="775716"/>
                  </a:lnTo>
                  <a:lnTo>
                    <a:pt x="2951670" y="775703"/>
                  </a:lnTo>
                  <a:lnTo>
                    <a:pt x="2951708" y="793178"/>
                  </a:lnTo>
                  <a:lnTo>
                    <a:pt x="2952242" y="890308"/>
                  </a:lnTo>
                  <a:lnTo>
                    <a:pt x="2952483" y="938911"/>
                  </a:lnTo>
                  <a:lnTo>
                    <a:pt x="2952546" y="987539"/>
                  </a:lnTo>
                  <a:lnTo>
                    <a:pt x="2952369" y="1036154"/>
                  </a:lnTo>
                  <a:lnTo>
                    <a:pt x="2951823" y="1084757"/>
                  </a:lnTo>
                  <a:lnTo>
                    <a:pt x="2950819" y="1133322"/>
                  </a:lnTo>
                  <a:lnTo>
                    <a:pt x="2949257" y="1181849"/>
                  </a:lnTo>
                  <a:lnTo>
                    <a:pt x="2947047" y="1230312"/>
                  </a:lnTo>
                  <a:lnTo>
                    <a:pt x="2944076" y="1278699"/>
                  </a:lnTo>
                  <a:lnTo>
                    <a:pt x="2953093" y="1302994"/>
                  </a:lnTo>
                  <a:lnTo>
                    <a:pt x="3000197" y="1302943"/>
                  </a:lnTo>
                  <a:lnTo>
                    <a:pt x="3015551" y="1230312"/>
                  </a:lnTo>
                  <a:lnTo>
                    <a:pt x="3017774" y="1181849"/>
                  </a:lnTo>
                  <a:lnTo>
                    <a:pt x="3019336" y="1133322"/>
                  </a:lnTo>
                  <a:lnTo>
                    <a:pt x="3020339" y="1084757"/>
                  </a:lnTo>
                  <a:lnTo>
                    <a:pt x="3020885" y="1036154"/>
                  </a:lnTo>
                  <a:lnTo>
                    <a:pt x="3021076" y="987539"/>
                  </a:lnTo>
                  <a:lnTo>
                    <a:pt x="3021012" y="938911"/>
                  </a:lnTo>
                  <a:lnTo>
                    <a:pt x="3020796" y="890308"/>
                  </a:lnTo>
                  <a:lnTo>
                    <a:pt x="3020263" y="793178"/>
                  </a:lnTo>
                  <a:lnTo>
                    <a:pt x="3020225" y="776427"/>
                  </a:lnTo>
                  <a:lnTo>
                    <a:pt x="3031934" y="776643"/>
                  </a:lnTo>
                  <a:lnTo>
                    <a:pt x="3081401" y="779170"/>
                  </a:lnTo>
                  <a:lnTo>
                    <a:pt x="3130499" y="783869"/>
                  </a:lnTo>
                  <a:lnTo>
                    <a:pt x="3155023" y="776414"/>
                  </a:lnTo>
                  <a:lnTo>
                    <a:pt x="3163100" y="754303"/>
                  </a:lnTo>
                  <a:close/>
                </a:path>
                <a:path w="3524250" h="2578735">
                  <a:moveTo>
                    <a:pt x="3524250" y="129844"/>
                  </a:moveTo>
                  <a:lnTo>
                    <a:pt x="3394849" y="129844"/>
                  </a:lnTo>
                  <a:lnTo>
                    <a:pt x="3394849" y="2448496"/>
                  </a:lnTo>
                  <a:lnTo>
                    <a:pt x="3524250" y="2448496"/>
                  </a:lnTo>
                  <a:lnTo>
                    <a:pt x="3524250" y="129844"/>
                  </a:lnTo>
                  <a:close/>
                </a:path>
                <a:path w="3524250" h="2578735">
                  <a:moveTo>
                    <a:pt x="3524250" y="0"/>
                  </a:moveTo>
                  <a:lnTo>
                    <a:pt x="0" y="0"/>
                  </a:lnTo>
                  <a:lnTo>
                    <a:pt x="0" y="129552"/>
                  </a:lnTo>
                  <a:lnTo>
                    <a:pt x="0" y="2448814"/>
                  </a:lnTo>
                  <a:lnTo>
                    <a:pt x="0" y="2578366"/>
                  </a:lnTo>
                  <a:lnTo>
                    <a:pt x="3524250" y="2578366"/>
                  </a:lnTo>
                  <a:lnTo>
                    <a:pt x="3524250" y="2448814"/>
                  </a:lnTo>
                  <a:lnTo>
                    <a:pt x="129413" y="2448814"/>
                  </a:lnTo>
                  <a:lnTo>
                    <a:pt x="129413" y="129552"/>
                  </a:lnTo>
                  <a:lnTo>
                    <a:pt x="3524250" y="129552"/>
                  </a:lnTo>
                  <a:lnTo>
                    <a:pt x="3524250" y="0"/>
                  </a:lnTo>
                  <a:close/>
                </a:path>
              </a:pathLst>
            </a:custGeom>
            <a:solidFill>
              <a:srgbClr val="343C40"/>
            </a:solidFill>
          </p:spPr>
          <p:txBody>
            <a:bodyPr wrap="square" lIns="0" tIns="0" rIns="0" bIns="0" rtlCol="0"/>
            <a:lstStyle/>
            <a:p>
              <a:endParaRPr/>
            </a:p>
          </p:txBody>
        </p:sp>
        <p:pic>
          <p:nvPicPr>
            <p:cNvPr id="5" name="object 5"/>
            <p:cNvPicPr/>
            <p:nvPr/>
          </p:nvPicPr>
          <p:blipFill>
            <a:blip r:embed="rId3" cstate="print"/>
            <a:stretch>
              <a:fillRect/>
            </a:stretch>
          </p:blipFill>
          <p:spPr>
            <a:xfrm>
              <a:off x="9148186" y="1894696"/>
              <a:ext cx="194540" cy="77010"/>
            </a:xfrm>
            <a:prstGeom prst="rect">
              <a:avLst/>
            </a:prstGeom>
          </p:spPr>
        </p:pic>
        <p:sp>
          <p:nvSpPr>
            <p:cNvPr id="6" name="object 6"/>
            <p:cNvSpPr/>
            <p:nvPr/>
          </p:nvSpPr>
          <p:spPr>
            <a:xfrm>
              <a:off x="8125498" y="507"/>
              <a:ext cx="1346200" cy="3009265"/>
            </a:xfrm>
            <a:custGeom>
              <a:avLst/>
              <a:gdLst/>
              <a:ahLst/>
              <a:cxnLst/>
              <a:rect l="l" t="t" r="r" b="b"/>
              <a:pathLst>
                <a:path w="1346200" h="3009265">
                  <a:moveTo>
                    <a:pt x="696620" y="2696299"/>
                  </a:moveTo>
                  <a:lnTo>
                    <a:pt x="696429" y="2619451"/>
                  </a:lnTo>
                  <a:lnTo>
                    <a:pt x="695998" y="2548166"/>
                  </a:lnTo>
                  <a:lnTo>
                    <a:pt x="695477" y="2488946"/>
                  </a:lnTo>
                  <a:lnTo>
                    <a:pt x="694867" y="2432786"/>
                  </a:lnTo>
                  <a:lnTo>
                    <a:pt x="667080" y="2402078"/>
                  </a:lnTo>
                  <a:lnTo>
                    <a:pt x="649605" y="2399487"/>
                  </a:lnTo>
                  <a:lnTo>
                    <a:pt x="649097" y="2399487"/>
                  </a:lnTo>
                  <a:lnTo>
                    <a:pt x="631621" y="2402230"/>
                  </a:lnTo>
                  <a:lnTo>
                    <a:pt x="617385" y="2409558"/>
                  </a:lnTo>
                  <a:lnTo>
                    <a:pt x="607834" y="2420328"/>
                  </a:lnTo>
                  <a:lnTo>
                    <a:pt x="604405" y="2433409"/>
                  </a:lnTo>
                  <a:lnTo>
                    <a:pt x="604647" y="2448903"/>
                  </a:lnTo>
                  <a:lnTo>
                    <a:pt x="605129" y="2489416"/>
                  </a:lnTo>
                  <a:lnTo>
                    <a:pt x="605701" y="2548496"/>
                  </a:lnTo>
                  <a:lnTo>
                    <a:pt x="606183" y="2619616"/>
                  </a:lnTo>
                  <a:lnTo>
                    <a:pt x="606374" y="2696299"/>
                  </a:lnTo>
                  <a:lnTo>
                    <a:pt x="603796" y="2765818"/>
                  </a:lnTo>
                  <a:lnTo>
                    <a:pt x="595337" y="2821355"/>
                  </a:lnTo>
                  <a:lnTo>
                    <a:pt x="579920" y="2863481"/>
                  </a:lnTo>
                  <a:lnTo>
                    <a:pt x="523913" y="2910001"/>
                  </a:lnTo>
                  <a:lnTo>
                    <a:pt x="481152" y="2915589"/>
                  </a:lnTo>
                  <a:lnTo>
                    <a:pt x="438073" y="2910001"/>
                  </a:lnTo>
                  <a:lnTo>
                    <a:pt x="382016" y="2863481"/>
                  </a:lnTo>
                  <a:lnTo>
                    <a:pt x="366737" y="2821355"/>
                  </a:lnTo>
                  <a:lnTo>
                    <a:pt x="358406" y="2765818"/>
                  </a:lnTo>
                  <a:lnTo>
                    <a:pt x="355892" y="2696299"/>
                  </a:lnTo>
                  <a:lnTo>
                    <a:pt x="356641" y="2635923"/>
                  </a:lnTo>
                  <a:lnTo>
                    <a:pt x="358419" y="2566047"/>
                  </a:lnTo>
                  <a:lnTo>
                    <a:pt x="360553" y="2499690"/>
                  </a:lnTo>
                  <a:lnTo>
                    <a:pt x="363093" y="2429687"/>
                  </a:lnTo>
                  <a:lnTo>
                    <a:pt x="360070" y="2416441"/>
                  </a:lnTo>
                  <a:lnTo>
                    <a:pt x="350812" y="2405507"/>
                  </a:lnTo>
                  <a:lnTo>
                    <a:pt x="336753" y="2397963"/>
                  </a:lnTo>
                  <a:lnTo>
                    <a:pt x="319366" y="2394928"/>
                  </a:lnTo>
                  <a:lnTo>
                    <a:pt x="317931" y="2394928"/>
                  </a:lnTo>
                  <a:lnTo>
                    <a:pt x="276783" y="2414790"/>
                  </a:lnTo>
                  <a:lnTo>
                    <a:pt x="270217" y="2498026"/>
                  </a:lnTo>
                  <a:lnTo>
                    <a:pt x="268084" y="2564841"/>
                  </a:lnTo>
                  <a:lnTo>
                    <a:pt x="266293" y="2635288"/>
                  </a:lnTo>
                  <a:lnTo>
                    <a:pt x="265544" y="2696299"/>
                  </a:lnTo>
                  <a:lnTo>
                    <a:pt x="268033" y="2756255"/>
                  </a:lnTo>
                  <a:lnTo>
                    <a:pt x="275577" y="2811132"/>
                  </a:lnTo>
                  <a:lnTo>
                    <a:pt x="288328" y="2860421"/>
                  </a:lnTo>
                  <a:lnTo>
                    <a:pt x="306387" y="2903588"/>
                  </a:lnTo>
                  <a:lnTo>
                    <a:pt x="329907" y="2940088"/>
                  </a:lnTo>
                  <a:lnTo>
                    <a:pt x="359016" y="2969399"/>
                  </a:lnTo>
                  <a:lnTo>
                    <a:pt x="393839" y="2990989"/>
                  </a:lnTo>
                  <a:lnTo>
                    <a:pt x="434505" y="3004324"/>
                  </a:lnTo>
                  <a:lnTo>
                    <a:pt x="481152" y="3008896"/>
                  </a:lnTo>
                  <a:lnTo>
                    <a:pt x="526300" y="3005188"/>
                  </a:lnTo>
                  <a:lnTo>
                    <a:pt x="565365" y="2994329"/>
                  </a:lnTo>
                  <a:lnTo>
                    <a:pt x="626516" y="2952699"/>
                  </a:lnTo>
                  <a:lnTo>
                    <a:pt x="667118" y="2887091"/>
                  </a:lnTo>
                  <a:lnTo>
                    <a:pt x="680491" y="2846260"/>
                  </a:lnTo>
                  <a:lnTo>
                    <a:pt x="689660" y="2800591"/>
                  </a:lnTo>
                  <a:lnTo>
                    <a:pt x="694931" y="2750477"/>
                  </a:lnTo>
                  <a:lnTo>
                    <a:pt x="696620" y="2696299"/>
                  </a:lnTo>
                  <a:close/>
                </a:path>
                <a:path w="1346200" h="3009265">
                  <a:moveTo>
                    <a:pt x="1140675" y="2486647"/>
                  </a:moveTo>
                  <a:lnTo>
                    <a:pt x="1095603" y="2432316"/>
                  </a:lnTo>
                  <a:lnTo>
                    <a:pt x="1054595" y="2409342"/>
                  </a:lnTo>
                  <a:lnTo>
                    <a:pt x="1009561" y="2393962"/>
                  </a:lnTo>
                  <a:lnTo>
                    <a:pt x="963002" y="2388971"/>
                  </a:lnTo>
                  <a:lnTo>
                    <a:pt x="917409" y="2397188"/>
                  </a:lnTo>
                  <a:lnTo>
                    <a:pt x="875258" y="2421420"/>
                  </a:lnTo>
                  <a:lnTo>
                    <a:pt x="846709" y="2451849"/>
                  </a:lnTo>
                  <a:lnTo>
                    <a:pt x="824496" y="2489060"/>
                  </a:lnTo>
                  <a:lnTo>
                    <a:pt x="810895" y="2529992"/>
                  </a:lnTo>
                  <a:lnTo>
                    <a:pt x="808151" y="2571559"/>
                  </a:lnTo>
                  <a:lnTo>
                    <a:pt x="818527" y="2610675"/>
                  </a:lnTo>
                  <a:lnTo>
                    <a:pt x="844296" y="2644267"/>
                  </a:lnTo>
                  <a:lnTo>
                    <a:pt x="879868" y="2669667"/>
                  </a:lnTo>
                  <a:lnTo>
                    <a:pt x="918908" y="2690647"/>
                  </a:lnTo>
                  <a:lnTo>
                    <a:pt x="958278" y="2710027"/>
                  </a:lnTo>
                  <a:lnTo>
                    <a:pt x="994854" y="2730703"/>
                  </a:lnTo>
                  <a:lnTo>
                    <a:pt x="1025537" y="2755519"/>
                  </a:lnTo>
                  <a:lnTo>
                    <a:pt x="1047191" y="2787332"/>
                  </a:lnTo>
                  <a:lnTo>
                    <a:pt x="1056690" y="2829014"/>
                  </a:lnTo>
                  <a:lnTo>
                    <a:pt x="1051877" y="2864472"/>
                  </a:lnTo>
                  <a:lnTo>
                    <a:pt x="1033868" y="2894419"/>
                  </a:lnTo>
                  <a:lnTo>
                    <a:pt x="1003325" y="2916059"/>
                  </a:lnTo>
                  <a:lnTo>
                    <a:pt x="960894" y="2926600"/>
                  </a:lnTo>
                  <a:lnTo>
                    <a:pt x="914628" y="2921177"/>
                  </a:lnTo>
                  <a:lnTo>
                    <a:pt x="881468" y="2899803"/>
                  </a:lnTo>
                  <a:lnTo>
                    <a:pt x="859536" y="2868472"/>
                  </a:lnTo>
                  <a:lnTo>
                    <a:pt x="846886" y="2833192"/>
                  </a:lnTo>
                  <a:lnTo>
                    <a:pt x="828357" y="2811488"/>
                  </a:lnTo>
                  <a:lnTo>
                    <a:pt x="798969" y="2809659"/>
                  </a:lnTo>
                  <a:lnTo>
                    <a:pt x="773607" y="2824200"/>
                  </a:lnTo>
                  <a:lnTo>
                    <a:pt x="767156" y="2851632"/>
                  </a:lnTo>
                  <a:lnTo>
                    <a:pt x="781037" y="2892285"/>
                  </a:lnTo>
                  <a:lnTo>
                    <a:pt x="802157" y="2929483"/>
                  </a:lnTo>
                  <a:lnTo>
                    <a:pt x="830605" y="2961475"/>
                  </a:lnTo>
                  <a:lnTo>
                    <a:pt x="866482" y="2986532"/>
                  </a:lnTo>
                  <a:lnTo>
                    <a:pt x="909878" y="3002915"/>
                  </a:lnTo>
                  <a:lnTo>
                    <a:pt x="960894" y="3008896"/>
                  </a:lnTo>
                  <a:lnTo>
                    <a:pt x="1014641" y="3000629"/>
                  </a:lnTo>
                  <a:lnTo>
                    <a:pt x="1060780" y="2978023"/>
                  </a:lnTo>
                  <a:lnTo>
                    <a:pt x="1097610" y="2944761"/>
                  </a:lnTo>
                  <a:lnTo>
                    <a:pt x="1123442" y="2904490"/>
                  </a:lnTo>
                  <a:lnTo>
                    <a:pt x="1136573" y="2860878"/>
                  </a:lnTo>
                  <a:lnTo>
                    <a:pt x="1137767" y="2812745"/>
                  </a:lnTo>
                  <a:lnTo>
                    <a:pt x="1127480" y="2769971"/>
                  </a:lnTo>
                  <a:lnTo>
                    <a:pt x="1106627" y="2732087"/>
                  </a:lnTo>
                  <a:lnTo>
                    <a:pt x="1076071" y="2698699"/>
                  </a:lnTo>
                  <a:lnTo>
                    <a:pt x="1036726" y="2669324"/>
                  </a:lnTo>
                  <a:lnTo>
                    <a:pt x="989457" y="2643568"/>
                  </a:lnTo>
                  <a:lnTo>
                    <a:pt x="951992" y="2626118"/>
                  </a:lnTo>
                  <a:lnTo>
                    <a:pt x="920800" y="2607780"/>
                  </a:lnTo>
                  <a:lnTo>
                    <a:pt x="899896" y="2583510"/>
                  </a:lnTo>
                  <a:lnTo>
                    <a:pt x="893343" y="2548242"/>
                  </a:lnTo>
                  <a:lnTo>
                    <a:pt x="903579" y="2504554"/>
                  </a:lnTo>
                  <a:lnTo>
                    <a:pt x="926769" y="2477224"/>
                  </a:lnTo>
                  <a:lnTo>
                    <a:pt x="959053" y="2465146"/>
                  </a:lnTo>
                  <a:lnTo>
                    <a:pt x="996569" y="2467178"/>
                  </a:lnTo>
                  <a:lnTo>
                    <a:pt x="1035443" y="2482202"/>
                  </a:lnTo>
                  <a:lnTo>
                    <a:pt x="1071803" y="2509075"/>
                  </a:lnTo>
                  <a:lnTo>
                    <a:pt x="1100620" y="2520378"/>
                  </a:lnTo>
                  <a:lnTo>
                    <a:pt x="1127213" y="2509824"/>
                  </a:lnTo>
                  <a:lnTo>
                    <a:pt x="1140675" y="2486647"/>
                  </a:lnTo>
                  <a:close/>
                </a:path>
                <a:path w="1346200" h="3009265">
                  <a:moveTo>
                    <a:pt x="1346111" y="1057668"/>
                  </a:moveTo>
                  <a:lnTo>
                    <a:pt x="1339646" y="1009713"/>
                  </a:lnTo>
                  <a:lnTo>
                    <a:pt x="1321422" y="966597"/>
                  </a:lnTo>
                  <a:lnTo>
                    <a:pt x="1293152" y="930033"/>
                  </a:lnTo>
                  <a:lnTo>
                    <a:pt x="1281391" y="920953"/>
                  </a:lnTo>
                  <a:lnTo>
                    <a:pt x="1281391" y="1057668"/>
                  </a:lnTo>
                  <a:lnTo>
                    <a:pt x="1272273" y="1102766"/>
                  </a:lnTo>
                  <a:lnTo>
                    <a:pt x="1247406" y="1139634"/>
                  </a:lnTo>
                  <a:lnTo>
                    <a:pt x="1210564" y="1164513"/>
                  </a:lnTo>
                  <a:lnTo>
                    <a:pt x="1165491" y="1173632"/>
                  </a:lnTo>
                  <a:lnTo>
                    <a:pt x="1120444" y="1164513"/>
                  </a:lnTo>
                  <a:lnTo>
                    <a:pt x="1083602" y="1139634"/>
                  </a:lnTo>
                  <a:lnTo>
                    <a:pt x="1058748" y="1102766"/>
                  </a:lnTo>
                  <a:lnTo>
                    <a:pt x="1049616" y="1057668"/>
                  </a:lnTo>
                  <a:lnTo>
                    <a:pt x="1051153" y="1050074"/>
                  </a:lnTo>
                  <a:lnTo>
                    <a:pt x="1072616" y="1091222"/>
                  </a:lnTo>
                  <a:lnTo>
                    <a:pt x="1101318" y="1128280"/>
                  </a:lnTo>
                  <a:lnTo>
                    <a:pt x="1138834" y="1151267"/>
                  </a:lnTo>
                  <a:lnTo>
                    <a:pt x="1180363" y="1158354"/>
                  </a:lnTo>
                  <a:lnTo>
                    <a:pt x="1221130" y="1147660"/>
                  </a:lnTo>
                  <a:lnTo>
                    <a:pt x="1253083" y="1120368"/>
                  </a:lnTo>
                  <a:lnTo>
                    <a:pt x="1270990" y="1082344"/>
                  </a:lnTo>
                  <a:lnTo>
                    <a:pt x="1273556" y="1038504"/>
                  </a:lnTo>
                  <a:lnTo>
                    <a:pt x="1259547" y="993749"/>
                  </a:lnTo>
                  <a:lnTo>
                    <a:pt x="1272273" y="1012596"/>
                  </a:lnTo>
                  <a:lnTo>
                    <a:pt x="1281391" y="1057668"/>
                  </a:lnTo>
                  <a:lnTo>
                    <a:pt x="1281391" y="920953"/>
                  </a:lnTo>
                  <a:lnTo>
                    <a:pt x="1256588" y="901776"/>
                  </a:lnTo>
                  <a:lnTo>
                    <a:pt x="1213459" y="883539"/>
                  </a:lnTo>
                  <a:lnTo>
                    <a:pt x="1201178" y="881888"/>
                  </a:lnTo>
                  <a:lnTo>
                    <a:pt x="882205" y="270548"/>
                  </a:lnTo>
                  <a:lnTo>
                    <a:pt x="883780" y="266141"/>
                  </a:lnTo>
                  <a:lnTo>
                    <a:pt x="889495" y="216535"/>
                  </a:lnTo>
                  <a:lnTo>
                    <a:pt x="883780" y="166890"/>
                  </a:lnTo>
                  <a:lnTo>
                    <a:pt x="867498" y="121310"/>
                  </a:lnTo>
                  <a:lnTo>
                    <a:pt x="841946" y="81102"/>
                  </a:lnTo>
                  <a:lnTo>
                    <a:pt x="808431" y="47561"/>
                  </a:lnTo>
                  <a:lnTo>
                    <a:pt x="768235" y="22009"/>
                  </a:lnTo>
                  <a:lnTo>
                    <a:pt x="722655" y="5715"/>
                  </a:lnTo>
                  <a:lnTo>
                    <a:pt x="672998" y="0"/>
                  </a:lnTo>
                  <a:lnTo>
                    <a:pt x="623404" y="5715"/>
                  </a:lnTo>
                  <a:lnTo>
                    <a:pt x="577862" y="22009"/>
                  </a:lnTo>
                  <a:lnTo>
                    <a:pt x="537692" y="47561"/>
                  </a:lnTo>
                  <a:lnTo>
                    <a:pt x="504177" y="81102"/>
                  </a:lnTo>
                  <a:lnTo>
                    <a:pt x="478624" y="121310"/>
                  </a:lnTo>
                  <a:lnTo>
                    <a:pt x="462330" y="166890"/>
                  </a:lnTo>
                  <a:lnTo>
                    <a:pt x="456615" y="216535"/>
                  </a:lnTo>
                  <a:lnTo>
                    <a:pt x="462330" y="266141"/>
                  </a:lnTo>
                  <a:lnTo>
                    <a:pt x="463905" y="270573"/>
                  </a:lnTo>
                  <a:lnTo>
                    <a:pt x="296481" y="591566"/>
                  </a:lnTo>
                  <a:lnTo>
                    <a:pt x="296481" y="1057668"/>
                  </a:lnTo>
                  <a:lnTo>
                    <a:pt x="287362" y="1102766"/>
                  </a:lnTo>
                  <a:lnTo>
                    <a:pt x="262496" y="1139634"/>
                  </a:lnTo>
                  <a:lnTo>
                    <a:pt x="225653" y="1164513"/>
                  </a:lnTo>
                  <a:lnTo>
                    <a:pt x="180606" y="1173632"/>
                  </a:lnTo>
                  <a:lnTo>
                    <a:pt x="135547" y="1164513"/>
                  </a:lnTo>
                  <a:lnTo>
                    <a:pt x="98704" y="1139634"/>
                  </a:lnTo>
                  <a:lnTo>
                    <a:pt x="73837" y="1102766"/>
                  </a:lnTo>
                  <a:lnTo>
                    <a:pt x="64706" y="1057668"/>
                  </a:lnTo>
                  <a:lnTo>
                    <a:pt x="73837" y="1012596"/>
                  </a:lnTo>
                  <a:lnTo>
                    <a:pt x="87172" y="992847"/>
                  </a:lnTo>
                  <a:lnTo>
                    <a:pt x="86702" y="993749"/>
                  </a:lnTo>
                  <a:lnTo>
                    <a:pt x="72618" y="1038504"/>
                  </a:lnTo>
                  <a:lnTo>
                    <a:pt x="75184" y="1082344"/>
                  </a:lnTo>
                  <a:lnTo>
                    <a:pt x="93103" y="1120368"/>
                  </a:lnTo>
                  <a:lnTo>
                    <a:pt x="125056" y="1147660"/>
                  </a:lnTo>
                  <a:lnTo>
                    <a:pt x="165798" y="1158354"/>
                  </a:lnTo>
                  <a:lnTo>
                    <a:pt x="207289" y="1151267"/>
                  </a:lnTo>
                  <a:lnTo>
                    <a:pt x="244741" y="1128280"/>
                  </a:lnTo>
                  <a:lnTo>
                    <a:pt x="273354" y="1091222"/>
                  </a:lnTo>
                  <a:lnTo>
                    <a:pt x="294906" y="1049909"/>
                  </a:lnTo>
                  <a:lnTo>
                    <a:pt x="296481" y="1057668"/>
                  </a:lnTo>
                  <a:lnTo>
                    <a:pt x="296481" y="591566"/>
                  </a:lnTo>
                  <a:lnTo>
                    <a:pt x="145059" y="881875"/>
                  </a:lnTo>
                  <a:lnTo>
                    <a:pt x="132651" y="883539"/>
                  </a:lnTo>
                  <a:lnTo>
                    <a:pt x="89522" y="901776"/>
                  </a:lnTo>
                  <a:lnTo>
                    <a:pt x="52959" y="930033"/>
                  </a:lnTo>
                  <a:lnTo>
                    <a:pt x="24688" y="966597"/>
                  </a:lnTo>
                  <a:lnTo>
                    <a:pt x="6464" y="1009713"/>
                  </a:lnTo>
                  <a:lnTo>
                    <a:pt x="0" y="1057668"/>
                  </a:lnTo>
                  <a:lnTo>
                    <a:pt x="6464" y="1105636"/>
                  </a:lnTo>
                  <a:lnTo>
                    <a:pt x="24688" y="1148778"/>
                  </a:lnTo>
                  <a:lnTo>
                    <a:pt x="52959" y="1185367"/>
                  </a:lnTo>
                  <a:lnTo>
                    <a:pt x="89522" y="1213650"/>
                  </a:lnTo>
                  <a:lnTo>
                    <a:pt x="132651" y="1231887"/>
                  </a:lnTo>
                  <a:lnTo>
                    <a:pt x="180606" y="1238351"/>
                  </a:lnTo>
                  <a:lnTo>
                    <a:pt x="228561" y="1231887"/>
                  </a:lnTo>
                  <a:lnTo>
                    <a:pt x="271691" y="1213650"/>
                  </a:lnTo>
                  <a:lnTo>
                    <a:pt x="308241" y="1185367"/>
                  </a:lnTo>
                  <a:lnTo>
                    <a:pt x="336511" y="1148778"/>
                  </a:lnTo>
                  <a:lnTo>
                    <a:pt x="354736" y="1105636"/>
                  </a:lnTo>
                  <a:lnTo>
                    <a:pt x="361200" y="1057668"/>
                  </a:lnTo>
                  <a:lnTo>
                    <a:pt x="354736" y="1009713"/>
                  </a:lnTo>
                  <a:lnTo>
                    <a:pt x="337337" y="968578"/>
                  </a:lnTo>
                  <a:lnTo>
                    <a:pt x="620293" y="426237"/>
                  </a:lnTo>
                  <a:lnTo>
                    <a:pt x="623404" y="427342"/>
                  </a:lnTo>
                  <a:lnTo>
                    <a:pt x="672998" y="433070"/>
                  </a:lnTo>
                  <a:lnTo>
                    <a:pt x="722655" y="427342"/>
                  </a:lnTo>
                  <a:lnTo>
                    <a:pt x="725843" y="426212"/>
                  </a:lnTo>
                  <a:lnTo>
                    <a:pt x="1008710" y="968679"/>
                  </a:lnTo>
                  <a:lnTo>
                    <a:pt x="991362" y="1009713"/>
                  </a:lnTo>
                  <a:lnTo>
                    <a:pt x="984910" y="1057668"/>
                  </a:lnTo>
                  <a:lnTo>
                    <a:pt x="991362" y="1105636"/>
                  </a:lnTo>
                  <a:lnTo>
                    <a:pt x="1009586" y="1148778"/>
                  </a:lnTo>
                  <a:lnTo>
                    <a:pt x="1037856" y="1185367"/>
                  </a:lnTo>
                  <a:lnTo>
                    <a:pt x="1074407" y="1213650"/>
                  </a:lnTo>
                  <a:lnTo>
                    <a:pt x="1117536" y="1231887"/>
                  </a:lnTo>
                  <a:lnTo>
                    <a:pt x="1165491" y="1238351"/>
                  </a:lnTo>
                  <a:lnTo>
                    <a:pt x="1213459" y="1231887"/>
                  </a:lnTo>
                  <a:lnTo>
                    <a:pt x="1256588" y="1213650"/>
                  </a:lnTo>
                  <a:lnTo>
                    <a:pt x="1293152" y="1185367"/>
                  </a:lnTo>
                  <a:lnTo>
                    <a:pt x="1321422" y="1148778"/>
                  </a:lnTo>
                  <a:lnTo>
                    <a:pt x="1339646" y="1105636"/>
                  </a:lnTo>
                  <a:lnTo>
                    <a:pt x="1346111" y="1057668"/>
                  </a:lnTo>
                  <a:close/>
                </a:path>
              </a:pathLst>
            </a:custGeom>
            <a:solidFill>
              <a:srgbClr val="343C40"/>
            </a:solidFill>
          </p:spPr>
          <p:txBody>
            <a:bodyPr wrap="square" lIns="0" tIns="0" rIns="0" bIns="0" rtlCol="0"/>
            <a:lstStyle/>
            <a:p>
              <a:endParaRPr/>
            </a:p>
          </p:txBody>
        </p:sp>
        <p:pic>
          <p:nvPicPr>
            <p:cNvPr id="7" name="object 7"/>
            <p:cNvPicPr/>
            <p:nvPr/>
          </p:nvPicPr>
          <p:blipFill>
            <a:blip r:embed="rId4" cstate="print"/>
            <a:stretch>
              <a:fillRect/>
            </a:stretch>
          </p:blipFill>
          <p:spPr>
            <a:xfrm>
              <a:off x="1251857" y="8192589"/>
              <a:ext cx="1066800" cy="990027"/>
            </a:xfrm>
            <a:prstGeom prst="rect">
              <a:avLst/>
            </a:prstGeom>
          </p:spPr>
        </p:pic>
        <p:pic>
          <p:nvPicPr>
            <p:cNvPr id="8" name="object 8"/>
            <p:cNvPicPr/>
            <p:nvPr/>
          </p:nvPicPr>
          <p:blipFill>
            <a:blip r:embed="rId5" cstate="print"/>
            <a:stretch>
              <a:fillRect/>
            </a:stretch>
          </p:blipFill>
          <p:spPr>
            <a:xfrm>
              <a:off x="14801104" y="860871"/>
              <a:ext cx="1329121" cy="1044126"/>
            </a:xfrm>
            <a:prstGeom prst="rect">
              <a:avLst/>
            </a:prstGeom>
          </p:spPr>
        </p:pic>
        <p:pic>
          <p:nvPicPr>
            <p:cNvPr id="9" name="object 9"/>
            <p:cNvPicPr/>
            <p:nvPr/>
          </p:nvPicPr>
          <p:blipFill>
            <a:blip r:embed="rId6" cstate="print"/>
            <a:stretch>
              <a:fillRect/>
            </a:stretch>
          </p:blipFill>
          <p:spPr>
            <a:xfrm>
              <a:off x="16259366" y="860871"/>
              <a:ext cx="1329121" cy="1033825"/>
            </a:xfrm>
            <a:prstGeom prst="rect">
              <a:avLst/>
            </a:prstGeom>
          </p:spPr>
        </p:pic>
      </p:grpSp>
      <p:sp>
        <p:nvSpPr>
          <p:cNvPr id="10" name="object 10"/>
          <p:cNvSpPr txBox="1">
            <a:spLocks noGrp="1"/>
          </p:cNvSpPr>
          <p:nvPr>
            <p:ph type="title"/>
          </p:nvPr>
        </p:nvSpPr>
        <p:spPr>
          <a:xfrm>
            <a:off x="648970" y="3551943"/>
            <a:ext cx="16990060" cy="1244600"/>
          </a:xfrm>
          <a:prstGeom prst="rect">
            <a:avLst/>
          </a:prstGeom>
        </p:spPr>
        <p:txBody>
          <a:bodyPr vert="horz" wrap="square" lIns="0" tIns="12700" rIns="0" bIns="0" rtlCol="0">
            <a:spAutoFit/>
          </a:bodyPr>
          <a:lstStyle/>
          <a:p>
            <a:pPr marL="4420870" marR="5080" indent="-4408805">
              <a:lnSpc>
                <a:spcPct val="100000"/>
              </a:lnSpc>
              <a:spcBef>
                <a:spcPts val="100"/>
              </a:spcBef>
            </a:pPr>
            <a:r>
              <a:rPr sz="4000" spc="130" dirty="0">
                <a:solidFill>
                  <a:srgbClr val="0070C0"/>
                </a:solidFill>
                <a:latin typeface="Trebuchet MS"/>
                <a:cs typeface="Trebuchet MS"/>
              </a:rPr>
              <a:t>Contact </a:t>
            </a:r>
            <a:r>
              <a:rPr sz="4000" spc="210" dirty="0">
                <a:solidFill>
                  <a:srgbClr val="0070C0"/>
                </a:solidFill>
                <a:latin typeface="Trebuchet MS"/>
                <a:cs typeface="Trebuchet MS"/>
              </a:rPr>
              <a:t>us </a:t>
            </a:r>
            <a:r>
              <a:rPr sz="4000" spc="60" dirty="0">
                <a:solidFill>
                  <a:srgbClr val="0070C0"/>
                </a:solidFill>
                <a:latin typeface="Trebuchet MS"/>
                <a:cs typeface="Trebuchet MS"/>
              </a:rPr>
              <a:t>with </a:t>
            </a:r>
            <a:r>
              <a:rPr sz="4000" spc="235" dirty="0">
                <a:solidFill>
                  <a:srgbClr val="0070C0"/>
                </a:solidFill>
                <a:latin typeface="Trebuchet MS"/>
                <a:cs typeface="Trebuchet MS"/>
              </a:rPr>
              <a:t>any </a:t>
            </a:r>
            <a:r>
              <a:rPr sz="4000" spc="155" dirty="0">
                <a:solidFill>
                  <a:srgbClr val="0070C0"/>
                </a:solidFill>
                <a:latin typeface="Trebuchet MS"/>
                <a:cs typeface="Trebuchet MS"/>
              </a:rPr>
              <a:t>questions </a:t>
            </a:r>
            <a:r>
              <a:rPr sz="4000" spc="254" dirty="0">
                <a:solidFill>
                  <a:srgbClr val="0070C0"/>
                </a:solidFill>
                <a:latin typeface="Trebuchet MS"/>
                <a:cs typeface="Trebuchet MS"/>
              </a:rPr>
              <a:t>you </a:t>
            </a:r>
            <a:r>
              <a:rPr sz="4000" spc="114" dirty="0">
                <a:solidFill>
                  <a:srgbClr val="0070C0"/>
                </a:solidFill>
                <a:latin typeface="Trebuchet MS"/>
                <a:cs typeface="Trebuchet MS"/>
              </a:rPr>
              <a:t>have, </a:t>
            </a:r>
            <a:r>
              <a:rPr sz="4000" spc="225" dirty="0">
                <a:solidFill>
                  <a:srgbClr val="0070C0"/>
                </a:solidFill>
                <a:latin typeface="Trebuchet MS"/>
                <a:cs typeface="Trebuchet MS"/>
              </a:rPr>
              <a:t>and </a:t>
            </a:r>
            <a:r>
              <a:rPr sz="4000" spc="180" dirty="0">
                <a:solidFill>
                  <a:srgbClr val="0070C0"/>
                </a:solidFill>
                <a:latin typeface="Trebuchet MS"/>
                <a:cs typeface="Trebuchet MS"/>
              </a:rPr>
              <a:t>we </a:t>
            </a:r>
            <a:r>
              <a:rPr sz="4000" spc="-15" dirty="0">
                <a:solidFill>
                  <a:srgbClr val="0070C0"/>
                </a:solidFill>
                <a:latin typeface="Trebuchet MS"/>
                <a:cs typeface="Trebuchet MS"/>
              </a:rPr>
              <a:t>will </a:t>
            </a:r>
            <a:r>
              <a:rPr sz="4000" spc="220" dirty="0">
                <a:solidFill>
                  <a:srgbClr val="0070C0"/>
                </a:solidFill>
                <a:latin typeface="Trebuchet MS"/>
                <a:cs typeface="Trebuchet MS"/>
              </a:rPr>
              <a:t>address </a:t>
            </a:r>
            <a:r>
              <a:rPr sz="4000" spc="175" dirty="0">
                <a:solidFill>
                  <a:srgbClr val="0070C0"/>
                </a:solidFill>
                <a:latin typeface="Trebuchet MS"/>
                <a:cs typeface="Trebuchet MS"/>
              </a:rPr>
              <a:t>your </a:t>
            </a:r>
            <a:r>
              <a:rPr sz="4000" spc="-1195" dirty="0">
                <a:solidFill>
                  <a:srgbClr val="0070C0"/>
                </a:solidFill>
                <a:latin typeface="Trebuchet MS"/>
                <a:cs typeface="Trebuchet MS"/>
              </a:rPr>
              <a:t> </a:t>
            </a:r>
            <a:r>
              <a:rPr sz="4000" spc="130" dirty="0">
                <a:solidFill>
                  <a:srgbClr val="0070C0"/>
                </a:solidFill>
                <a:latin typeface="Trebuchet MS"/>
                <a:cs typeface="Trebuchet MS"/>
              </a:rPr>
              <a:t>concerns</a:t>
            </a:r>
            <a:r>
              <a:rPr sz="4000" spc="145" dirty="0">
                <a:solidFill>
                  <a:srgbClr val="0070C0"/>
                </a:solidFill>
                <a:latin typeface="Trebuchet MS"/>
                <a:cs typeface="Trebuchet MS"/>
              </a:rPr>
              <a:t> </a:t>
            </a:r>
            <a:r>
              <a:rPr sz="4000" spc="270" dirty="0">
                <a:solidFill>
                  <a:srgbClr val="0070C0"/>
                </a:solidFill>
                <a:latin typeface="Trebuchet MS"/>
                <a:cs typeface="Trebuchet MS"/>
              </a:rPr>
              <a:t>as</a:t>
            </a:r>
            <a:r>
              <a:rPr sz="4000" spc="150" dirty="0">
                <a:solidFill>
                  <a:srgbClr val="0070C0"/>
                </a:solidFill>
                <a:latin typeface="Trebuchet MS"/>
                <a:cs typeface="Trebuchet MS"/>
              </a:rPr>
              <a:t> </a:t>
            </a:r>
            <a:r>
              <a:rPr sz="4000" spc="145" dirty="0">
                <a:solidFill>
                  <a:srgbClr val="0070C0"/>
                </a:solidFill>
                <a:latin typeface="Trebuchet MS"/>
                <a:cs typeface="Trebuchet MS"/>
              </a:rPr>
              <a:t>quickly</a:t>
            </a:r>
            <a:r>
              <a:rPr sz="4000" spc="150" dirty="0">
                <a:solidFill>
                  <a:srgbClr val="0070C0"/>
                </a:solidFill>
                <a:latin typeface="Trebuchet MS"/>
                <a:cs typeface="Trebuchet MS"/>
              </a:rPr>
              <a:t> </a:t>
            </a:r>
            <a:r>
              <a:rPr sz="4000" spc="270" dirty="0">
                <a:solidFill>
                  <a:srgbClr val="0070C0"/>
                </a:solidFill>
                <a:latin typeface="Trebuchet MS"/>
                <a:cs typeface="Trebuchet MS"/>
              </a:rPr>
              <a:t>as</a:t>
            </a:r>
            <a:r>
              <a:rPr sz="4000" spc="150" dirty="0">
                <a:solidFill>
                  <a:srgbClr val="0070C0"/>
                </a:solidFill>
                <a:latin typeface="Trebuchet MS"/>
                <a:cs typeface="Trebuchet MS"/>
              </a:rPr>
              <a:t> </a:t>
            </a:r>
            <a:r>
              <a:rPr sz="4000" spc="105" dirty="0">
                <a:solidFill>
                  <a:srgbClr val="0070C0"/>
                </a:solidFill>
                <a:latin typeface="Trebuchet MS"/>
                <a:cs typeface="Trebuchet MS"/>
              </a:rPr>
              <a:t>possible!</a:t>
            </a:r>
            <a:endParaRPr sz="4000" dirty="0">
              <a:solidFill>
                <a:srgbClr val="0070C0"/>
              </a:solidFill>
              <a:latin typeface="Trebuchet MS"/>
              <a:cs typeface="Trebuchet MS"/>
            </a:endParaRPr>
          </a:p>
        </p:txBody>
      </p:sp>
      <p:sp>
        <p:nvSpPr>
          <p:cNvPr id="11" name="object 11"/>
          <p:cNvSpPr txBox="1"/>
          <p:nvPr/>
        </p:nvSpPr>
        <p:spPr>
          <a:xfrm>
            <a:off x="2166295" y="5288178"/>
            <a:ext cx="14114780" cy="4052570"/>
          </a:xfrm>
          <a:prstGeom prst="rect">
            <a:avLst/>
          </a:prstGeom>
        </p:spPr>
        <p:txBody>
          <a:bodyPr vert="horz" wrap="square" lIns="0" tIns="12700" rIns="0" bIns="0" rtlCol="0">
            <a:spAutoFit/>
          </a:bodyPr>
          <a:lstStyle/>
          <a:p>
            <a:pPr marR="1192530" algn="ctr">
              <a:lnSpc>
                <a:spcPts val="4730"/>
              </a:lnSpc>
              <a:spcBef>
                <a:spcPts val="100"/>
              </a:spcBef>
            </a:pPr>
            <a:r>
              <a:rPr lang="en-US" sz="3950" b="1" spc="-200" dirty="0">
                <a:solidFill>
                  <a:srgbClr val="00B050"/>
                </a:solidFill>
                <a:latin typeface="Trebuchet MS"/>
                <a:cs typeface="Trebuchet MS"/>
              </a:rPr>
              <a:t>Mrs. Kristen Brooks</a:t>
            </a:r>
            <a:r>
              <a:rPr sz="3950" b="1" spc="180" dirty="0">
                <a:solidFill>
                  <a:srgbClr val="00B050"/>
                </a:solidFill>
                <a:latin typeface="Trebuchet MS"/>
                <a:cs typeface="Trebuchet MS"/>
              </a:rPr>
              <a:t>,</a:t>
            </a:r>
            <a:r>
              <a:rPr sz="3950" b="1" spc="135" dirty="0">
                <a:solidFill>
                  <a:srgbClr val="00B050"/>
                </a:solidFill>
                <a:latin typeface="Trebuchet MS"/>
                <a:cs typeface="Trebuchet MS"/>
              </a:rPr>
              <a:t> </a:t>
            </a:r>
            <a:r>
              <a:rPr sz="3950" b="1" spc="65" dirty="0">
                <a:solidFill>
                  <a:srgbClr val="00B050"/>
                </a:solidFill>
                <a:latin typeface="Trebuchet MS"/>
                <a:cs typeface="Trebuchet MS"/>
              </a:rPr>
              <a:t>Principal</a:t>
            </a:r>
            <a:endParaRPr sz="3950" dirty="0">
              <a:solidFill>
                <a:srgbClr val="00B050"/>
              </a:solidFill>
              <a:latin typeface="Trebuchet MS"/>
              <a:cs typeface="Trebuchet MS"/>
            </a:endParaRPr>
          </a:p>
          <a:p>
            <a:pPr marL="12700" marR="1205230" algn="ctr">
              <a:lnSpc>
                <a:spcPts val="4730"/>
              </a:lnSpc>
              <a:spcBef>
                <a:spcPts val="155"/>
              </a:spcBef>
            </a:pPr>
            <a:r>
              <a:rPr sz="3950" b="1" spc="-160" dirty="0">
                <a:solidFill>
                  <a:srgbClr val="00B050"/>
                </a:solidFill>
                <a:latin typeface="Trebuchet MS"/>
                <a:cs typeface="Trebuchet MS"/>
              </a:rPr>
              <a:t>Mr.</a:t>
            </a:r>
            <a:r>
              <a:rPr sz="3950" b="1" spc="869" dirty="0">
                <a:solidFill>
                  <a:srgbClr val="00B050"/>
                </a:solidFill>
                <a:latin typeface="Trebuchet MS"/>
                <a:cs typeface="Trebuchet MS"/>
              </a:rPr>
              <a:t> </a:t>
            </a:r>
            <a:r>
              <a:rPr sz="3950" b="1" spc="135" dirty="0">
                <a:solidFill>
                  <a:srgbClr val="00B050"/>
                </a:solidFill>
                <a:latin typeface="Trebuchet MS"/>
                <a:cs typeface="Trebuchet MS"/>
              </a:rPr>
              <a:t>Matthew </a:t>
            </a:r>
            <a:r>
              <a:rPr sz="3950" b="1" spc="25" dirty="0">
                <a:solidFill>
                  <a:srgbClr val="00B050"/>
                </a:solidFill>
                <a:latin typeface="Trebuchet MS"/>
                <a:cs typeface="Trebuchet MS"/>
              </a:rPr>
              <a:t>Dewitt, </a:t>
            </a:r>
            <a:r>
              <a:rPr sz="3950" b="1" spc="75" dirty="0">
                <a:solidFill>
                  <a:srgbClr val="00B050"/>
                </a:solidFill>
                <a:latin typeface="Trebuchet MS"/>
                <a:cs typeface="Trebuchet MS"/>
              </a:rPr>
              <a:t>Asst. </a:t>
            </a:r>
            <a:r>
              <a:rPr sz="3950" b="1" spc="65" dirty="0">
                <a:solidFill>
                  <a:srgbClr val="00B050"/>
                </a:solidFill>
                <a:latin typeface="Trebuchet MS"/>
                <a:cs typeface="Trebuchet MS"/>
              </a:rPr>
              <a:t>Principal </a:t>
            </a:r>
            <a:r>
              <a:rPr sz="3950" b="1" spc="80" dirty="0">
                <a:solidFill>
                  <a:srgbClr val="00B050"/>
                </a:solidFill>
                <a:latin typeface="Trebuchet MS"/>
                <a:cs typeface="Trebuchet MS"/>
              </a:rPr>
              <a:t>for </a:t>
            </a:r>
            <a:r>
              <a:rPr sz="3950" b="1" spc="75" dirty="0">
                <a:solidFill>
                  <a:srgbClr val="00B050"/>
                </a:solidFill>
                <a:latin typeface="Trebuchet MS"/>
                <a:cs typeface="Trebuchet MS"/>
              </a:rPr>
              <a:t>Discipline </a:t>
            </a:r>
            <a:r>
              <a:rPr sz="3950" b="1" spc="80" dirty="0">
                <a:solidFill>
                  <a:srgbClr val="00B050"/>
                </a:solidFill>
                <a:latin typeface="Trebuchet MS"/>
                <a:cs typeface="Trebuchet MS"/>
              </a:rPr>
              <a:t> </a:t>
            </a:r>
            <a:r>
              <a:rPr sz="3950" b="1" spc="-45" dirty="0">
                <a:solidFill>
                  <a:srgbClr val="00B050"/>
                </a:solidFill>
                <a:latin typeface="Trebuchet MS"/>
                <a:cs typeface="Trebuchet MS"/>
              </a:rPr>
              <a:t>Mrs.</a:t>
            </a:r>
            <a:r>
              <a:rPr sz="3950" b="1" spc="150" dirty="0">
                <a:solidFill>
                  <a:srgbClr val="00B050"/>
                </a:solidFill>
                <a:latin typeface="Trebuchet MS"/>
                <a:cs typeface="Trebuchet MS"/>
              </a:rPr>
              <a:t> </a:t>
            </a:r>
            <a:r>
              <a:rPr sz="3950" b="1" spc="80" dirty="0">
                <a:solidFill>
                  <a:srgbClr val="00B050"/>
                </a:solidFill>
                <a:latin typeface="Trebuchet MS"/>
                <a:cs typeface="Trebuchet MS"/>
              </a:rPr>
              <a:t>Charlotte</a:t>
            </a:r>
            <a:r>
              <a:rPr sz="3950" b="1" spc="155" dirty="0">
                <a:solidFill>
                  <a:srgbClr val="00B050"/>
                </a:solidFill>
                <a:latin typeface="Trebuchet MS"/>
                <a:cs typeface="Trebuchet MS"/>
              </a:rPr>
              <a:t> </a:t>
            </a:r>
            <a:r>
              <a:rPr sz="3950" b="1" spc="95" dirty="0">
                <a:solidFill>
                  <a:srgbClr val="00B050"/>
                </a:solidFill>
                <a:latin typeface="Trebuchet MS"/>
                <a:cs typeface="Trebuchet MS"/>
              </a:rPr>
              <a:t>Dunlap,</a:t>
            </a:r>
            <a:r>
              <a:rPr sz="3950" b="1" spc="150" dirty="0">
                <a:solidFill>
                  <a:srgbClr val="00B050"/>
                </a:solidFill>
                <a:latin typeface="Trebuchet MS"/>
                <a:cs typeface="Trebuchet MS"/>
              </a:rPr>
              <a:t> </a:t>
            </a:r>
            <a:r>
              <a:rPr sz="3950" b="1" spc="75" dirty="0">
                <a:solidFill>
                  <a:srgbClr val="00B050"/>
                </a:solidFill>
                <a:latin typeface="Trebuchet MS"/>
                <a:cs typeface="Trebuchet MS"/>
              </a:rPr>
              <a:t>Asst.</a:t>
            </a:r>
            <a:r>
              <a:rPr sz="3950" b="1" spc="155" dirty="0">
                <a:solidFill>
                  <a:srgbClr val="00B050"/>
                </a:solidFill>
                <a:latin typeface="Trebuchet MS"/>
                <a:cs typeface="Trebuchet MS"/>
              </a:rPr>
              <a:t> </a:t>
            </a:r>
            <a:r>
              <a:rPr sz="3950" b="1" spc="65" dirty="0">
                <a:solidFill>
                  <a:srgbClr val="00B050"/>
                </a:solidFill>
                <a:latin typeface="Trebuchet MS"/>
                <a:cs typeface="Trebuchet MS"/>
              </a:rPr>
              <a:t>Principal</a:t>
            </a:r>
            <a:r>
              <a:rPr sz="3950" b="1" spc="155" dirty="0">
                <a:solidFill>
                  <a:srgbClr val="00B050"/>
                </a:solidFill>
                <a:latin typeface="Trebuchet MS"/>
                <a:cs typeface="Trebuchet MS"/>
              </a:rPr>
              <a:t> </a:t>
            </a:r>
            <a:r>
              <a:rPr sz="3950" b="1" spc="80" dirty="0">
                <a:solidFill>
                  <a:srgbClr val="00B050"/>
                </a:solidFill>
                <a:latin typeface="Trebuchet MS"/>
                <a:cs typeface="Trebuchet MS"/>
              </a:rPr>
              <a:t>for</a:t>
            </a:r>
            <a:r>
              <a:rPr sz="3950" b="1" spc="150" dirty="0">
                <a:solidFill>
                  <a:srgbClr val="00B050"/>
                </a:solidFill>
                <a:latin typeface="Trebuchet MS"/>
                <a:cs typeface="Trebuchet MS"/>
              </a:rPr>
              <a:t> </a:t>
            </a:r>
            <a:r>
              <a:rPr sz="3950" b="1" spc="65" dirty="0">
                <a:solidFill>
                  <a:srgbClr val="00B050"/>
                </a:solidFill>
                <a:latin typeface="Trebuchet MS"/>
                <a:cs typeface="Trebuchet MS"/>
              </a:rPr>
              <a:t>Instruction</a:t>
            </a:r>
            <a:endParaRPr sz="3950" dirty="0">
              <a:solidFill>
                <a:srgbClr val="00B050"/>
              </a:solidFill>
              <a:latin typeface="Trebuchet MS"/>
              <a:cs typeface="Trebuchet MS"/>
            </a:endParaRPr>
          </a:p>
          <a:p>
            <a:pPr marR="646430" algn="ctr">
              <a:lnSpc>
                <a:spcPts val="4660"/>
              </a:lnSpc>
            </a:pPr>
            <a:r>
              <a:rPr sz="4050" b="1" dirty="0">
                <a:solidFill>
                  <a:srgbClr val="00B050"/>
                </a:solidFill>
                <a:latin typeface="Trebuchet MS"/>
                <a:cs typeface="Trebuchet MS"/>
              </a:rPr>
              <a:t>(478)</a:t>
            </a:r>
            <a:r>
              <a:rPr sz="4050" b="1" spc="110" dirty="0">
                <a:solidFill>
                  <a:srgbClr val="00B050"/>
                </a:solidFill>
                <a:latin typeface="Trebuchet MS"/>
                <a:cs typeface="Trebuchet MS"/>
              </a:rPr>
              <a:t> </a:t>
            </a:r>
            <a:r>
              <a:rPr sz="4050" b="1" spc="60" dirty="0">
                <a:solidFill>
                  <a:srgbClr val="00B050"/>
                </a:solidFill>
                <a:latin typeface="Trebuchet MS"/>
                <a:cs typeface="Trebuchet MS"/>
              </a:rPr>
              <a:t>929-7824</a:t>
            </a:r>
            <a:endParaRPr sz="4050" dirty="0">
              <a:solidFill>
                <a:srgbClr val="00B050"/>
              </a:solidFill>
              <a:latin typeface="Trebuchet MS"/>
              <a:cs typeface="Trebuchet MS"/>
            </a:endParaRPr>
          </a:p>
          <a:p>
            <a:pPr marL="954405">
              <a:lnSpc>
                <a:spcPts val="4765"/>
              </a:lnSpc>
              <a:spcBef>
                <a:spcPts val="3170"/>
              </a:spcBef>
            </a:pPr>
            <a:r>
              <a:rPr sz="4000" b="1" spc="75" dirty="0">
                <a:solidFill>
                  <a:srgbClr val="0070C0"/>
                </a:solidFill>
                <a:latin typeface="Trebuchet MS"/>
                <a:cs typeface="Trebuchet MS"/>
              </a:rPr>
              <a:t>Heather</a:t>
            </a:r>
            <a:r>
              <a:rPr sz="4000" b="1" spc="150" dirty="0">
                <a:solidFill>
                  <a:srgbClr val="0070C0"/>
                </a:solidFill>
                <a:latin typeface="Trebuchet MS"/>
                <a:cs typeface="Trebuchet MS"/>
              </a:rPr>
              <a:t> </a:t>
            </a:r>
            <a:r>
              <a:rPr sz="4000" b="1" spc="135" dirty="0">
                <a:solidFill>
                  <a:srgbClr val="0070C0"/>
                </a:solidFill>
                <a:latin typeface="Trebuchet MS"/>
                <a:cs typeface="Trebuchet MS"/>
              </a:rPr>
              <a:t>Bowen,</a:t>
            </a:r>
            <a:r>
              <a:rPr sz="4000" b="1" spc="155" dirty="0">
                <a:solidFill>
                  <a:srgbClr val="0070C0"/>
                </a:solidFill>
                <a:latin typeface="Trebuchet MS"/>
                <a:cs typeface="Trebuchet MS"/>
              </a:rPr>
              <a:t> </a:t>
            </a:r>
            <a:r>
              <a:rPr sz="4000" b="1" spc="50" dirty="0">
                <a:solidFill>
                  <a:srgbClr val="0070C0"/>
                </a:solidFill>
                <a:latin typeface="Trebuchet MS"/>
                <a:cs typeface="Trebuchet MS"/>
              </a:rPr>
              <a:t>Family</a:t>
            </a:r>
            <a:r>
              <a:rPr sz="4000" b="1" spc="150" dirty="0">
                <a:solidFill>
                  <a:srgbClr val="0070C0"/>
                </a:solidFill>
                <a:latin typeface="Trebuchet MS"/>
                <a:cs typeface="Trebuchet MS"/>
              </a:rPr>
              <a:t> </a:t>
            </a:r>
            <a:r>
              <a:rPr sz="4000" b="1" spc="190" dirty="0">
                <a:solidFill>
                  <a:srgbClr val="0070C0"/>
                </a:solidFill>
                <a:latin typeface="Trebuchet MS"/>
                <a:cs typeface="Trebuchet MS"/>
              </a:rPr>
              <a:t>Engagement</a:t>
            </a:r>
            <a:r>
              <a:rPr sz="4000" b="1" spc="155" dirty="0">
                <a:solidFill>
                  <a:srgbClr val="0070C0"/>
                </a:solidFill>
                <a:latin typeface="Trebuchet MS"/>
                <a:cs typeface="Trebuchet MS"/>
              </a:rPr>
              <a:t> </a:t>
            </a:r>
            <a:r>
              <a:rPr sz="4000" b="1" spc="145" dirty="0">
                <a:solidFill>
                  <a:srgbClr val="0070C0"/>
                </a:solidFill>
                <a:latin typeface="Trebuchet MS"/>
                <a:cs typeface="Trebuchet MS"/>
              </a:rPr>
              <a:t>Coordinator</a:t>
            </a:r>
            <a:endParaRPr sz="4000" dirty="0">
              <a:solidFill>
                <a:srgbClr val="0070C0"/>
              </a:solidFill>
              <a:latin typeface="Trebuchet MS"/>
              <a:cs typeface="Trebuchet MS"/>
            </a:endParaRPr>
          </a:p>
          <a:p>
            <a:pPr marL="164465">
              <a:lnSpc>
                <a:spcPts val="4765"/>
              </a:lnSpc>
            </a:pPr>
            <a:r>
              <a:rPr sz="4000" b="1" dirty="0">
                <a:solidFill>
                  <a:srgbClr val="0070C0"/>
                </a:solidFill>
                <a:latin typeface="Trebuchet MS"/>
                <a:cs typeface="Trebuchet MS"/>
              </a:rPr>
              <a:t>(478)</a:t>
            </a:r>
            <a:r>
              <a:rPr sz="4000" b="1" spc="140" dirty="0">
                <a:solidFill>
                  <a:srgbClr val="0070C0"/>
                </a:solidFill>
                <a:latin typeface="Trebuchet MS"/>
                <a:cs typeface="Trebuchet MS"/>
              </a:rPr>
              <a:t> </a:t>
            </a:r>
            <a:r>
              <a:rPr sz="4000" b="1" spc="-105" dirty="0">
                <a:solidFill>
                  <a:srgbClr val="0070C0"/>
                </a:solidFill>
                <a:latin typeface="Trebuchet MS"/>
                <a:cs typeface="Trebuchet MS"/>
              </a:rPr>
              <a:t>210.8075</a:t>
            </a:r>
            <a:r>
              <a:rPr sz="4000" b="1" spc="145" dirty="0">
                <a:solidFill>
                  <a:srgbClr val="0070C0"/>
                </a:solidFill>
                <a:latin typeface="Trebuchet MS"/>
                <a:cs typeface="Trebuchet MS"/>
              </a:rPr>
              <a:t> </a:t>
            </a:r>
            <a:r>
              <a:rPr sz="4000" b="1" spc="114" dirty="0">
                <a:solidFill>
                  <a:srgbClr val="0070C0"/>
                </a:solidFill>
                <a:latin typeface="Trebuchet MS"/>
                <a:cs typeface="Trebuchet MS"/>
              </a:rPr>
              <a:t>or</a:t>
            </a:r>
            <a:r>
              <a:rPr sz="4000" b="1" spc="140" dirty="0">
                <a:solidFill>
                  <a:srgbClr val="0070C0"/>
                </a:solidFill>
                <a:latin typeface="Trebuchet MS"/>
                <a:cs typeface="Trebuchet MS"/>
              </a:rPr>
              <a:t> </a:t>
            </a:r>
            <a:r>
              <a:rPr sz="4000" b="1" spc="170" dirty="0">
                <a:solidFill>
                  <a:srgbClr val="0070C0"/>
                </a:solidFill>
                <a:latin typeface="Trebuchet MS"/>
                <a:cs typeface="Trebuchet MS"/>
              </a:rPr>
              <a:t>via</a:t>
            </a:r>
            <a:r>
              <a:rPr sz="4000" b="1" spc="145" dirty="0">
                <a:solidFill>
                  <a:srgbClr val="0070C0"/>
                </a:solidFill>
                <a:latin typeface="Trebuchet MS"/>
                <a:cs typeface="Trebuchet MS"/>
              </a:rPr>
              <a:t> </a:t>
            </a:r>
            <a:r>
              <a:rPr sz="4000" b="1" spc="35" dirty="0">
                <a:solidFill>
                  <a:srgbClr val="0070C0"/>
                </a:solidFill>
                <a:latin typeface="Trebuchet MS"/>
                <a:cs typeface="Trebuchet MS"/>
              </a:rPr>
              <a:t>email</a:t>
            </a:r>
            <a:r>
              <a:rPr sz="4000" b="1" spc="140" dirty="0">
                <a:solidFill>
                  <a:srgbClr val="0070C0"/>
                </a:solidFill>
                <a:latin typeface="Trebuchet MS"/>
                <a:cs typeface="Trebuchet MS"/>
              </a:rPr>
              <a:t> </a:t>
            </a:r>
            <a:r>
              <a:rPr sz="4000" b="1" spc="95" dirty="0">
                <a:solidFill>
                  <a:srgbClr val="0070C0"/>
                </a:solidFill>
                <a:latin typeface="Trebuchet MS"/>
                <a:cs typeface="Trebuchet MS"/>
              </a:rPr>
              <a:t>at</a:t>
            </a:r>
            <a:r>
              <a:rPr sz="4000" b="1" spc="145" dirty="0">
                <a:solidFill>
                  <a:srgbClr val="0070C0"/>
                </a:solidFill>
                <a:latin typeface="Trebuchet MS"/>
                <a:cs typeface="Trebuchet MS"/>
              </a:rPr>
              <a:t> </a:t>
            </a:r>
            <a:r>
              <a:rPr sz="4000" b="1" spc="65" dirty="0">
                <a:solidFill>
                  <a:srgbClr val="0070C0"/>
                </a:solidFill>
                <a:latin typeface="Trebuchet MS"/>
                <a:cs typeface="Trebuchet MS"/>
                <a:hlinkClick r:id="rId7">
                  <a:extLst>
                    <a:ext uri="{A12FA001-AC4F-418D-AE19-62706E023703}">
                      <ahyp:hlinkClr xmlns:ahyp="http://schemas.microsoft.com/office/drawing/2018/hyperlinkcolor" val="tx"/>
                    </a:ext>
                  </a:extLst>
                </a:hlinkClick>
              </a:rPr>
              <a:t>heather.bowen@hcbe.net</a:t>
            </a:r>
            <a:endParaRPr sz="4000" dirty="0">
              <a:solidFill>
                <a:srgbClr val="0070C0"/>
              </a:solidFill>
              <a:latin typeface="Trebuchet MS"/>
              <a:cs typeface="Trebuchet MS"/>
            </a:endParaRPr>
          </a:p>
        </p:txBody>
      </p:sp>
      <p:pic>
        <p:nvPicPr>
          <p:cNvPr id="13" name="Picture 12" descr="A horse head with a blue and green circle with text&#10;&#10;Description automatically generated">
            <a:extLst>
              <a:ext uri="{FF2B5EF4-FFF2-40B4-BE49-F238E27FC236}">
                <a16:creationId xmlns:a16="http://schemas.microsoft.com/office/drawing/2014/main" id="{9783FDB1-0351-E845-28BE-3D0C4C34A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8734" y="55755"/>
            <a:ext cx="2996066" cy="2808452"/>
          </a:xfrm>
          <a:prstGeom prst="rect">
            <a:avLst/>
          </a:prstGeom>
        </p:spPr>
      </p:pic>
      <p:sp>
        <p:nvSpPr>
          <p:cNvPr id="15" name="TextBox 14">
            <a:extLst>
              <a:ext uri="{FF2B5EF4-FFF2-40B4-BE49-F238E27FC236}">
                <a16:creationId xmlns:a16="http://schemas.microsoft.com/office/drawing/2014/main" id="{85867882-5731-EBD3-2345-502A04B8C6EF}"/>
              </a:ext>
            </a:extLst>
          </p:cNvPr>
          <p:cNvSpPr txBox="1"/>
          <p:nvPr/>
        </p:nvSpPr>
        <p:spPr>
          <a:xfrm>
            <a:off x="14618036" y="1974580"/>
            <a:ext cx="2884103" cy="523220"/>
          </a:xfrm>
          <a:prstGeom prst="rect">
            <a:avLst/>
          </a:prstGeom>
          <a:noFill/>
        </p:spPr>
        <p:txBody>
          <a:bodyPr wrap="square" rtlCol="0">
            <a:spAutoFit/>
          </a:bodyPr>
          <a:lstStyle/>
          <a:p>
            <a:pPr algn="ctr"/>
            <a:r>
              <a:rPr lang="en-US" sz="2800" b="1" dirty="0">
                <a:solidFill>
                  <a:schemeClr val="tx2"/>
                </a:solidFill>
                <a:latin typeface="Trebuchet MS" panose="020B0603020202020204" pitchFamily="34" charset="0"/>
              </a:rPr>
              <a:t>Shes</a:t>
            </a:r>
            <a:r>
              <a:rPr lang="en-US" sz="2800" b="1" dirty="0">
                <a:solidFill>
                  <a:schemeClr val="tx2"/>
                </a:solidFill>
              </a:rPr>
              <a:t>.hcbe.net</a:t>
            </a:r>
          </a:p>
        </p:txBody>
      </p:sp>
      <p:pic>
        <p:nvPicPr>
          <p:cNvPr id="16" name="Picture 15">
            <a:extLst>
              <a:ext uri="{FF2B5EF4-FFF2-40B4-BE49-F238E27FC236}">
                <a16:creationId xmlns:a16="http://schemas.microsoft.com/office/drawing/2014/main" id="{A3D2CC33-0728-92F2-3378-295B40E82938}"/>
              </a:ext>
            </a:extLst>
          </p:cNvPr>
          <p:cNvPicPr>
            <a:picLocks noChangeAspect="1"/>
          </p:cNvPicPr>
          <p:nvPr/>
        </p:nvPicPr>
        <p:blipFill>
          <a:blip r:embed="rId9"/>
          <a:stretch>
            <a:fillRect/>
          </a:stretch>
        </p:blipFill>
        <p:spPr>
          <a:xfrm>
            <a:off x="13141661" y="1101262"/>
            <a:ext cx="1476375" cy="7135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object 2"/>
          <p:cNvGrpSpPr/>
          <p:nvPr/>
        </p:nvGrpSpPr>
        <p:grpSpPr>
          <a:xfrm>
            <a:off x="-68494" y="0"/>
            <a:ext cx="18288000" cy="10287000"/>
            <a:chOff x="0" y="0"/>
            <a:chExt cx="18288000" cy="10287000"/>
          </a:xfrm>
        </p:grpSpPr>
        <p:pic>
          <p:nvPicPr>
            <p:cNvPr id="3" name="object 3"/>
            <p:cNvPicPr/>
            <p:nvPr/>
          </p:nvPicPr>
          <p:blipFill>
            <a:blip r:embed="rId2" cstate="print"/>
            <a:stretch>
              <a:fillRect/>
            </a:stretch>
          </p:blipFill>
          <p:spPr>
            <a:xfrm>
              <a:off x="0" y="0"/>
              <a:ext cx="18287999" cy="10286998"/>
            </a:xfrm>
            <a:prstGeom prst="rect">
              <a:avLst/>
            </a:prstGeom>
          </p:spPr>
        </p:pic>
        <p:pic>
          <p:nvPicPr>
            <p:cNvPr id="4" name="object 4"/>
            <p:cNvPicPr/>
            <p:nvPr/>
          </p:nvPicPr>
          <p:blipFill>
            <a:blip r:embed="rId3" cstate="print"/>
            <a:stretch>
              <a:fillRect/>
            </a:stretch>
          </p:blipFill>
          <p:spPr>
            <a:xfrm>
              <a:off x="3587775" y="8309344"/>
              <a:ext cx="3252670" cy="1435080"/>
            </a:xfrm>
            <a:prstGeom prst="rect">
              <a:avLst/>
            </a:prstGeom>
          </p:spPr>
        </p:pic>
        <p:pic>
          <p:nvPicPr>
            <p:cNvPr id="5" name="object 5"/>
            <p:cNvPicPr/>
            <p:nvPr/>
          </p:nvPicPr>
          <p:blipFill>
            <a:blip r:embed="rId4" cstate="print"/>
            <a:stretch>
              <a:fillRect/>
            </a:stretch>
          </p:blipFill>
          <p:spPr>
            <a:xfrm>
              <a:off x="1420264" y="4734357"/>
              <a:ext cx="219075" cy="219074"/>
            </a:xfrm>
            <a:prstGeom prst="rect">
              <a:avLst/>
            </a:prstGeom>
          </p:spPr>
        </p:pic>
        <p:pic>
          <p:nvPicPr>
            <p:cNvPr id="6" name="object 6"/>
            <p:cNvPicPr/>
            <p:nvPr/>
          </p:nvPicPr>
          <p:blipFill>
            <a:blip r:embed="rId5" cstate="print"/>
            <a:stretch>
              <a:fillRect/>
            </a:stretch>
          </p:blipFill>
          <p:spPr>
            <a:xfrm>
              <a:off x="1420264" y="6163107"/>
              <a:ext cx="219075" cy="219074"/>
            </a:xfrm>
            <a:prstGeom prst="rect">
              <a:avLst/>
            </a:prstGeom>
          </p:spPr>
        </p:pic>
        <p:pic>
          <p:nvPicPr>
            <p:cNvPr id="7" name="object 7"/>
            <p:cNvPicPr/>
            <p:nvPr/>
          </p:nvPicPr>
          <p:blipFill>
            <a:blip r:embed="rId6" cstate="print"/>
            <a:stretch>
              <a:fillRect/>
            </a:stretch>
          </p:blipFill>
          <p:spPr>
            <a:xfrm>
              <a:off x="1420264" y="7591856"/>
              <a:ext cx="219075" cy="219074"/>
            </a:xfrm>
            <a:prstGeom prst="rect">
              <a:avLst/>
            </a:prstGeom>
          </p:spPr>
        </p:pic>
      </p:grpSp>
      <p:sp>
        <p:nvSpPr>
          <p:cNvPr id="8" name="object 8"/>
          <p:cNvSpPr txBox="1"/>
          <p:nvPr/>
        </p:nvSpPr>
        <p:spPr>
          <a:xfrm>
            <a:off x="883689" y="3019921"/>
            <a:ext cx="16383635" cy="5027930"/>
          </a:xfrm>
          <a:prstGeom prst="rect">
            <a:avLst/>
          </a:prstGeom>
        </p:spPr>
        <p:txBody>
          <a:bodyPr vert="horz" wrap="square" lIns="0" tIns="12700" rIns="0" bIns="0" rtlCol="0">
            <a:spAutoFit/>
          </a:bodyPr>
          <a:lstStyle/>
          <a:p>
            <a:pPr marL="12700">
              <a:lnSpc>
                <a:spcPct val="100000"/>
              </a:lnSpc>
              <a:spcBef>
                <a:spcPts val="100"/>
              </a:spcBef>
            </a:pPr>
            <a:r>
              <a:rPr sz="4700" b="1" spc="30" dirty="0">
                <a:solidFill>
                  <a:srgbClr val="00B050"/>
                </a:solidFill>
                <a:latin typeface="Trebuchet MS"/>
                <a:cs typeface="Trebuchet MS"/>
              </a:rPr>
              <a:t>For</a:t>
            </a:r>
            <a:r>
              <a:rPr sz="4700" b="1" spc="175" dirty="0">
                <a:solidFill>
                  <a:srgbClr val="00B050"/>
                </a:solidFill>
                <a:latin typeface="Trebuchet MS"/>
                <a:cs typeface="Trebuchet MS"/>
              </a:rPr>
              <a:t> </a:t>
            </a:r>
            <a:r>
              <a:rPr sz="4700" b="1" spc="110" dirty="0">
                <a:solidFill>
                  <a:srgbClr val="00B050"/>
                </a:solidFill>
                <a:latin typeface="Trebuchet MS"/>
                <a:cs typeface="Trebuchet MS"/>
              </a:rPr>
              <a:t>more</a:t>
            </a:r>
            <a:r>
              <a:rPr sz="4700" b="1" spc="180" dirty="0">
                <a:solidFill>
                  <a:srgbClr val="00B050"/>
                </a:solidFill>
                <a:latin typeface="Trebuchet MS"/>
                <a:cs typeface="Trebuchet MS"/>
              </a:rPr>
              <a:t> </a:t>
            </a:r>
            <a:r>
              <a:rPr sz="4700" b="1" spc="90" dirty="0">
                <a:solidFill>
                  <a:srgbClr val="00B050"/>
                </a:solidFill>
                <a:latin typeface="Trebuchet MS"/>
                <a:cs typeface="Trebuchet MS"/>
              </a:rPr>
              <a:t>information</a:t>
            </a:r>
            <a:r>
              <a:rPr sz="4700" b="1" spc="180" dirty="0">
                <a:solidFill>
                  <a:srgbClr val="00B050"/>
                </a:solidFill>
                <a:latin typeface="Trebuchet MS"/>
                <a:cs typeface="Trebuchet MS"/>
              </a:rPr>
              <a:t> </a:t>
            </a:r>
            <a:r>
              <a:rPr sz="4700" b="1" spc="220" dirty="0">
                <a:solidFill>
                  <a:srgbClr val="00B050"/>
                </a:solidFill>
                <a:latin typeface="Trebuchet MS"/>
                <a:cs typeface="Trebuchet MS"/>
              </a:rPr>
              <a:t>about</a:t>
            </a:r>
            <a:r>
              <a:rPr sz="4700" b="1" spc="180" dirty="0">
                <a:solidFill>
                  <a:srgbClr val="00B050"/>
                </a:solidFill>
                <a:latin typeface="Trebuchet MS"/>
                <a:cs typeface="Trebuchet MS"/>
              </a:rPr>
              <a:t> </a:t>
            </a:r>
            <a:r>
              <a:rPr sz="4700" b="1" spc="130" dirty="0">
                <a:solidFill>
                  <a:srgbClr val="00B050"/>
                </a:solidFill>
                <a:latin typeface="Trebuchet MS"/>
                <a:cs typeface="Trebuchet MS"/>
              </a:rPr>
              <a:t>these</a:t>
            </a:r>
            <a:r>
              <a:rPr sz="4700" b="1" spc="180" dirty="0">
                <a:solidFill>
                  <a:srgbClr val="00B050"/>
                </a:solidFill>
                <a:latin typeface="Trebuchet MS"/>
                <a:cs typeface="Trebuchet MS"/>
              </a:rPr>
              <a:t> </a:t>
            </a:r>
            <a:r>
              <a:rPr sz="4700" b="1" spc="254" dirty="0">
                <a:solidFill>
                  <a:srgbClr val="00B050"/>
                </a:solidFill>
                <a:latin typeface="Trebuchet MS"/>
                <a:cs typeface="Trebuchet MS"/>
              </a:rPr>
              <a:t>programs</a:t>
            </a:r>
            <a:r>
              <a:rPr sz="4700" b="1" spc="175" dirty="0">
                <a:solidFill>
                  <a:srgbClr val="00B050"/>
                </a:solidFill>
                <a:latin typeface="Trebuchet MS"/>
                <a:cs typeface="Trebuchet MS"/>
              </a:rPr>
              <a:t> </a:t>
            </a:r>
            <a:r>
              <a:rPr sz="4700" b="1" spc="25" dirty="0">
                <a:solidFill>
                  <a:srgbClr val="00B050"/>
                </a:solidFill>
                <a:latin typeface="Trebuchet MS"/>
                <a:cs typeface="Trebuchet MS"/>
              </a:rPr>
              <a:t>contact:</a:t>
            </a:r>
            <a:endParaRPr sz="4700" dirty="0">
              <a:solidFill>
                <a:srgbClr val="00B050"/>
              </a:solidFill>
              <a:latin typeface="Trebuchet MS"/>
              <a:cs typeface="Trebuchet MS"/>
            </a:endParaRPr>
          </a:p>
          <a:p>
            <a:pPr marL="1026794" marR="5080">
              <a:lnSpc>
                <a:spcPts val="11250"/>
              </a:lnSpc>
              <a:spcBef>
                <a:spcPts val="1310"/>
              </a:spcBef>
            </a:pPr>
            <a:r>
              <a:rPr sz="4700" b="1" spc="70" dirty="0">
                <a:solidFill>
                  <a:srgbClr val="00B050"/>
                </a:solidFill>
                <a:latin typeface="Trebuchet MS"/>
                <a:cs typeface="Trebuchet MS"/>
              </a:rPr>
              <a:t>Patricia</a:t>
            </a:r>
            <a:r>
              <a:rPr sz="4700" b="1" spc="185" dirty="0">
                <a:solidFill>
                  <a:srgbClr val="00B050"/>
                </a:solidFill>
                <a:latin typeface="Trebuchet MS"/>
                <a:cs typeface="Trebuchet MS"/>
              </a:rPr>
              <a:t> </a:t>
            </a:r>
            <a:r>
              <a:rPr sz="4700" b="1" spc="105" dirty="0">
                <a:solidFill>
                  <a:srgbClr val="00B050"/>
                </a:solidFill>
                <a:latin typeface="Trebuchet MS"/>
                <a:cs typeface="Trebuchet MS"/>
              </a:rPr>
              <a:t>Lane</a:t>
            </a:r>
            <a:r>
              <a:rPr sz="4700" b="1" spc="185" dirty="0">
                <a:solidFill>
                  <a:srgbClr val="00B050"/>
                </a:solidFill>
                <a:latin typeface="Trebuchet MS"/>
                <a:cs typeface="Trebuchet MS"/>
              </a:rPr>
              <a:t> </a:t>
            </a:r>
            <a:r>
              <a:rPr sz="4700" b="1" spc="180" dirty="0">
                <a:solidFill>
                  <a:srgbClr val="00B050"/>
                </a:solidFill>
                <a:latin typeface="Trebuchet MS"/>
                <a:cs typeface="Trebuchet MS"/>
              </a:rPr>
              <a:t>-</a:t>
            </a:r>
            <a:r>
              <a:rPr sz="4700" b="1" spc="185" dirty="0">
                <a:solidFill>
                  <a:srgbClr val="00B050"/>
                </a:solidFill>
                <a:latin typeface="Trebuchet MS"/>
                <a:cs typeface="Trebuchet MS"/>
              </a:rPr>
              <a:t> </a:t>
            </a:r>
            <a:r>
              <a:rPr sz="4700" b="1" spc="240" dirty="0">
                <a:solidFill>
                  <a:srgbClr val="00B050"/>
                </a:solidFill>
                <a:latin typeface="Trebuchet MS"/>
                <a:cs typeface="Trebuchet MS"/>
              </a:rPr>
              <a:t>McKenney-Vento</a:t>
            </a:r>
            <a:r>
              <a:rPr sz="4700" b="1" spc="185" dirty="0">
                <a:solidFill>
                  <a:srgbClr val="00B050"/>
                </a:solidFill>
                <a:latin typeface="Trebuchet MS"/>
                <a:cs typeface="Trebuchet MS"/>
              </a:rPr>
              <a:t> </a:t>
            </a:r>
            <a:r>
              <a:rPr sz="4700" b="1" spc="170" dirty="0">
                <a:solidFill>
                  <a:srgbClr val="00B050"/>
                </a:solidFill>
                <a:latin typeface="Trebuchet MS"/>
                <a:cs typeface="Trebuchet MS"/>
              </a:rPr>
              <a:t>Homeless</a:t>
            </a:r>
            <a:r>
              <a:rPr sz="4700" b="1" spc="185" dirty="0">
                <a:solidFill>
                  <a:srgbClr val="00B050"/>
                </a:solidFill>
                <a:latin typeface="Trebuchet MS"/>
                <a:cs typeface="Trebuchet MS"/>
              </a:rPr>
              <a:t> </a:t>
            </a:r>
            <a:r>
              <a:rPr sz="4700" b="1" spc="215" dirty="0">
                <a:solidFill>
                  <a:srgbClr val="00B050"/>
                </a:solidFill>
                <a:latin typeface="Trebuchet MS"/>
                <a:cs typeface="Trebuchet MS"/>
              </a:rPr>
              <a:t>Program </a:t>
            </a:r>
            <a:r>
              <a:rPr sz="4700" b="1" spc="-1400" dirty="0">
                <a:solidFill>
                  <a:srgbClr val="00B050"/>
                </a:solidFill>
                <a:latin typeface="Trebuchet MS"/>
                <a:cs typeface="Trebuchet MS"/>
              </a:rPr>
              <a:t> </a:t>
            </a:r>
            <a:r>
              <a:rPr sz="4700" b="1" spc="150" dirty="0">
                <a:solidFill>
                  <a:srgbClr val="00B050"/>
                </a:solidFill>
                <a:latin typeface="Trebuchet MS"/>
                <a:cs typeface="Trebuchet MS"/>
              </a:rPr>
              <a:t>Rosalin</a:t>
            </a:r>
            <a:r>
              <a:rPr sz="4700" b="1" spc="175" dirty="0">
                <a:solidFill>
                  <a:srgbClr val="00B050"/>
                </a:solidFill>
                <a:latin typeface="Trebuchet MS"/>
                <a:cs typeface="Trebuchet MS"/>
              </a:rPr>
              <a:t> </a:t>
            </a:r>
            <a:r>
              <a:rPr sz="4700" b="1" spc="185" dirty="0">
                <a:solidFill>
                  <a:srgbClr val="00B050"/>
                </a:solidFill>
                <a:latin typeface="Trebuchet MS"/>
                <a:cs typeface="Trebuchet MS"/>
              </a:rPr>
              <a:t>Rodriguez</a:t>
            </a:r>
            <a:r>
              <a:rPr sz="4700" b="1" spc="180" dirty="0">
                <a:solidFill>
                  <a:srgbClr val="00B050"/>
                </a:solidFill>
                <a:latin typeface="Trebuchet MS"/>
                <a:cs typeface="Trebuchet MS"/>
              </a:rPr>
              <a:t> </a:t>
            </a:r>
            <a:r>
              <a:rPr sz="4700" b="1" spc="265" dirty="0">
                <a:solidFill>
                  <a:srgbClr val="00B050"/>
                </a:solidFill>
                <a:latin typeface="Trebuchet MS"/>
                <a:cs typeface="Trebuchet MS"/>
              </a:rPr>
              <a:t>and</a:t>
            </a:r>
            <a:r>
              <a:rPr sz="4700" b="1" spc="180" dirty="0">
                <a:solidFill>
                  <a:srgbClr val="00B050"/>
                </a:solidFill>
                <a:latin typeface="Trebuchet MS"/>
                <a:cs typeface="Trebuchet MS"/>
              </a:rPr>
              <a:t> </a:t>
            </a:r>
            <a:r>
              <a:rPr sz="4700" b="1" spc="65" dirty="0">
                <a:solidFill>
                  <a:srgbClr val="00B050"/>
                </a:solidFill>
                <a:latin typeface="Trebuchet MS"/>
                <a:cs typeface="Trebuchet MS"/>
              </a:rPr>
              <a:t>Jessica</a:t>
            </a:r>
            <a:r>
              <a:rPr sz="4700" b="1" spc="180" dirty="0">
                <a:solidFill>
                  <a:srgbClr val="00B050"/>
                </a:solidFill>
                <a:latin typeface="Trebuchet MS"/>
                <a:cs typeface="Trebuchet MS"/>
              </a:rPr>
              <a:t> </a:t>
            </a:r>
            <a:r>
              <a:rPr sz="4700" b="1" spc="80" dirty="0">
                <a:solidFill>
                  <a:srgbClr val="00B050"/>
                </a:solidFill>
                <a:latin typeface="Trebuchet MS"/>
                <a:cs typeface="Trebuchet MS"/>
              </a:rPr>
              <a:t>Perez-</a:t>
            </a:r>
            <a:r>
              <a:rPr sz="4700" b="1" spc="180" dirty="0">
                <a:solidFill>
                  <a:srgbClr val="00B050"/>
                </a:solidFill>
                <a:latin typeface="Trebuchet MS"/>
                <a:cs typeface="Trebuchet MS"/>
              </a:rPr>
              <a:t> </a:t>
            </a:r>
            <a:r>
              <a:rPr sz="4700" b="1" spc="145" dirty="0">
                <a:solidFill>
                  <a:srgbClr val="00B050"/>
                </a:solidFill>
                <a:latin typeface="Trebuchet MS"/>
                <a:cs typeface="Trebuchet MS"/>
              </a:rPr>
              <a:t>ESOL</a:t>
            </a:r>
            <a:endParaRPr sz="4700" dirty="0">
              <a:solidFill>
                <a:srgbClr val="00B050"/>
              </a:solidFill>
              <a:latin typeface="Trebuchet MS"/>
              <a:cs typeface="Trebuchet MS"/>
            </a:endParaRPr>
          </a:p>
          <a:p>
            <a:pPr marL="1026794">
              <a:lnSpc>
                <a:spcPct val="100000"/>
              </a:lnSpc>
              <a:spcBef>
                <a:spcPts val="4300"/>
              </a:spcBef>
            </a:pPr>
            <a:r>
              <a:rPr sz="4700" b="1" spc="125" dirty="0">
                <a:solidFill>
                  <a:srgbClr val="00B050"/>
                </a:solidFill>
                <a:latin typeface="Trebuchet MS"/>
                <a:cs typeface="Trebuchet MS"/>
              </a:rPr>
              <a:t>Araceli</a:t>
            </a:r>
            <a:r>
              <a:rPr sz="4700" b="1" spc="175" dirty="0">
                <a:solidFill>
                  <a:srgbClr val="00B050"/>
                </a:solidFill>
                <a:latin typeface="Trebuchet MS"/>
                <a:cs typeface="Trebuchet MS"/>
              </a:rPr>
              <a:t> </a:t>
            </a:r>
            <a:r>
              <a:rPr sz="4700" b="1" spc="50" dirty="0">
                <a:solidFill>
                  <a:srgbClr val="00B050"/>
                </a:solidFill>
                <a:latin typeface="Trebuchet MS"/>
                <a:cs typeface="Trebuchet MS"/>
              </a:rPr>
              <a:t>Ulmer-</a:t>
            </a:r>
            <a:r>
              <a:rPr sz="4700" b="1" spc="180" dirty="0">
                <a:solidFill>
                  <a:srgbClr val="00B050"/>
                </a:solidFill>
                <a:latin typeface="Trebuchet MS"/>
                <a:cs typeface="Trebuchet MS"/>
              </a:rPr>
              <a:t> </a:t>
            </a:r>
            <a:r>
              <a:rPr sz="4700" b="1" spc="190" dirty="0">
                <a:solidFill>
                  <a:srgbClr val="00B050"/>
                </a:solidFill>
                <a:latin typeface="Trebuchet MS"/>
                <a:cs typeface="Trebuchet MS"/>
              </a:rPr>
              <a:t>Migrant</a:t>
            </a:r>
            <a:r>
              <a:rPr sz="4700" b="1" spc="180" dirty="0">
                <a:solidFill>
                  <a:srgbClr val="00B050"/>
                </a:solidFill>
                <a:latin typeface="Trebuchet MS"/>
                <a:cs typeface="Trebuchet MS"/>
              </a:rPr>
              <a:t> </a:t>
            </a:r>
            <a:r>
              <a:rPr sz="4700" b="1" spc="135" dirty="0">
                <a:solidFill>
                  <a:srgbClr val="00B050"/>
                </a:solidFill>
                <a:latin typeface="Trebuchet MS"/>
                <a:cs typeface="Trebuchet MS"/>
              </a:rPr>
              <a:t>Education</a:t>
            </a:r>
            <a:endParaRPr sz="4700" dirty="0">
              <a:solidFill>
                <a:srgbClr val="00B050"/>
              </a:solidFill>
              <a:latin typeface="Trebuchet MS"/>
              <a:cs typeface="Trebuchet MS"/>
            </a:endParaRPr>
          </a:p>
        </p:txBody>
      </p:sp>
      <p:grpSp>
        <p:nvGrpSpPr>
          <p:cNvPr id="9" name="object 9"/>
          <p:cNvGrpSpPr/>
          <p:nvPr/>
        </p:nvGrpSpPr>
        <p:grpSpPr>
          <a:xfrm>
            <a:off x="897302" y="551446"/>
            <a:ext cx="16470299" cy="8710115"/>
            <a:chOff x="897302" y="551446"/>
            <a:chExt cx="16470299" cy="8710115"/>
          </a:xfrm>
        </p:grpSpPr>
        <p:pic>
          <p:nvPicPr>
            <p:cNvPr id="10" name="object 10"/>
            <p:cNvPicPr/>
            <p:nvPr/>
          </p:nvPicPr>
          <p:blipFill>
            <a:blip r:embed="rId7" cstate="print"/>
            <a:stretch>
              <a:fillRect/>
            </a:stretch>
          </p:blipFill>
          <p:spPr>
            <a:xfrm>
              <a:off x="14719652" y="6546937"/>
              <a:ext cx="2647949" cy="2714624"/>
            </a:xfrm>
            <a:prstGeom prst="rect">
              <a:avLst/>
            </a:prstGeom>
          </p:spPr>
        </p:pic>
        <p:sp>
          <p:nvSpPr>
            <p:cNvPr id="11" name="object 11"/>
            <p:cNvSpPr/>
            <p:nvPr/>
          </p:nvSpPr>
          <p:spPr>
            <a:xfrm>
              <a:off x="3070531" y="987412"/>
              <a:ext cx="196850" cy="145415"/>
            </a:xfrm>
            <a:custGeom>
              <a:avLst/>
              <a:gdLst/>
              <a:ahLst/>
              <a:cxnLst/>
              <a:rect l="l" t="t" r="r" b="b"/>
              <a:pathLst>
                <a:path w="196850" h="145415">
                  <a:moveTo>
                    <a:pt x="38945" y="145148"/>
                  </a:moveTo>
                  <a:lnTo>
                    <a:pt x="0" y="0"/>
                  </a:lnTo>
                  <a:lnTo>
                    <a:pt x="196610" y="27196"/>
                  </a:lnTo>
                  <a:lnTo>
                    <a:pt x="38945" y="145148"/>
                  </a:lnTo>
                  <a:close/>
                </a:path>
              </a:pathLst>
            </a:custGeom>
            <a:solidFill>
              <a:srgbClr val="333333"/>
            </a:solidFill>
          </p:spPr>
          <p:txBody>
            <a:bodyPr wrap="square" lIns="0" tIns="0" rIns="0" bIns="0" rtlCol="0"/>
            <a:lstStyle/>
            <a:p>
              <a:endParaRPr/>
            </a:p>
          </p:txBody>
        </p:sp>
        <p:sp>
          <p:nvSpPr>
            <p:cNvPr id="12" name="object 12"/>
            <p:cNvSpPr/>
            <p:nvPr/>
          </p:nvSpPr>
          <p:spPr>
            <a:xfrm>
              <a:off x="1766366" y="2116657"/>
              <a:ext cx="552450" cy="659130"/>
            </a:xfrm>
            <a:custGeom>
              <a:avLst/>
              <a:gdLst/>
              <a:ahLst/>
              <a:cxnLst/>
              <a:rect l="l" t="t" r="r" b="b"/>
              <a:pathLst>
                <a:path w="552450" h="659130">
                  <a:moveTo>
                    <a:pt x="194386" y="635990"/>
                  </a:moveTo>
                  <a:lnTo>
                    <a:pt x="159639" y="607656"/>
                  </a:lnTo>
                  <a:lnTo>
                    <a:pt x="119126" y="592340"/>
                  </a:lnTo>
                  <a:lnTo>
                    <a:pt x="76250" y="590296"/>
                  </a:lnTo>
                  <a:lnTo>
                    <a:pt x="34404" y="601726"/>
                  </a:lnTo>
                  <a:lnTo>
                    <a:pt x="34404" y="0"/>
                  </a:lnTo>
                  <a:lnTo>
                    <a:pt x="0" y="0"/>
                  </a:lnTo>
                  <a:lnTo>
                    <a:pt x="0" y="638695"/>
                  </a:lnTo>
                  <a:lnTo>
                    <a:pt x="22821" y="649947"/>
                  </a:lnTo>
                  <a:lnTo>
                    <a:pt x="58280" y="629361"/>
                  </a:lnTo>
                  <a:lnTo>
                    <a:pt x="97548" y="624192"/>
                  </a:lnTo>
                  <a:lnTo>
                    <a:pt x="135902" y="634136"/>
                  </a:lnTo>
                  <a:lnTo>
                    <a:pt x="168617" y="658914"/>
                  </a:lnTo>
                  <a:lnTo>
                    <a:pt x="194386" y="635990"/>
                  </a:lnTo>
                  <a:close/>
                </a:path>
                <a:path w="552450" h="659130">
                  <a:moveTo>
                    <a:pt x="551992" y="635990"/>
                  </a:moveTo>
                  <a:lnTo>
                    <a:pt x="517258" y="607656"/>
                  </a:lnTo>
                  <a:lnTo>
                    <a:pt x="476758" y="592340"/>
                  </a:lnTo>
                  <a:lnTo>
                    <a:pt x="433882" y="590296"/>
                  </a:lnTo>
                  <a:lnTo>
                    <a:pt x="392049" y="601726"/>
                  </a:lnTo>
                  <a:lnTo>
                    <a:pt x="392049" y="0"/>
                  </a:lnTo>
                  <a:lnTo>
                    <a:pt x="357632" y="0"/>
                  </a:lnTo>
                  <a:lnTo>
                    <a:pt x="357632" y="638695"/>
                  </a:lnTo>
                  <a:lnTo>
                    <a:pt x="380415" y="649947"/>
                  </a:lnTo>
                  <a:lnTo>
                    <a:pt x="415874" y="629361"/>
                  </a:lnTo>
                  <a:lnTo>
                    <a:pt x="455142" y="624192"/>
                  </a:lnTo>
                  <a:lnTo>
                    <a:pt x="493496" y="634136"/>
                  </a:lnTo>
                  <a:lnTo>
                    <a:pt x="526224" y="658914"/>
                  </a:lnTo>
                  <a:lnTo>
                    <a:pt x="551992" y="635990"/>
                  </a:lnTo>
                  <a:close/>
                </a:path>
              </a:pathLst>
            </a:custGeom>
            <a:solidFill>
              <a:srgbClr val="736256"/>
            </a:solidFill>
          </p:spPr>
          <p:txBody>
            <a:bodyPr wrap="square" lIns="0" tIns="0" rIns="0" bIns="0" rtlCol="0"/>
            <a:lstStyle/>
            <a:p>
              <a:endParaRPr/>
            </a:p>
          </p:txBody>
        </p:sp>
        <p:sp>
          <p:nvSpPr>
            <p:cNvPr id="13" name="object 13"/>
            <p:cNvSpPr/>
            <p:nvPr/>
          </p:nvSpPr>
          <p:spPr>
            <a:xfrm>
              <a:off x="897302" y="551446"/>
              <a:ext cx="2237740" cy="1808480"/>
            </a:xfrm>
            <a:custGeom>
              <a:avLst/>
              <a:gdLst/>
              <a:ahLst/>
              <a:cxnLst/>
              <a:rect l="l" t="t" r="r" b="b"/>
              <a:pathLst>
                <a:path w="2237740" h="1808480">
                  <a:moveTo>
                    <a:pt x="884392" y="1808327"/>
                  </a:moveTo>
                  <a:lnTo>
                    <a:pt x="829418" y="1807213"/>
                  </a:lnTo>
                  <a:lnTo>
                    <a:pt x="775183" y="1804511"/>
                  </a:lnTo>
                  <a:lnTo>
                    <a:pt x="697140" y="1800944"/>
                  </a:lnTo>
                  <a:lnTo>
                    <a:pt x="621489" y="1794519"/>
                  </a:lnTo>
                  <a:lnTo>
                    <a:pt x="548564" y="1785660"/>
                  </a:lnTo>
                  <a:lnTo>
                    <a:pt x="478696" y="1774792"/>
                  </a:lnTo>
                  <a:lnTo>
                    <a:pt x="412220" y="1762338"/>
                  </a:lnTo>
                  <a:lnTo>
                    <a:pt x="349468" y="1748723"/>
                  </a:lnTo>
                  <a:lnTo>
                    <a:pt x="290772" y="1734370"/>
                  </a:lnTo>
                  <a:lnTo>
                    <a:pt x="236467" y="1719703"/>
                  </a:lnTo>
                  <a:lnTo>
                    <a:pt x="186884" y="1705147"/>
                  </a:lnTo>
                  <a:lnTo>
                    <a:pt x="142356" y="1691126"/>
                  </a:lnTo>
                  <a:lnTo>
                    <a:pt x="103217" y="1678063"/>
                  </a:lnTo>
                  <a:lnTo>
                    <a:pt x="21459" y="1648868"/>
                  </a:lnTo>
                  <a:lnTo>
                    <a:pt x="7203" y="1643881"/>
                  </a:lnTo>
                  <a:lnTo>
                    <a:pt x="0" y="1641973"/>
                  </a:lnTo>
                  <a:lnTo>
                    <a:pt x="6936" y="1638487"/>
                  </a:lnTo>
                  <a:lnTo>
                    <a:pt x="23206" y="1629947"/>
                  </a:lnTo>
                  <a:lnTo>
                    <a:pt x="79668" y="1598570"/>
                  </a:lnTo>
                  <a:lnTo>
                    <a:pt x="117822" y="1576165"/>
                  </a:lnTo>
                  <a:lnTo>
                    <a:pt x="161234" y="1549572"/>
                  </a:lnTo>
                  <a:lnTo>
                    <a:pt x="208883" y="1519005"/>
                  </a:lnTo>
                  <a:lnTo>
                    <a:pt x="259752" y="1484682"/>
                  </a:lnTo>
                  <a:lnTo>
                    <a:pt x="312821" y="1446819"/>
                  </a:lnTo>
                  <a:lnTo>
                    <a:pt x="367072" y="1405632"/>
                  </a:lnTo>
                  <a:lnTo>
                    <a:pt x="421485" y="1361338"/>
                  </a:lnTo>
                  <a:lnTo>
                    <a:pt x="475042" y="1314152"/>
                  </a:lnTo>
                  <a:lnTo>
                    <a:pt x="526724" y="1264291"/>
                  </a:lnTo>
                  <a:lnTo>
                    <a:pt x="559249" y="1232369"/>
                  </a:lnTo>
                  <a:lnTo>
                    <a:pt x="590893" y="1196643"/>
                  </a:lnTo>
                  <a:lnTo>
                    <a:pt x="621650" y="1157521"/>
                  </a:lnTo>
                  <a:lnTo>
                    <a:pt x="651515" y="1115410"/>
                  </a:lnTo>
                  <a:lnTo>
                    <a:pt x="680483" y="1070717"/>
                  </a:lnTo>
                  <a:lnTo>
                    <a:pt x="708549" y="1023849"/>
                  </a:lnTo>
                  <a:lnTo>
                    <a:pt x="735708" y="975215"/>
                  </a:lnTo>
                  <a:lnTo>
                    <a:pt x="761954" y="925220"/>
                  </a:lnTo>
                  <a:lnTo>
                    <a:pt x="787283" y="874272"/>
                  </a:lnTo>
                  <a:lnTo>
                    <a:pt x="811690" y="822779"/>
                  </a:lnTo>
                  <a:lnTo>
                    <a:pt x="835168" y="771147"/>
                  </a:lnTo>
                  <a:lnTo>
                    <a:pt x="857714" y="719784"/>
                  </a:lnTo>
                  <a:lnTo>
                    <a:pt x="879321" y="669097"/>
                  </a:lnTo>
                  <a:lnTo>
                    <a:pt x="899986" y="619493"/>
                  </a:lnTo>
                  <a:lnTo>
                    <a:pt x="973110" y="440057"/>
                  </a:lnTo>
                  <a:lnTo>
                    <a:pt x="988981" y="401978"/>
                  </a:lnTo>
                  <a:lnTo>
                    <a:pt x="1017798" y="336809"/>
                  </a:lnTo>
                  <a:lnTo>
                    <a:pt x="1051541" y="274149"/>
                  </a:lnTo>
                  <a:lnTo>
                    <a:pt x="1075020" y="239836"/>
                  </a:lnTo>
                  <a:lnTo>
                    <a:pt x="1100997" y="207635"/>
                  </a:lnTo>
                  <a:lnTo>
                    <a:pt x="1129296" y="177586"/>
                  </a:lnTo>
                  <a:lnTo>
                    <a:pt x="1159743" y="149731"/>
                  </a:lnTo>
                  <a:lnTo>
                    <a:pt x="1192163" y="124112"/>
                  </a:lnTo>
                  <a:lnTo>
                    <a:pt x="1226382" y="100770"/>
                  </a:lnTo>
                  <a:lnTo>
                    <a:pt x="1262224" y="79747"/>
                  </a:lnTo>
                  <a:lnTo>
                    <a:pt x="1299516" y="61084"/>
                  </a:lnTo>
                  <a:lnTo>
                    <a:pt x="1338083" y="44822"/>
                  </a:lnTo>
                  <a:lnTo>
                    <a:pt x="1377750" y="31003"/>
                  </a:lnTo>
                  <a:lnTo>
                    <a:pt x="1418343" y="19668"/>
                  </a:lnTo>
                  <a:lnTo>
                    <a:pt x="1459686" y="10859"/>
                  </a:lnTo>
                  <a:lnTo>
                    <a:pt x="1501606" y="4617"/>
                  </a:lnTo>
                  <a:lnTo>
                    <a:pt x="1543928" y="983"/>
                  </a:lnTo>
                  <a:lnTo>
                    <a:pt x="1586477" y="0"/>
                  </a:lnTo>
                  <a:lnTo>
                    <a:pt x="1629079" y="1707"/>
                  </a:lnTo>
                  <a:lnTo>
                    <a:pt x="1671559" y="6148"/>
                  </a:lnTo>
                  <a:lnTo>
                    <a:pt x="1713742" y="13363"/>
                  </a:lnTo>
                  <a:lnTo>
                    <a:pt x="1755454" y="23393"/>
                  </a:lnTo>
                  <a:lnTo>
                    <a:pt x="1796521" y="36281"/>
                  </a:lnTo>
                  <a:lnTo>
                    <a:pt x="1836767" y="52067"/>
                  </a:lnTo>
                  <a:lnTo>
                    <a:pt x="1876018" y="70793"/>
                  </a:lnTo>
                  <a:lnTo>
                    <a:pt x="1914099" y="92500"/>
                  </a:lnTo>
                  <a:lnTo>
                    <a:pt x="1950837" y="117231"/>
                  </a:lnTo>
                  <a:lnTo>
                    <a:pt x="1986056" y="145025"/>
                  </a:lnTo>
                  <a:lnTo>
                    <a:pt x="2019581" y="175926"/>
                  </a:lnTo>
                  <a:lnTo>
                    <a:pt x="2051239" y="209973"/>
                  </a:lnTo>
                  <a:lnTo>
                    <a:pt x="2080854" y="247209"/>
                  </a:lnTo>
                  <a:lnTo>
                    <a:pt x="2103036" y="279400"/>
                  </a:lnTo>
                  <a:lnTo>
                    <a:pt x="2123667" y="313434"/>
                  </a:lnTo>
                  <a:lnTo>
                    <a:pt x="2142710" y="349190"/>
                  </a:lnTo>
                  <a:lnTo>
                    <a:pt x="2160128" y="386548"/>
                  </a:lnTo>
                  <a:lnTo>
                    <a:pt x="2175881" y="425388"/>
                  </a:lnTo>
                  <a:lnTo>
                    <a:pt x="2189931" y="465590"/>
                  </a:lnTo>
                  <a:lnTo>
                    <a:pt x="2202242" y="507034"/>
                  </a:lnTo>
                  <a:lnTo>
                    <a:pt x="2212775" y="549600"/>
                  </a:lnTo>
                  <a:lnTo>
                    <a:pt x="2221491" y="593168"/>
                  </a:lnTo>
                  <a:lnTo>
                    <a:pt x="2228353" y="637618"/>
                  </a:lnTo>
                  <a:lnTo>
                    <a:pt x="2233323" y="682830"/>
                  </a:lnTo>
                  <a:lnTo>
                    <a:pt x="2236363" y="728684"/>
                  </a:lnTo>
                  <a:lnTo>
                    <a:pt x="2237434" y="775059"/>
                  </a:lnTo>
                  <a:lnTo>
                    <a:pt x="2236499" y="821836"/>
                  </a:lnTo>
                  <a:lnTo>
                    <a:pt x="2233520" y="868895"/>
                  </a:lnTo>
                  <a:lnTo>
                    <a:pt x="2228459" y="916116"/>
                  </a:lnTo>
                  <a:lnTo>
                    <a:pt x="2221277" y="963378"/>
                  </a:lnTo>
                  <a:lnTo>
                    <a:pt x="2211937" y="1010561"/>
                  </a:lnTo>
                  <a:lnTo>
                    <a:pt x="2200401" y="1057547"/>
                  </a:lnTo>
                  <a:lnTo>
                    <a:pt x="2186631" y="1104213"/>
                  </a:lnTo>
                  <a:lnTo>
                    <a:pt x="2170588" y="1150442"/>
                  </a:lnTo>
                  <a:lnTo>
                    <a:pt x="2152235" y="1196111"/>
                  </a:lnTo>
                  <a:lnTo>
                    <a:pt x="2131534" y="1241102"/>
                  </a:lnTo>
                  <a:lnTo>
                    <a:pt x="2108446" y="1285294"/>
                  </a:lnTo>
                  <a:lnTo>
                    <a:pt x="2082934" y="1328568"/>
                  </a:lnTo>
                  <a:lnTo>
                    <a:pt x="2054960" y="1370802"/>
                  </a:lnTo>
                  <a:lnTo>
                    <a:pt x="2024485" y="1411878"/>
                  </a:lnTo>
                  <a:lnTo>
                    <a:pt x="1991472" y="1451675"/>
                  </a:lnTo>
                  <a:lnTo>
                    <a:pt x="1955883" y="1490074"/>
                  </a:lnTo>
                  <a:lnTo>
                    <a:pt x="1917679" y="1526953"/>
                  </a:lnTo>
                  <a:lnTo>
                    <a:pt x="1862774" y="1570054"/>
                  </a:lnTo>
                  <a:lnTo>
                    <a:pt x="1830691" y="1590743"/>
                  </a:lnTo>
                  <a:lnTo>
                    <a:pt x="1795760" y="1610793"/>
                  </a:lnTo>
                  <a:lnTo>
                    <a:pt x="1758159" y="1630157"/>
                  </a:lnTo>
                  <a:lnTo>
                    <a:pt x="1718070" y="1648787"/>
                  </a:lnTo>
                  <a:lnTo>
                    <a:pt x="1675670" y="1666637"/>
                  </a:lnTo>
                  <a:lnTo>
                    <a:pt x="1631139" y="1683658"/>
                  </a:lnTo>
                  <a:lnTo>
                    <a:pt x="1584656" y="1699803"/>
                  </a:lnTo>
                  <a:lnTo>
                    <a:pt x="1536402" y="1715024"/>
                  </a:lnTo>
                  <a:lnTo>
                    <a:pt x="1486554" y="1729274"/>
                  </a:lnTo>
                  <a:lnTo>
                    <a:pt x="1435294" y="1742506"/>
                  </a:lnTo>
                  <a:lnTo>
                    <a:pt x="1382798" y="1754671"/>
                  </a:lnTo>
                  <a:lnTo>
                    <a:pt x="1329248" y="1765722"/>
                  </a:lnTo>
                  <a:lnTo>
                    <a:pt x="1274823" y="1775612"/>
                  </a:lnTo>
                  <a:lnTo>
                    <a:pt x="1219701" y="1784293"/>
                  </a:lnTo>
                  <a:lnTo>
                    <a:pt x="1164062" y="1791717"/>
                  </a:lnTo>
                  <a:lnTo>
                    <a:pt x="1108086" y="1797837"/>
                  </a:lnTo>
                  <a:lnTo>
                    <a:pt x="1051952" y="1802606"/>
                  </a:lnTo>
                  <a:lnTo>
                    <a:pt x="995838" y="1805975"/>
                  </a:lnTo>
                  <a:lnTo>
                    <a:pt x="939926" y="1807898"/>
                  </a:lnTo>
                  <a:lnTo>
                    <a:pt x="884392" y="1808327"/>
                  </a:lnTo>
                  <a:close/>
                </a:path>
              </a:pathLst>
            </a:custGeom>
            <a:solidFill>
              <a:srgbClr val="8BC63D"/>
            </a:solidFill>
          </p:spPr>
          <p:txBody>
            <a:bodyPr wrap="square" lIns="0" tIns="0" rIns="0" bIns="0" rtlCol="0"/>
            <a:lstStyle/>
            <a:p>
              <a:endParaRPr/>
            </a:p>
          </p:txBody>
        </p:sp>
        <p:sp>
          <p:nvSpPr>
            <p:cNvPr id="14" name="object 14"/>
            <p:cNvSpPr/>
            <p:nvPr/>
          </p:nvSpPr>
          <p:spPr>
            <a:xfrm>
              <a:off x="1774470" y="1271459"/>
              <a:ext cx="697865" cy="623570"/>
            </a:xfrm>
            <a:custGeom>
              <a:avLst/>
              <a:gdLst/>
              <a:ahLst/>
              <a:cxnLst/>
              <a:rect l="l" t="t" r="r" b="b"/>
              <a:pathLst>
                <a:path w="697864" h="623569">
                  <a:moveTo>
                    <a:pt x="114449" y="623268"/>
                  </a:moveTo>
                  <a:lnTo>
                    <a:pt x="56404" y="621832"/>
                  </a:lnTo>
                  <a:lnTo>
                    <a:pt x="0" y="616734"/>
                  </a:lnTo>
                  <a:lnTo>
                    <a:pt x="11113" y="606037"/>
                  </a:lnTo>
                  <a:lnTo>
                    <a:pt x="37612" y="578643"/>
                  </a:lnTo>
                  <a:lnTo>
                    <a:pt x="73765" y="537654"/>
                  </a:lnTo>
                  <a:lnTo>
                    <a:pt x="113844" y="486173"/>
                  </a:lnTo>
                  <a:lnTo>
                    <a:pt x="152120" y="427303"/>
                  </a:lnTo>
                  <a:lnTo>
                    <a:pt x="183381" y="374468"/>
                  </a:lnTo>
                  <a:lnTo>
                    <a:pt x="210409" y="321417"/>
                  </a:lnTo>
                  <a:lnTo>
                    <a:pt x="233623" y="270486"/>
                  </a:lnTo>
                  <a:lnTo>
                    <a:pt x="270289" y="184321"/>
                  </a:lnTo>
                  <a:lnTo>
                    <a:pt x="284582" y="153756"/>
                  </a:lnTo>
                  <a:lnTo>
                    <a:pt x="313378" y="106605"/>
                  </a:lnTo>
                  <a:lnTo>
                    <a:pt x="345557" y="68340"/>
                  </a:lnTo>
                  <a:lnTo>
                    <a:pt x="380587" y="38754"/>
                  </a:lnTo>
                  <a:lnTo>
                    <a:pt x="417939" y="17640"/>
                  </a:lnTo>
                  <a:lnTo>
                    <a:pt x="457081" y="4791"/>
                  </a:lnTo>
                  <a:lnTo>
                    <a:pt x="497485" y="0"/>
                  </a:lnTo>
                  <a:lnTo>
                    <a:pt x="538618" y="3060"/>
                  </a:lnTo>
                  <a:lnTo>
                    <a:pt x="579951" y="13764"/>
                  </a:lnTo>
                  <a:lnTo>
                    <a:pt x="643199" y="53602"/>
                  </a:lnTo>
                  <a:lnTo>
                    <a:pt x="683645" y="117569"/>
                  </a:lnTo>
                  <a:lnTo>
                    <a:pt x="694154" y="156675"/>
                  </a:lnTo>
                  <a:lnTo>
                    <a:pt x="697567" y="199503"/>
                  </a:lnTo>
                  <a:lnTo>
                    <a:pt x="693420" y="245282"/>
                  </a:lnTo>
                  <a:lnTo>
                    <a:pt x="681246" y="293242"/>
                  </a:lnTo>
                  <a:lnTo>
                    <a:pt x="660581" y="342613"/>
                  </a:lnTo>
                  <a:lnTo>
                    <a:pt x="630960" y="392625"/>
                  </a:lnTo>
                  <a:lnTo>
                    <a:pt x="581191" y="450152"/>
                  </a:lnTo>
                  <a:lnTo>
                    <a:pt x="546273" y="478461"/>
                  </a:lnTo>
                  <a:lnTo>
                    <a:pt x="506180" y="505651"/>
                  </a:lnTo>
                  <a:lnTo>
                    <a:pt x="462048" y="531112"/>
                  </a:lnTo>
                  <a:lnTo>
                    <a:pt x="415013" y="554231"/>
                  </a:lnTo>
                  <a:lnTo>
                    <a:pt x="366211" y="574397"/>
                  </a:lnTo>
                  <a:lnTo>
                    <a:pt x="316777" y="590998"/>
                  </a:lnTo>
                  <a:lnTo>
                    <a:pt x="267848" y="603422"/>
                  </a:lnTo>
                  <a:lnTo>
                    <a:pt x="186423" y="618498"/>
                  </a:lnTo>
                  <a:lnTo>
                    <a:pt x="114449" y="623268"/>
                  </a:lnTo>
                  <a:close/>
                </a:path>
              </a:pathLst>
            </a:custGeom>
            <a:solidFill>
              <a:srgbClr val="FBDF45"/>
            </a:solidFill>
          </p:spPr>
          <p:txBody>
            <a:bodyPr wrap="square" lIns="0" tIns="0" rIns="0" bIns="0" rtlCol="0"/>
            <a:lstStyle/>
            <a:p>
              <a:endParaRPr/>
            </a:p>
          </p:txBody>
        </p:sp>
        <p:pic>
          <p:nvPicPr>
            <p:cNvPr id="15" name="object 15"/>
            <p:cNvPicPr/>
            <p:nvPr/>
          </p:nvPicPr>
          <p:blipFill>
            <a:blip r:embed="rId8" cstate="print"/>
            <a:stretch>
              <a:fillRect/>
            </a:stretch>
          </p:blipFill>
          <p:spPr>
            <a:xfrm>
              <a:off x="2764779" y="921662"/>
              <a:ext cx="130042" cy="130421"/>
            </a:xfrm>
            <a:prstGeom prst="rect">
              <a:avLst/>
            </a:prstGeom>
          </p:spPr>
        </p:pic>
      </p:grpSp>
      <p:sp>
        <p:nvSpPr>
          <p:cNvPr id="16" name="object 16"/>
          <p:cNvSpPr txBox="1">
            <a:spLocks noGrp="1"/>
          </p:cNvSpPr>
          <p:nvPr>
            <p:ph type="title"/>
          </p:nvPr>
        </p:nvSpPr>
        <p:spPr>
          <a:xfrm>
            <a:off x="3323530" y="753356"/>
            <a:ext cx="12138025" cy="1244600"/>
          </a:xfrm>
          <a:prstGeom prst="rect">
            <a:avLst/>
          </a:prstGeom>
        </p:spPr>
        <p:txBody>
          <a:bodyPr vert="horz" wrap="square" lIns="0" tIns="12700" rIns="0" bIns="0" rtlCol="0">
            <a:spAutoFit/>
          </a:bodyPr>
          <a:lstStyle/>
          <a:p>
            <a:pPr marL="12700">
              <a:lnSpc>
                <a:spcPct val="100000"/>
              </a:lnSpc>
              <a:spcBef>
                <a:spcPts val="100"/>
              </a:spcBef>
            </a:pPr>
            <a:r>
              <a:rPr sz="8000" spc="190" dirty="0">
                <a:solidFill>
                  <a:srgbClr val="0070C0"/>
                </a:solidFill>
                <a:latin typeface="Trebuchet MS"/>
                <a:cs typeface="Trebuchet MS"/>
              </a:rPr>
              <a:t>Other</a:t>
            </a:r>
            <a:r>
              <a:rPr sz="8000" spc="270" dirty="0">
                <a:solidFill>
                  <a:srgbClr val="0070C0"/>
                </a:solidFill>
                <a:latin typeface="Trebuchet MS"/>
                <a:cs typeface="Trebuchet MS"/>
              </a:rPr>
              <a:t> </a:t>
            </a:r>
            <a:r>
              <a:rPr sz="8000" spc="125" dirty="0">
                <a:solidFill>
                  <a:srgbClr val="0070C0"/>
                </a:solidFill>
                <a:latin typeface="Trebuchet MS"/>
                <a:cs typeface="Trebuchet MS"/>
              </a:rPr>
              <a:t>Federal</a:t>
            </a:r>
            <a:r>
              <a:rPr sz="8000" spc="275" dirty="0">
                <a:solidFill>
                  <a:srgbClr val="0070C0"/>
                </a:solidFill>
                <a:latin typeface="Trebuchet MS"/>
                <a:cs typeface="Trebuchet MS"/>
              </a:rPr>
              <a:t> </a:t>
            </a:r>
            <a:r>
              <a:rPr sz="8000" spc="405" dirty="0">
                <a:solidFill>
                  <a:srgbClr val="0070C0"/>
                </a:solidFill>
                <a:latin typeface="Trebuchet MS"/>
                <a:cs typeface="Trebuchet MS"/>
              </a:rPr>
              <a:t>Programs</a:t>
            </a:r>
            <a:endParaRPr sz="8000" dirty="0">
              <a:solidFill>
                <a:srgbClr val="0070C0"/>
              </a:solidFill>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colorful papers with question marks&#10;&#10;Description automatically generated">
            <a:extLst>
              <a:ext uri="{FF2B5EF4-FFF2-40B4-BE49-F238E27FC236}">
                <a16:creationId xmlns:a16="http://schemas.microsoft.com/office/drawing/2014/main" id="{F0E821D2-352B-44E6-8933-DA65851C335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0"/>
            <a:ext cx="8534400" cy="10287000"/>
          </a:xfrm>
          <a:prstGeom prst="rect">
            <a:avLst/>
          </a:prstGeom>
        </p:spPr>
      </p:pic>
      <p:sp>
        <p:nvSpPr>
          <p:cNvPr id="11" name="TextBox 10">
            <a:extLst>
              <a:ext uri="{FF2B5EF4-FFF2-40B4-BE49-F238E27FC236}">
                <a16:creationId xmlns:a16="http://schemas.microsoft.com/office/drawing/2014/main" id="{3316FA87-780C-4D72-9A57-716A026A3EA3}"/>
              </a:ext>
            </a:extLst>
          </p:cNvPr>
          <p:cNvSpPr txBox="1"/>
          <p:nvPr/>
        </p:nvSpPr>
        <p:spPr>
          <a:xfrm rot="21235349">
            <a:off x="9194749" y="3712732"/>
            <a:ext cx="7595798" cy="1446550"/>
          </a:xfrm>
          <a:prstGeom prst="rect">
            <a:avLst/>
          </a:prstGeom>
          <a:noFill/>
        </p:spPr>
        <p:txBody>
          <a:bodyPr wrap="square" rtlCol="0">
            <a:spAutoFit/>
          </a:bodyPr>
          <a:lstStyle/>
          <a:p>
            <a:r>
              <a:rPr lang="en-US" sz="8000" b="1" dirty="0">
                <a:solidFill>
                  <a:srgbClr val="00B0F0"/>
                </a:solidFill>
                <a:latin typeface="Amasis MT Pro Medium" panose="02040604050005020304" pitchFamily="18" charset="0"/>
              </a:rPr>
              <a:t>Questions</a:t>
            </a:r>
            <a:r>
              <a:rPr lang="en-US" sz="8800" b="1" dirty="0">
                <a:solidFill>
                  <a:srgbClr val="00B0F0"/>
                </a:solidFill>
                <a:latin typeface="Amasis MT Pro Medium" panose="02040604050005020304" pitchFamily="18" charset="0"/>
              </a:rPr>
              <a:t>?????</a:t>
            </a:r>
          </a:p>
        </p:txBody>
      </p:sp>
      <p:sp>
        <p:nvSpPr>
          <p:cNvPr id="3" name="TextBox 2">
            <a:extLst>
              <a:ext uri="{FF2B5EF4-FFF2-40B4-BE49-F238E27FC236}">
                <a16:creationId xmlns:a16="http://schemas.microsoft.com/office/drawing/2014/main" id="{F79A4E06-97DB-8FEA-1E26-190DB2FA7B8E}"/>
              </a:ext>
            </a:extLst>
          </p:cNvPr>
          <p:cNvSpPr txBox="1"/>
          <p:nvPr/>
        </p:nvSpPr>
        <p:spPr>
          <a:xfrm>
            <a:off x="9333674" y="6533551"/>
            <a:ext cx="638922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b="1" dirty="0">
                <a:solidFill>
                  <a:schemeClr val="accent6"/>
                </a:solidFill>
                <a:ea typeface="Calibri"/>
                <a:cs typeface="Calibri"/>
              </a:rPr>
              <a:t>Thank You!</a:t>
            </a:r>
            <a:endParaRPr lang="en-US" sz="8800" b="1">
              <a:solidFill>
                <a:schemeClr val="accent6"/>
              </a:solidFill>
              <a:ea typeface="Calibri"/>
              <a:cs typeface="Calibri"/>
            </a:endParaRPr>
          </a:p>
        </p:txBody>
      </p:sp>
    </p:spTree>
    <p:extLst>
      <p:ext uri="{BB962C8B-B14F-4D97-AF65-F5344CB8AC3E}">
        <p14:creationId xmlns:p14="http://schemas.microsoft.com/office/powerpoint/2010/main" val="673395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0" y="4610100"/>
            <a:ext cx="1754237" cy="1798699"/>
          </a:xfrm>
          <a:prstGeom prst="rect">
            <a:avLst/>
          </a:prstGeom>
        </p:spPr>
      </p:pic>
      <p:pic>
        <p:nvPicPr>
          <p:cNvPr id="5" name="Picture 4"/>
          <p:cNvPicPr>
            <a:picLocks noChangeAspect="1"/>
          </p:cNvPicPr>
          <p:nvPr/>
        </p:nvPicPr>
        <p:blipFill>
          <a:blip r:embed="rId3"/>
          <a:stretch>
            <a:fillRect/>
          </a:stretch>
        </p:blipFill>
        <p:spPr>
          <a:xfrm rot="1605998">
            <a:off x="1177834" y="330926"/>
            <a:ext cx="1480630" cy="1518158"/>
          </a:xfrm>
          <a:prstGeom prst="rect">
            <a:avLst/>
          </a:prstGeom>
        </p:spPr>
      </p:pic>
      <p:pic>
        <p:nvPicPr>
          <p:cNvPr id="1026" name="Picture 2" descr="Open House Elementary - The Woods Private School">
            <a:extLst>
              <a:ext uri="{FF2B5EF4-FFF2-40B4-BE49-F238E27FC236}">
                <a16:creationId xmlns:a16="http://schemas.microsoft.com/office/drawing/2014/main" id="{0971BF2B-6932-41C5-9593-A9BBF37B8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0995" y="2080983"/>
            <a:ext cx="12280182" cy="716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7999" cy="10286998"/>
          </a:xfrm>
          <a:prstGeom prst="rect">
            <a:avLst/>
          </a:prstGeom>
        </p:spPr>
      </p:pic>
      <p:sp>
        <p:nvSpPr>
          <p:cNvPr id="3" name="object 3"/>
          <p:cNvSpPr txBox="1">
            <a:spLocks noGrp="1"/>
          </p:cNvSpPr>
          <p:nvPr>
            <p:ph type="title"/>
          </p:nvPr>
        </p:nvSpPr>
        <p:spPr>
          <a:xfrm>
            <a:off x="3238281" y="2926766"/>
            <a:ext cx="11381740" cy="1174750"/>
          </a:xfrm>
          <a:prstGeom prst="rect">
            <a:avLst/>
          </a:prstGeom>
        </p:spPr>
        <p:txBody>
          <a:bodyPr vert="horz" wrap="square" lIns="0" tIns="17145" rIns="0" bIns="0" rtlCol="0">
            <a:spAutoFit/>
          </a:bodyPr>
          <a:lstStyle/>
          <a:p>
            <a:pPr marL="12700">
              <a:lnSpc>
                <a:spcPct val="100000"/>
              </a:lnSpc>
              <a:spcBef>
                <a:spcPts val="135"/>
              </a:spcBef>
            </a:pPr>
            <a:r>
              <a:rPr sz="7500" spc="365" dirty="0">
                <a:solidFill>
                  <a:srgbClr val="00B050"/>
                </a:solidFill>
                <a:latin typeface="Trebuchet MS"/>
                <a:cs typeface="Trebuchet MS"/>
              </a:rPr>
              <a:t>What</a:t>
            </a:r>
            <a:r>
              <a:rPr sz="7500" spc="285" dirty="0">
                <a:solidFill>
                  <a:srgbClr val="00B050"/>
                </a:solidFill>
                <a:latin typeface="Trebuchet MS"/>
                <a:cs typeface="Trebuchet MS"/>
              </a:rPr>
              <a:t> </a:t>
            </a:r>
            <a:r>
              <a:rPr sz="7500" spc="229" dirty="0">
                <a:solidFill>
                  <a:srgbClr val="00B050"/>
                </a:solidFill>
                <a:latin typeface="Trebuchet MS"/>
                <a:cs typeface="Trebuchet MS"/>
              </a:rPr>
              <a:t>is</a:t>
            </a:r>
            <a:r>
              <a:rPr sz="7500" spc="285" dirty="0">
                <a:solidFill>
                  <a:srgbClr val="00B050"/>
                </a:solidFill>
                <a:latin typeface="Trebuchet MS"/>
                <a:cs typeface="Trebuchet MS"/>
              </a:rPr>
              <a:t> </a:t>
            </a:r>
            <a:r>
              <a:rPr sz="7500" spc="475" dirty="0">
                <a:solidFill>
                  <a:srgbClr val="00B050"/>
                </a:solidFill>
                <a:latin typeface="Trebuchet MS"/>
                <a:cs typeface="Trebuchet MS"/>
              </a:rPr>
              <a:t>a</a:t>
            </a:r>
            <a:r>
              <a:rPr sz="7500" spc="285" dirty="0">
                <a:solidFill>
                  <a:srgbClr val="00B050"/>
                </a:solidFill>
                <a:latin typeface="Trebuchet MS"/>
                <a:cs typeface="Trebuchet MS"/>
              </a:rPr>
              <a:t> </a:t>
            </a:r>
            <a:r>
              <a:rPr sz="7500" spc="-70" dirty="0">
                <a:solidFill>
                  <a:srgbClr val="00B050"/>
                </a:solidFill>
                <a:latin typeface="Trebuchet MS"/>
                <a:cs typeface="Trebuchet MS"/>
              </a:rPr>
              <a:t>Title</a:t>
            </a:r>
            <a:r>
              <a:rPr sz="7500" spc="285" dirty="0">
                <a:solidFill>
                  <a:srgbClr val="00B050"/>
                </a:solidFill>
                <a:latin typeface="Trebuchet MS"/>
                <a:cs typeface="Trebuchet MS"/>
              </a:rPr>
              <a:t> </a:t>
            </a:r>
            <a:r>
              <a:rPr sz="7500" spc="-75" dirty="0">
                <a:solidFill>
                  <a:srgbClr val="00B050"/>
                </a:solidFill>
                <a:latin typeface="Trebuchet MS"/>
                <a:cs typeface="Trebuchet MS"/>
              </a:rPr>
              <a:t>I</a:t>
            </a:r>
            <a:r>
              <a:rPr sz="7500" spc="285" dirty="0">
                <a:solidFill>
                  <a:srgbClr val="00B050"/>
                </a:solidFill>
                <a:latin typeface="Trebuchet MS"/>
                <a:cs typeface="Trebuchet MS"/>
              </a:rPr>
              <a:t> </a:t>
            </a:r>
            <a:r>
              <a:rPr sz="7500" spc="360" dirty="0">
                <a:solidFill>
                  <a:srgbClr val="00B050"/>
                </a:solidFill>
                <a:latin typeface="Trebuchet MS"/>
                <a:cs typeface="Trebuchet MS"/>
              </a:rPr>
              <a:t>School?</a:t>
            </a:r>
            <a:endParaRPr sz="7500" dirty="0">
              <a:solidFill>
                <a:srgbClr val="00B050"/>
              </a:solidFill>
              <a:latin typeface="Trebuchet MS"/>
              <a:cs typeface="Trebuchet MS"/>
            </a:endParaRPr>
          </a:p>
        </p:txBody>
      </p:sp>
      <p:grpSp>
        <p:nvGrpSpPr>
          <p:cNvPr id="4" name="object 4"/>
          <p:cNvGrpSpPr/>
          <p:nvPr/>
        </p:nvGrpSpPr>
        <p:grpSpPr>
          <a:xfrm>
            <a:off x="1238249" y="341538"/>
            <a:ext cx="15839988" cy="9946073"/>
            <a:chOff x="1238249" y="341538"/>
            <a:chExt cx="15839988" cy="9946073"/>
          </a:xfrm>
        </p:grpSpPr>
        <p:pic>
          <p:nvPicPr>
            <p:cNvPr id="5" name="object 5"/>
            <p:cNvPicPr/>
            <p:nvPr/>
          </p:nvPicPr>
          <p:blipFill>
            <a:blip r:embed="rId3" cstate="print"/>
            <a:stretch>
              <a:fillRect/>
            </a:stretch>
          </p:blipFill>
          <p:spPr>
            <a:xfrm>
              <a:off x="7781996" y="1282451"/>
              <a:ext cx="2290753" cy="1224901"/>
            </a:xfrm>
            <a:prstGeom prst="rect">
              <a:avLst/>
            </a:prstGeom>
          </p:spPr>
        </p:pic>
        <p:pic>
          <p:nvPicPr>
            <p:cNvPr id="6" name="object 6"/>
            <p:cNvPicPr/>
            <p:nvPr/>
          </p:nvPicPr>
          <p:blipFill>
            <a:blip r:embed="rId4" cstate="print"/>
            <a:stretch>
              <a:fillRect/>
            </a:stretch>
          </p:blipFill>
          <p:spPr>
            <a:xfrm>
              <a:off x="1434647" y="1058098"/>
              <a:ext cx="3282720" cy="1954171"/>
            </a:xfrm>
            <a:prstGeom prst="rect">
              <a:avLst/>
            </a:prstGeom>
          </p:spPr>
        </p:pic>
        <p:pic>
          <p:nvPicPr>
            <p:cNvPr id="7" name="object 7"/>
            <p:cNvPicPr/>
            <p:nvPr/>
          </p:nvPicPr>
          <p:blipFill>
            <a:blip r:embed="rId5" cstate="print"/>
            <a:stretch>
              <a:fillRect/>
            </a:stretch>
          </p:blipFill>
          <p:spPr>
            <a:xfrm>
              <a:off x="14187104" y="341538"/>
              <a:ext cx="2397969" cy="2176052"/>
            </a:xfrm>
            <a:prstGeom prst="rect">
              <a:avLst/>
            </a:prstGeom>
          </p:spPr>
        </p:pic>
        <p:pic>
          <p:nvPicPr>
            <p:cNvPr id="8" name="object 8"/>
            <p:cNvPicPr/>
            <p:nvPr/>
          </p:nvPicPr>
          <p:blipFill>
            <a:blip r:embed="rId6" cstate="print"/>
            <a:stretch>
              <a:fillRect/>
            </a:stretch>
          </p:blipFill>
          <p:spPr>
            <a:xfrm>
              <a:off x="15414015" y="6766517"/>
              <a:ext cx="1664222" cy="1911195"/>
            </a:xfrm>
            <a:prstGeom prst="rect">
              <a:avLst/>
            </a:prstGeom>
          </p:spPr>
        </p:pic>
        <p:sp>
          <p:nvSpPr>
            <p:cNvPr id="9" name="object 9"/>
            <p:cNvSpPr/>
            <p:nvPr/>
          </p:nvSpPr>
          <p:spPr>
            <a:xfrm>
              <a:off x="2058905" y="8190417"/>
              <a:ext cx="2325370" cy="2096770"/>
            </a:xfrm>
            <a:custGeom>
              <a:avLst/>
              <a:gdLst/>
              <a:ahLst/>
              <a:cxnLst/>
              <a:rect l="l" t="t" r="r" b="b"/>
              <a:pathLst>
                <a:path w="2325370" h="2096770">
                  <a:moveTo>
                    <a:pt x="1326213" y="817580"/>
                  </a:moveTo>
                  <a:lnTo>
                    <a:pt x="918272" y="855326"/>
                  </a:lnTo>
                  <a:lnTo>
                    <a:pt x="1042147" y="0"/>
                  </a:lnTo>
                  <a:lnTo>
                    <a:pt x="1326213" y="817580"/>
                  </a:lnTo>
                  <a:close/>
                </a:path>
                <a:path w="2325370" h="2096770">
                  <a:moveTo>
                    <a:pt x="540819" y="2008326"/>
                  </a:moveTo>
                  <a:lnTo>
                    <a:pt x="772282" y="1471592"/>
                  </a:lnTo>
                  <a:lnTo>
                    <a:pt x="0" y="1379098"/>
                  </a:lnTo>
                  <a:lnTo>
                    <a:pt x="740355" y="1074313"/>
                  </a:lnTo>
                  <a:lnTo>
                    <a:pt x="434782" y="687638"/>
                  </a:lnTo>
                  <a:lnTo>
                    <a:pt x="918272" y="855326"/>
                  </a:lnTo>
                  <a:lnTo>
                    <a:pt x="1653274" y="787317"/>
                  </a:lnTo>
                  <a:lnTo>
                    <a:pt x="1541296" y="1000203"/>
                  </a:lnTo>
                  <a:lnTo>
                    <a:pt x="2325006" y="1163968"/>
                  </a:lnTo>
                  <a:lnTo>
                    <a:pt x="1582806" y="1396595"/>
                  </a:lnTo>
                  <a:lnTo>
                    <a:pt x="1744491" y="1637204"/>
                  </a:lnTo>
                  <a:lnTo>
                    <a:pt x="1404959" y="1668621"/>
                  </a:lnTo>
                  <a:lnTo>
                    <a:pt x="997018" y="1706367"/>
                  </a:lnTo>
                  <a:lnTo>
                    <a:pt x="540819" y="2008326"/>
                  </a:lnTo>
                  <a:close/>
                </a:path>
                <a:path w="2325370" h="2096770">
                  <a:moveTo>
                    <a:pt x="1653274" y="787317"/>
                  </a:moveTo>
                  <a:lnTo>
                    <a:pt x="1326213" y="817580"/>
                  </a:lnTo>
                  <a:lnTo>
                    <a:pt x="1770725" y="564025"/>
                  </a:lnTo>
                  <a:lnTo>
                    <a:pt x="1653274" y="787317"/>
                  </a:lnTo>
                  <a:close/>
                </a:path>
                <a:path w="2325370" h="2096770">
                  <a:moveTo>
                    <a:pt x="1908818" y="1881746"/>
                  </a:moveTo>
                  <a:lnTo>
                    <a:pt x="1404959" y="1668621"/>
                  </a:lnTo>
                  <a:lnTo>
                    <a:pt x="1744491" y="1637204"/>
                  </a:lnTo>
                  <a:lnTo>
                    <a:pt x="1908818" y="1881746"/>
                  </a:lnTo>
                  <a:close/>
                </a:path>
                <a:path w="2325370" h="2096770">
                  <a:moveTo>
                    <a:pt x="1336553" y="2096582"/>
                  </a:moveTo>
                  <a:lnTo>
                    <a:pt x="1118083" y="2096582"/>
                  </a:lnTo>
                  <a:lnTo>
                    <a:pt x="997018" y="1706367"/>
                  </a:lnTo>
                  <a:lnTo>
                    <a:pt x="1404959" y="1668621"/>
                  </a:lnTo>
                  <a:lnTo>
                    <a:pt x="1336553" y="2096582"/>
                  </a:lnTo>
                  <a:close/>
                </a:path>
              </a:pathLst>
            </a:custGeom>
            <a:solidFill>
              <a:srgbClr val="000000">
                <a:alpha val="59999"/>
              </a:srgbClr>
            </a:solidFill>
          </p:spPr>
          <p:txBody>
            <a:bodyPr wrap="square" lIns="0" tIns="0" rIns="0" bIns="0" rtlCol="0"/>
            <a:lstStyle/>
            <a:p>
              <a:endParaRPr/>
            </a:p>
          </p:txBody>
        </p:sp>
        <p:sp>
          <p:nvSpPr>
            <p:cNvPr id="10" name="object 10"/>
            <p:cNvSpPr/>
            <p:nvPr/>
          </p:nvSpPr>
          <p:spPr>
            <a:xfrm>
              <a:off x="2088396" y="8129246"/>
              <a:ext cx="2325370" cy="2158365"/>
            </a:xfrm>
            <a:custGeom>
              <a:avLst/>
              <a:gdLst/>
              <a:ahLst/>
              <a:cxnLst/>
              <a:rect l="l" t="t" r="r" b="b"/>
              <a:pathLst>
                <a:path w="2325370" h="2158365">
                  <a:moveTo>
                    <a:pt x="1326213" y="817579"/>
                  </a:moveTo>
                  <a:lnTo>
                    <a:pt x="918272" y="855326"/>
                  </a:lnTo>
                  <a:lnTo>
                    <a:pt x="1042147" y="0"/>
                  </a:lnTo>
                  <a:lnTo>
                    <a:pt x="1326213" y="817579"/>
                  </a:lnTo>
                  <a:close/>
                </a:path>
                <a:path w="2325370" h="2158365">
                  <a:moveTo>
                    <a:pt x="540819" y="2008325"/>
                  </a:moveTo>
                  <a:lnTo>
                    <a:pt x="772282" y="1471591"/>
                  </a:lnTo>
                  <a:lnTo>
                    <a:pt x="0" y="1379098"/>
                  </a:lnTo>
                  <a:lnTo>
                    <a:pt x="740355" y="1074312"/>
                  </a:lnTo>
                  <a:lnTo>
                    <a:pt x="434782" y="687638"/>
                  </a:lnTo>
                  <a:lnTo>
                    <a:pt x="918272" y="855326"/>
                  </a:lnTo>
                  <a:lnTo>
                    <a:pt x="1326213" y="817579"/>
                  </a:lnTo>
                  <a:lnTo>
                    <a:pt x="1653274" y="787317"/>
                  </a:lnTo>
                  <a:lnTo>
                    <a:pt x="1541296" y="1000202"/>
                  </a:lnTo>
                  <a:lnTo>
                    <a:pt x="2325005" y="1163968"/>
                  </a:lnTo>
                  <a:lnTo>
                    <a:pt x="1582806" y="1396595"/>
                  </a:lnTo>
                  <a:lnTo>
                    <a:pt x="1744491" y="1637204"/>
                  </a:lnTo>
                  <a:lnTo>
                    <a:pt x="997017" y="1706367"/>
                  </a:lnTo>
                  <a:lnTo>
                    <a:pt x="540819" y="2008325"/>
                  </a:lnTo>
                  <a:close/>
                </a:path>
                <a:path w="2325370" h="2158365">
                  <a:moveTo>
                    <a:pt x="1653274" y="787317"/>
                  </a:moveTo>
                  <a:lnTo>
                    <a:pt x="1326213" y="817579"/>
                  </a:lnTo>
                  <a:lnTo>
                    <a:pt x="1770725" y="564024"/>
                  </a:lnTo>
                  <a:lnTo>
                    <a:pt x="1653274" y="787317"/>
                  </a:lnTo>
                  <a:close/>
                </a:path>
                <a:path w="2325370" h="2158365">
                  <a:moveTo>
                    <a:pt x="1326776" y="2157753"/>
                  </a:moveTo>
                  <a:lnTo>
                    <a:pt x="1137061" y="2157753"/>
                  </a:lnTo>
                  <a:lnTo>
                    <a:pt x="997018" y="1706367"/>
                  </a:lnTo>
                  <a:lnTo>
                    <a:pt x="1744491" y="1637204"/>
                  </a:lnTo>
                  <a:lnTo>
                    <a:pt x="1404959" y="1668621"/>
                  </a:lnTo>
                  <a:lnTo>
                    <a:pt x="1326776" y="2157753"/>
                  </a:lnTo>
                  <a:close/>
                </a:path>
                <a:path w="2325370" h="2158365">
                  <a:moveTo>
                    <a:pt x="1908818" y="1881746"/>
                  </a:moveTo>
                  <a:lnTo>
                    <a:pt x="1404959" y="1668621"/>
                  </a:lnTo>
                  <a:lnTo>
                    <a:pt x="1744491" y="1637204"/>
                  </a:lnTo>
                  <a:lnTo>
                    <a:pt x="1908818" y="1881746"/>
                  </a:lnTo>
                  <a:close/>
                </a:path>
              </a:pathLst>
            </a:custGeom>
            <a:solidFill>
              <a:srgbClr val="B4D995"/>
            </a:solidFill>
          </p:spPr>
          <p:txBody>
            <a:bodyPr wrap="square" lIns="0" tIns="0" rIns="0" bIns="0" rtlCol="0"/>
            <a:lstStyle/>
            <a:p>
              <a:endParaRPr/>
            </a:p>
          </p:txBody>
        </p:sp>
        <p:sp>
          <p:nvSpPr>
            <p:cNvPr id="11" name="object 11"/>
            <p:cNvSpPr/>
            <p:nvPr/>
          </p:nvSpPr>
          <p:spPr>
            <a:xfrm>
              <a:off x="2141804" y="8346302"/>
              <a:ext cx="2220595" cy="1932305"/>
            </a:xfrm>
            <a:custGeom>
              <a:avLst/>
              <a:gdLst/>
              <a:ahLst/>
              <a:cxnLst/>
              <a:rect l="l" t="t" r="r" b="b"/>
              <a:pathLst>
                <a:path w="2220595" h="1932304">
                  <a:moveTo>
                    <a:pt x="1535633" y="1286272"/>
                  </a:moveTo>
                  <a:lnTo>
                    <a:pt x="1533594" y="1286149"/>
                  </a:lnTo>
                  <a:lnTo>
                    <a:pt x="1532242" y="1285382"/>
                  </a:lnTo>
                  <a:lnTo>
                    <a:pt x="1529506" y="1284405"/>
                  </a:lnTo>
                  <a:lnTo>
                    <a:pt x="1535118" y="1280823"/>
                  </a:lnTo>
                  <a:lnTo>
                    <a:pt x="1535766" y="1281988"/>
                  </a:lnTo>
                  <a:lnTo>
                    <a:pt x="1536691" y="1283091"/>
                  </a:lnTo>
                  <a:lnTo>
                    <a:pt x="1536844" y="1283868"/>
                  </a:lnTo>
                  <a:lnTo>
                    <a:pt x="1536963" y="1284945"/>
                  </a:lnTo>
                  <a:lnTo>
                    <a:pt x="1535633" y="1286272"/>
                  </a:lnTo>
                  <a:close/>
                </a:path>
                <a:path w="2220595" h="1932304">
                  <a:moveTo>
                    <a:pt x="1520380" y="1336051"/>
                  </a:moveTo>
                  <a:lnTo>
                    <a:pt x="1519446" y="1325962"/>
                  </a:lnTo>
                  <a:lnTo>
                    <a:pt x="1518766" y="1320729"/>
                  </a:lnTo>
                  <a:lnTo>
                    <a:pt x="1518473" y="1313226"/>
                  </a:lnTo>
                  <a:lnTo>
                    <a:pt x="1555561" y="1280268"/>
                  </a:lnTo>
                  <a:lnTo>
                    <a:pt x="1557717" y="1281145"/>
                  </a:lnTo>
                  <a:lnTo>
                    <a:pt x="1562230" y="1281520"/>
                  </a:lnTo>
                  <a:lnTo>
                    <a:pt x="1534014" y="1311788"/>
                  </a:lnTo>
                  <a:lnTo>
                    <a:pt x="1533775" y="1318532"/>
                  </a:lnTo>
                  <a:lnTo>
                    <a:pt x="1529122" y="1327390"/>
                  </a:lnTo>
                  <a:lnTo>
                    <a:pt x="1525521" y="1330242"/>
                  </a:lnTo>
                  <a:lnTo>
                    <a:pt x="1520380" y="1336051"/>
                  </a:lnTo>
                  <a:close/>
                </a:path>
                <a:path w="2220595" h="1932304">
                  <a:moveTo>
                    <a:pt x="1070704" y="896041"/>
                  </a:moveTo>
                  <a:lnTo>
                    <a:pt x="1068399" y="895045"/>
                  </a:lnTo>
                  <a:lnTo>
                    <a:pt x="1057048" y="855195"/>
                  </a:lnTo>
                  <a:lnTo>
                    <a:pt x="1072956" y="852308"/>
                  </a:lnTo>
                  <a:lnTo>
                    <a:pt x="1073262" y="852813"/>
                  </a:lnTo>
                  <a:lnTo>
                    <a:pt x="1072050" y="865001"/>
                  </a:lnTo>
                  <a:lnTo>
                    <a:pt x="1071466" y="872737"/>
                  </a:lnTo>
                  <a:lnTo>
                    <a:pt x="1071147" y="880499"/>
                  </a:lnTo>
                  <a:lnTo>
                    <a:pt x="1070943" y="888272"/>
                  </a:lnTo>
                  <a:lnTo>
                    <a:pt x="1070704" y="896041"/>
                  </a:lnTo>
                  <a:close/>
                </a:path>
                <a:path w="2220595" h="1932304">
                  <a:moveTo>
                    <a:pt x="1225651" y="1641459"/>
                  </a:moveTo>
                  <a:lnTo>
                    <a:pt x="1221571" y="1630077"/>
                  </a:lnTo>
                  <a:lnTo>
                    <a:pt x="1217857" y="1619532"/>
                  </a:lnTo>
                  <a:lnTo>
                    <a:pt x="1216134" y="1609195"/>
                  </a:lnTo>
                  <a:lnTo>
                    <a:pt x="1218028" y="1598439"/>
                  </a:lnTo>
                  <a:lnTo>
                    <a:pt x="1222894" y="1607842"/>
                  </a:lnTo>
                  <a:lnTo>
                    <a:pt x="1227841" y="1617535"/>
                  </a:lnTo>
                  <a:lnTo>
                    <a:pt x="1229786" y="1628434"/>
                  </a:lnTo>
                  <a:lnTo>
                    <a:pt x="1225651" y="1641459"/>
                  </a:lnTo>
                  <a:close/>
                </a:path>
                <a:path w="2220595" h="1932304">
                  <a:moveTo>
                    <a:pt x="1075058" y="940584"/>
                  </a:moveTo>
                  <a:lnTo>
                    <a:pt x="1072856" y="934256"/>
                  </a:lnTo>
                  <a:lnTo>
                    <a:pt x="1072080" y="925681"/>
                  </a:lnTo>
                  <a:lnTo>
                    <a:pt x="1073187" y="918130"/>
                  </a:lnTo>
                  <a:lnTo>
                    <a:pt x="1076143" y="913470"/>
                  </a:lnTo>
                  <a:lnTo>
                    <a:pt x="1078503" y="911973"/>
                  </a:lnTo>
                  <a:lnTo>
                    <a:pt x="1082295" y="912737"/>
                  </a:lnTo>
                  <a:lnTo>
                    <a:pt x="1085436" y="912472"/>
                  </a:lnTo>
                  <a:lnTo>
                    <a:pt x="1085420" y="915341"/>
                  </a:lnTo>
                  <a:lnTo>
                    <a:pt x="1086282" y="918588"/>
                  </a:lnTo>
                  <a:lnTo>
                    <a:pt x="1082367" y="927536"/>
                  </a:lnTo>
                  <a:lnTo>
                    <a:pt x="1078699" y="933715"/>
                  </a:lnTo>
                  <a:lnTo>
                    <a:pt x="1075058" y="940584"/>
                  </a:lnTo>
                  <a:close/>
                </a:path>
                <a:path w="2220595" h="1932304">
                  <a:moveTo>
                    <a:pt x="2153739" y="961096"/>
                  </a:moveTo>
                  <a:lnTo>
                    <a:pt x="2153977" y="960635"/>
                  </a:lnTo>
                  <a:lnTo>
                    <a:pt x="2146087" y="956592"/>
                  </a:lnTo>
                  <a:lnTo>
                    <a:pt x="2140408" y="952422"/>
                  </a:lnTo>
                  <a:lnTo>
                    <a:pt x="2137601" y="947286"/>
                  </a:lnTo>
                  <a:lnTo>
                    <a:pt x="2137195" y="941064"/>
                  </a:lnTo>
                  <a:lnTo>
                    <a:pt x="2138717" y="933634"/>
                  </a:lnTo>
                  <a:lnTo>
                    <a:pt x="2160092" y="956020"/>
                  </a:lnTo>
                  <a:lnTo>
                    <a:pt x="2153739" y="961096"/>
                  </a:lnTo>
                  <a:close/>
                </a:path>
                <a:path w="2220595" h="1932304">
                  <a:moveTo>
                    <a:pt x="2191209" y="930504"/>
                  </a:moveTo>
                  <a:lnTo>
                    <a:pt x="2191075" y="930083"/>
                  </a:lnTo>
                  <a:lnTo>
                    <a:pt x="2191415" y="930158"/>
                  </a:lnTo>
                  <a:lnTo>
                    <a:pt x="2191209" y="930504"/>
                  </a:lnTo>
                  <a:close/>
                </a:path>
                <a:path w="2220595" h="1932304">
                  <a:moveTo>
                    <a:pt x="1171532" y="1356037"/>
                  </a:moveTo>
                  <a:lnTo>
                    <a:pt x="1166285" y="1356021"/>
                  </a:lnTo>
                  <a:lnTo>
                    <a:pt x="1163637" y="1350022"/>
                  </a:lnTo>
                  <a:lnTo>
                    <a:pt x="1160642" y="1344037"/>
                  </a:lnTo>
                  <a:lnTo>
                    <a:pt x="1159748" y="1337966"/>
                  </a:lnTo>
                  <a:lnTo>
                    <a:pt x="1163406" y="1331708"/>
                  </a:lnTo>
                  <a:lnTo>
                    <a:pt x="1169245" y="1331315"/>
                  </a:lnTo>
                  <a:lnTo>
                    <a:pt x="1171532" y="1356037"/>
                  </a:lnTo>
                  <a:close/>
                </a:path>
                <a:path w="2220595" h="1932304">
                  <a:moveTo>
                    <a:pt x="1133148" y="1175799"/>
                  </a:moveTo>
                  <a:lnTo>
                    <a:pt x="1129225" y="1174472"/>
                  </a:lnTo>
                  <a:lnTo>
                    <a:pt x="1127981" y="1172866"/>
                  </a:lnTo>
                  <a:lnTo>
                    <a:pt x="1124787" y="1168200"/>
                  </a:lnTo>
                  <a:lnTo>
                    <a:pt x="1122888" y="1162989"/>
                  </a:lnTo>
                  <a:lnTo>
                    <a:pt x="1123363" y="1156871"/>
                  </a:lnTo>
                  <a:lnTo>
                    <a:pt x="1127289" y="1149485"/>
                  </a:lnTo>
                  <a:lnTo>
                    <a:pt x="1131536" y="1157229"/>
                  </a:lnTo>
                  <a:lnTo>
                    <a:pt x="1134978" y="1162629"/>
                  </a:lnTo>
                  <a:lnTo>
                    <a:pt x="1138063" y="1170111"/>
                  </a:lnTo>
                  <a:lnTo>
                    <a:pt x="1136306" y="1174054"/>
                  </a:lnTo>
                  <a:lnTo>
                    <a:pt x="1133148" y="1175799"/>
                  </a:lnTo>
                  <a:close/>
                </a:path>
                <a:path w="2220595" h="1932304">
                  <a:moveTo>
                    <a:pt x="1208038" y="1534057"/>
                  </a:moveTo>
                  <a:lnTo>
                    <a:pt x="1202635" y="1530900"/>
                  </a:lnTo>
                  <a:lnTo>
                    <a:pt x="1198252" y="1527641"/>
                  </a:lnTo>
                  <a:lnTo>
                    <a:pt x="1196258" y="1523473"/>
                  </a:lnTo>
                  <a:lnTo>
                    <a:pt x="1198019" y="1517586"/>
                  </a:lnTo>
                  <a:lnTo>
                    <a:pt x="1199293" y="1515398"/>
                  </a:lnTo>
                  <a:lnTo>
                    <a:pt x="1205106" y="1513181"/>
                  </a:lnTo>
                  <a:lnTo>
                    <a:pt x="1213557" y="1519168"/>
                  </a:lnTo>
                  <a:lnTo>
                    <a:pt x="1212497" y="1525793"/>
                  </a:lnTo>
                  <a:lnTo>
                    <a:pt x="1208038" y="1534057"/>
                  </a:lnTo>
                  <a:close/>
                </a:path>
                <a:path w="2220595" h="1932304">
                  <a:moveTo>
                    <a:pt x="2047922" y="923518"/>
                  </a:moveTo>
                  <a:lnTo>
                    <a:pt x="2045522" y="917741"/>
                  </a:lnTo>
                  <a:lnTo>
                    <a:pt x="2043960" y="911856"/>
                  </a:lnTo>
                  <a:lnTo>
                    <a:pt x="2043645" y="905812"/>
                  </a:lnTo>
                  <a:lnTo>
                    <a:pt x="2044985" y="899558"/>
                  </a:lnTo>
                  <a:lnTo>
                    <a:pt x="2050453" y="900700"/>
                  </a:lnTo>
                  <a:lnTo>
                    <a:pt x="2052518" y="923019"/>
                  </a:lnTo>
                  <a:lnTo>
                    <a:pt x="2047922" y="923518"/>
                  </a:lnTo>
                  <a:close/>
                </a:path>
                <a:path w="2220595" h="1932304">
                  <a:moveTo>
                    <a:pt x="1154403" y="1265698"/>
                  </a:moveTo>
                  <a:lnTo>
                    <a:pt x="1136193" y="1251954"/>
                  </a:lnTo>
                  <a:lnTo>
                    <a:pt x="1149686" y="1249845"/>
                  </a:lnTo>
                  <a:lnTo>
                    <a:pt x="1150411" y="1250416"/>
                  </a:lnTo>
                  <a:lnTo>
                    <a:pt x="1154403" y="1265698"/>
                  </a:lnTo>
                  <a:close/>
                </a:path>
                <a:path w="2220595" h="1932304">
                  <a:moveTo>
                    <a:pt x="1186194" y="1431033"/>
                  </a:moveTo>
                  <a:lnTo>
                    <a:pt x="1183352" y="1430641"/>
                  </a:lnTo>
                  <a:lnTo>
                    <a:pt x="1178510" y="1430994"/>
                  </a:lnTo>
                  <a:lnTo>
                    <a:pt x="1176615" y="1425905"/>
                  </a:lnTo>
                  <a:lnTo>
                    <a:pt x="1176886" y="1421450"/>
                  </a:lnTo>
                  <a:lnTo>
                    <a:pt x="1176496" y="1417240"/>
                  </a:lnTo>
                  <a:lnTo>
                    <a:pt x="1183557" y="1416666"/>
                  </a:lnTo>
                  <a:lnTo>
                    <a:pt x="1186194" y="1431033"/>
                  </a:lnTo>
                  <a:close/>
                </a:path>
                <a:path w="2220595" h="1932304">
                  <a:moveTo>
                    <a:pt x="2146077" y="984341"/>
                  </a:moveTo>
                  <a:lnTo>
                    <a:pt x="2139061" y="981813"/>
                  </a:lnTo>
                  <a:lnTo>
                    <a:pt x="2136090" y="979014"/>
                  </a:lnTo>
                  <a:lnTo>
                    <a:pt x="2136594" y="974184"/>
                  </a:lnTo>
                  <a:lnTo>
                    <a:pt x="2140004" y="965561"/>
                  </a:lnTo>
                  <a:lnTo>
                    <a:pt x="2146077" y="984341"/>
                  </a:lnTo>
                  <a:close/>
                </a:path>
                <a:path w="2220595" h="1932304">
                  <a:moveTo>
                    <a:pt x="1125902" y="1144053"/>
                  </a:moveTo>
                  <a:lnTo>
                    <a:pt x="1119064" y="1129817"/>
                  </a:lnTo>
                  <a:lnTo>
                    <a:pt x="1125924" y="1126843"/>
                  </a:lnTo>
                  <a:lnTo>
                    <a:pt x="1127699" y="1131669"/>
                  </a:lnTo>
                  <a:lnTo>
                    <a:pt x="1129598" y="1136462"/>
                  </a:lnTo>
                  <a:lnTo>
                    <a:pt x="1131105" y="1141766"/>
                  </a:lnTo>
                  <a:lnTo>
                    <a:pt x="1127687" y="1143144"/>
                  </a:lnTo>
                  <a:lnTo>
                    <a:pt x="1125902" y="1144053"/>
                  </a:lnTo>
                  <a:close/>
                </a:path>
                <a:path w="2220595" h="1932304">
                  <a:moveTo>
                    <a:pt x="1561635" y="642938"/>
                  </a:moveTo>
                  <a:lnTo>
                    <a:pt x="1560239" y="640775"/>
                  </a:lnTo>
                  <a:lnTo>
                    <a:pt x="1562720" y="640879"/>
                  </a:lnTo>
                  <a:lnTo>
                    <a:pt x="1561635" y="642938"/>
                  </a:lnTo>
                  <a:close/>
                </a:path>
                <a:path w="2220595" h="1932304">
                  <a:moveTo>
                    <a:pt x="1159700" y="1317176"/>
                  </a:moveTo>
                  <a:lnTo>
                    <a:pt x="1158649" y="1312912"/>
                  </a:lnTo>
                  <a:lnTo>
                    <a:pt x="1157463" y="1308665"/>
                  </a:lnTo>
                  <a:lnTo>
                    <a:pt x="1156807" y="1304037"/>
                  </a:lnTo>
                  <a:lnTo>
                    <a:pt x="1161116" y="1303131"/>
                  </a:lnTo>
                  <a:lnTo>
                    <a:pt x="1163398" y="1302508"/>
                  </a:lnTo>
                  <a:lnTo>
                    <a:pt x="1164666" y="1316210"/>
                  </a:lnTo>
                  <a:lnTo>
                    <a:pt x="1159700" y="1317176"/>
                  </a:lnTo>
                  <a:close/>
                </a:path>
                <a:path w="2220595" h="1932304">
                  <a:moveTo>
                    <a:pt x="1023001" y="1710933"/>
                  </a:moveTo>
                  <a:lnTo>
                    <a:pt x="1017375" y="1710999"/>
                  </a:lnTo>
                  <a:lnTo>
                    <a:pt x="1017460" y="1693841"/>
                  </a:lnTo>
                  <a:lnTo>
                    <a:pt x="1021394" y="1693561"/>
                  </a:lnTo>
                  <a:lnTo>
                    <a:pt x="1023001" y="1710933"/>
                  </a:lnTo>
                  <a:close/>
                </a:path>
                <a:path w="2220595" h="1932304">
                  <a:moveTo>
                    <a:pt x="1582523" y="1294989"/>
                  </a:moveTo>
                  <a:lnTo>
                    <a:pt x="1577432" y="1293147"/>
                  </a:lnTo>
                  <a:lnTo>
                    <a:pt x="1571056" y="1288016"/>
                  </a:lnTo>
                  <a:lnTo>
                    <a:pt x="1589494" y="1285127"/>
                  </a:lnTo>
                  <a:lnTo>
                    <a:pt x="1586489" y="1292622"/>
                  </a:lnTo>
                  <a:lnTo>
                    <a:pt x="1582523" y="1294989"/>
                  </a:lnTo>
                  <a:close/>
                </a:path>
                <a:path w="2220595" h="1932304">
                  <a:moveTo>
                    <a:pt x="1263630" y="1849303"/>
                  </a:moveTo>
                  <a:lnTo>
                    <a:pt x="1260272" y="1844814"/>
                  </a:lnTo>
                  <a:lnTo>
                    <a:pt x="1273037" y="1834102"/>
                  </a:lnTo>
                  <a:lnTo>
                    <a:pt x="1277531" y="1840567"/>
                  </a:lnTo>
                  <a:lnTo>
                    <a:pt x="1263630" y="1849303"/>
                  </a:lnTo>
                  <a:close/>
                </a:path>
                <a:path w="2220595" h="1932304">
                  <a:moveTo>
                    <a:pt x="1245961" y="1749246"/>
                  </a:moveTo>
                  <a:lnTo>
                    <a:pt x="1236721" y="1734614"/>
                  </a:lnTo>
                  <a:lnTo>
                    <a:pt x="1240511" y="1731929"/>
                  </a:lnTo>
                  <a:lnTo>
                    <a:pt x="1245106" y="1733901"/>
                  </a:lnTo>
                  <a:lnTo>
                    <a:pt x="1248358" y="1736842"/>
                  </a:lnTo>
                  <a:lnTo>
                    <a:pt x="1249048" y="1741657"/>
                  </a:lnTo>
                  <a:lnTo>
                    <a:pt x="1245961" y="1749246"/>
                  </a:lnTo>
                  <a:close/>
                </a:path>
                <a:path w="2220595" h="1932304">
                  <a:moveTo>
                    <a:pt x="1500027" y="1123181"/>
                  </a:moveTo>
                  <a:lnTo>
                    <a:pt x="1496823" y="1117674"/>
                  </a:lnTo>
                  <a:lnTo>
                    <a:pt x="1506894" y="1110168"/>
                  </a:lnTo>
                  <a:lnTo>
                    <a:pt x="1507910" y="1112276"/>
                  </a:lnTo>
                  <a:lnTo>
                    <a:pt x="1510249" y="1115761"/>
                  </a:lnTo>
                  <a:lnTo>
                    <a:pt x="1506884" y="1118977"/>
                  </a:lnTo>
                  <a:lnTo>
                    <a:pt x="1503335" y="1120952"/>
                  </a:lnTo>
                  <a:lnTo>
                    <a:pt x="1500027" y="1123181"/>
                  </a:lnTo>
                  <a:close/>
                </a:path>
                <a:path w="2220595" h="1932304">
                  <a:moveTo>
                    <a:pt x="1198445" y="1493537"/>
                  </a:moveTo>
                  <a:lnTo>
                    <a:pt x="1190170" y="1469601"/>
                  </a:lnTo>
                  <a:lnTo>
                    <a:pt x="1193871" y="1468356"/>
                  </a:lnTo>
                  <a:lnTo>
                    <a:pt x="1197040" y="1473250"/>
                  </a:lnTo>
                  <a:lnTo>
                    <a:pt x="1200660" y="1478292"/>
                  </a:lnTo>
                  <a:lnTo>
                    <a:pt x="1202030" y="1484662"/>
                  </a:lnTo>
                  <a:lnTo>
                    <a:pt x="1198445" y="1493537"/>
                  </a:lnTo>
                  <a:close/>
                </a:path>
                <a:path w="2220595" h="1932304">
                  <a:moveTo>
                    <a:pt x="1547652" y="637230"/>
                  </a:moveTo>
                  <a:lnTo>
                    <a:pt x="1542419" y="634667"/>
                  </a:lnTo>
                  <a:lnTo>
                    <a:pt x="1548767" y="620679"/>
                  </a:lnTo>
                  <a:lnTo>
                    <a:pt x="1554744" y="624123"/>
                  </a:lnTo>
                  <a:lnTo>
                    <a:pt x="1547652" y="637230"/>
                  </a:lnTo>
                  <a:close/>
                </a:path>
                <a:path w="2220595" h="1932304">
                  <a:moveTo>
                    <a:pt x="1174780" y="1395829"/>
                  </a:moveTo>
                  <a:lnTo>
                    <a:pt x="1171290" y="1392092"/>
                  </a:lnTo>
                  <a:lnTo>
                    <a:pt x="1167772" y="1389999"/>
                  </a:lnTo>
                  <a:lnTo>
                    <a:pt x="1167662" y="1385547"/>
                  </a:lnTo>
                  <a:lnTo>
                    <a:pt x="1170965" y="1383198"/>
                  </a:lnTo>
                  <a:lnTo>
                    <a:pt x="1172799" y="1380890"/>
                  </a:lnTo>
                  <a:lnTo>
                    <a:pt x="1174567" y="1382548"/>
                  </a:lnTo>
                  <a:lnTo>
                    <a:pt x="1177575" y="1384054"/>
                  </a:lnTo>
                  <a:lnTo>
                    <a:pt x="1178119" y="1388439"/>
                  </a:lnTo>
                  <a:lnTo>
                    <a:pt x="1176318" y="1391230"/>
                  </a:lnTo>
                  <a:lnTo>
                    <a:pt x="1174780" y="1395829"/>
                  </a:lnTo>
                  <a:close/>
                </a:path>
                <a:path w="2220595" h="1932304">
                  <a:moveTo>
                    <a:pt x="1553311" y="980800"/>
                  </a:moveTo>
                  <a:lnTo>
                    <a:pt x="1547182" y="973367"/>
                  </a:lnTo>
                  <a:lnTo>
                    <a:pt x="1557023" y="968861"/>
                  </a:lnTo>
                  <a:lnTo>
                    <a:pt x="1553311" y="980800"/>
                  </a:lnTo>
                  <a:close/>
                </a:path>
                <a:path w="2220595" h="1932304">
                  <a:moveTo>
                    <a:pt x="1411322" y="746447"/>
                  </a:moveTo>
                  <a:lnTo>
                    <a:pt x="1407449" y="744746"/>
                  </a:lnTo>
                  <a:lnTo>
                    <a:pt x="1408419" y="740928"/>
                  </a:lnTo>
                  <a:lnTo>
                    <a:pt x="1409708" y="737461"/>
                  </a:lnTo>
                  <a:lnTo>
                    <a:pt x="1410904" y="733971"/>
                  </a:lnTo>
                  <a:lnTo>
                    <a:pt x="1416734" y="736922"/>
                  </a:lnTo>
                  <a:lnTo>
                    <a:pt x="1415030" y="740063"/>
                  </a:lnTo>
                  <a:lnTo>
                    <a:pt x="1413409" y="743255"/>
                  </a:lnTo>
                  <a:lnTo>
                    <a:pt x="1411322" y="746447"/>
                  </a:lnTo>
                  <a:close/>
                </a:path>
                <a:path w="2220595" h="1932304">
                  <a:moveTo>
                    <a:pt x="1230145" y="1675154"/>
                  </a:moveTo>
                  <a:lnTo>
                    <a:pt x="1225410" y="1661800"/>
                  </a:lnTo>
                  <a:lnTo>
                    <a:pt x="1230618" y="1660019"/>
                  </a:lnTo>
                  <a:lnTo>
                    <a:pt x="1235284" y="1673438"/>
                  </a:lnTo>
                  <a:lnTo>
                    <a:pt x="1230145" y="1675154"/>
                  </a:lnTo>
                  <a:close/>
                </a:path>
                <a:path w="2220595" h="1932304">
                  <a:moveTo>
                    <a:pt x="1002956" y="1277588"/>
                  </a:moveTo>
                  <a:lnTo>
                    <a:pt x="999207" y="1277935"/>
                  </a:lnTo>
                  <a:lnTo>
                    <a:pt x="1002855" y="1277323"/>
                  </a:lnTo>
                  <a:lnTo>
                    <a:pt x="1002956" y="1277588"/>
                  </a:lnTo>
                  <a:close/>
                </a:path>
                <a:path w="2220595" h="1932304">
                  <a:moveTo>
                    <a:pt x="1005191" y="1288090"/>
                  </a:moveTo>
                  <a:lnTo>
                    <a:pt x="998107" y="1288650"/>
                  </a:lnTo>
                  <a:lnTo>
                    <a:pt x="997119" y="1277965"/>
                  </a:lnTo>
                  <a:lnTo>
                    <a:pt x="999207" y="1277935"/>
                  </a:lnTo>
                  <a:lnTo>
                    <a:pt x="1002956" y="1277588"/>
                  </a:lnTo>
                  <a:lnTo>
                    <a:pt x="1004312" y="1281164"/>
                  </a:lnTo>
                  <a:lnTo>
                    <a:pt x="1004590" y="1284687"/>
                  </a:lnTo>
                  <a:lnTo>
                    <a:pt x="1005191" y="1288090"/>
                  </a:lnTo>
                  <a:close/>
                </a:path>
                <a:path w="2220595" h="1932304">
                  <a:moveTo>
                    <a:pt x="1010461" y="1512198"/>
                  </a:moveTo>
                  <a:lnTo>
                    <a:pt x="999007" y="1504994"/>
                  </a:lnTo>
                  <a:lnTo>
                    <a:pt x="1002450" y="1500562"/>
                  </a:lnTo>
                  <a:lnTo>
                    <a:pt x="1012843" y="1508709"/>
                  </a:lnTo>
                  <a:lnTo>
                    <a:pt x="1010461" y="1512198"/>
                  </a:lnTo>
                  <a:close/>
                </a:path>
                <a:path w="2220595" h="1932304">
                  <a:moveTo>
                    <a:pt x="1235192" y="1392716"/>
                  </a:moveTo>
                  <a:lnTo>
                    <a:pt x="1229685" y="1377934"/>
                  </a:lnTo>
                  <a:lnTo>
                    <a:pt x="1235376" y="1375945"/>
                  </a:lnTo>
                  <a:lnTo>
                    <a:pt x="1239568" y="1391155"/>
                  </a:lnTo>
                  <a:lnTo>
                    <a:pt x="1235192" y="1392716"/>
                  </a:lnTo>
                  <a:close/>
                </a:path>
                <a:path w="2220595" h="1932304">
                  <a:moveTo>
                    <a:pt x="1143103" y="1155874"/>
                  </a:moveTo>
                  <a:lnTo>
                    <a:pt x="1136786" y="1152192"/>
                  </a:lnTo>
                  <a:lnTo>
                    <a:pt x="1142043" y="1144023"/>
                  </a:lnTo>
                  <a:lnTo>
                    <a:pt x="1144525" y="1145905"/>
                  </a:lnTo>
                  <a:lnTo>
                    <a:pt x="1147464" y="1147523"/>
                  </a:lnTo>
                  <a:lnTo>
                    <a:pt x="1146347" y="1150842"/>
                  </a:lnTo>
                  <a:lnTo>
                    <a:pt x="1144575" y="1153309"/>
                  </a:lnTo>
                  <a:lnTo>
                    <a:pt x="1143103" y="1155874"/>
                  </a:lnTo>
                  <a:close/>
                </a:path>
                <a:path w="2220595" h="1932304">
                  <a:moveTo>
                    <a:pt x="1274148" y="1925966"/>
                  </a:moveTo>
                  <a:lnTo>
                    <a:pt x="1274415" y="1913121"/>
                  </a:lnTo>
                  <a:lnTo>
                    <a:pt x="1275675" y="1913242"/>
                  </a:lnTo>
                  <a:lnTo>
                    <a:pt x="1276794" y="1913207"/>
                  </a:lnTo>
                  <a:lnTo>
                    <a:pt x="1277752" y="1913256"/>
                  </a:lnTo>
                  <a:lnTo>
                    <a:pt x="1275827" y="1925288"/>
                  </a:lnTo>
                  <a:lnTo>
                    <a:pt x="1275271" y="1925513"/>
                  </a:lnTo>
                  <a:lnTo>
                    <a:pt x="1274768" y="1925745"/>
                  </a:lnTo>
                  <a:lnTo>
                    <a:pt x="1274148" y="1925966"/>
                  </a:lnTo>
                  <a:close/>
                </a:path>
                <a:path w="2220595" h="1932304">
                  <a:moveTo>
                    <a:pt x="1436953" y="593282"/>
                  </a:moveTo>
                  <a:lnTo>
                    <a:pt x="1435556" y="578183"/>
                  </a:lnTo>
                  <a:lnTo>
                    <a:pt x="1439868" y="577588"/>
                  </a:lnTo>
                  <a:lnTo>
                    <a:pt x="1442361" y="592581"/>
                  </a:lnTo>
                  <a:lnTo>
                    <a:pt x="1436953" y="593282"/>
                  </a:lnTo>
                  <a:close/>
                </a:path>
                <a:path w="2220595" h="1932304">
                  <a:moveTo>
                    <a:pt x="1215755" y="1572264"/>
                  </a:moveTo>
                  <a:lnTo>
                    <a:pt x="1209683" y="1572313"/>
                  </a:lnTo>
                  <a:lnTo>
                    <a:pt x="1208695" y="1561633"/>
                  </a:lnTo>
                  <a:lnTo>
                    <a:pt x="1216017" y="1561373"/>
                  </a:lnTo>
                  <a:lnTo>
                    <a:pt x="1215755" y="1572264"/>
                  </a:lnTo>
                  <a:close/>
                </a:path>
                <a:path w="2220595" h="1932304">
                  <a:moveTo>
                    <a:pt x="1144668" y="1295603"/>
                  </a:moveTo>
                  <a:lnTo>
                    <a:pt x="1142702" y="1290204"/>
                  </a:lnTo>
                  <a:lnTo>
                    <a:pt x="1153939" y="1285515"/>
                  </a:lnTo>
                  <a:lnTo>
                    <a:pt x="1154741" y="1287432"/>
                  </a:lnTo>
                  <a:lnTo>
                    <a:pt x="1155613" y="1289130"/>
                  </a:lnTo>
                  <a:lnTo>
                    <a:pt x="1151937" y="1291451"/>
                  </a:lnTo>
                  <a:lnTo>
                    <a:pt x="1144668" y="1295603"/>
                  </a:lnTo>
                  <a:close/>
                </a:path>
                <a:path w="2220595" h="1932304">
                  <a:moveTo>
                    <a:pt x="1038640" y="212923"/>
                  </a:moveTo>
                  <a:lnTo>
                    <a:pt x="1031787" y="212886"/>
                  </a:lnTo>
                  <a:lnTo>
                    <a:pt x="1032146" y="208872"/>
                  </a:lnTo>
                  <a:lnTo>
                    <a:pt x="1032445" y="204842"/>
                  </a:lnTo>
                  <a:lnTo>
                    <a:pt x="1033093" y="200684"/>
                  </a:lnTo>
                  <a:lnTo>
                    <a:pt x="1037283" y="200719"/>
                  </a:lnTo>
                  <a:lnTo>
                    <a:pt x="1037898" y="204337"/>
                  </a:lnTo>
                  <a:lnTo>
                    <a:pt x="1038640" y="212923"/>
                  </a:lnTo>
                  <a:close/>
                </a:path>
                <a:path w="2220595" h="1932304">
                  <a:moveTo>
                    <a:pt x="1239621" y="1709444"/>
                  </a:moveTo>
                  <a:lnTo>
                    <a:pt x="1237281" y="1707258"/>
                  </a:lnTo>
                  <a:lnTo>
                    <a:pt x="1234452" y="1705513"/>
                  </a:lnTo>
                  <a:lnTo>
                    <a:pt x="1235346" y="1702484"/>
                  </a:lnTo>
                  <a:lnTo>
                    <a:pt x="1237099" y="1700373"/>
                  </a:lnTo>
                  <a:lnTo>
                    <a:pt x="1239459" y="1698592"/>
                  </a:lnTo>
                  <a:lnTo>
                    <a:pt x="1243395" y="1701090"/>
                  </a:lnTo>
                  <a:lnTo>
                    <a:pt x="1242939" y="1704168"/>
                  </a:lnTo>
                  <a:lnTo>
                    <a:pt x="1241299" y="1706237"/>
                  </a:lnTo>
                  <a:lnTo>
                    <a:pt x="1239621" y="1709444"/>
                  </a:lnTo>
                  <a:close/>
                </a:path>
                <a:path w="2220595" h="1932304">
                  <a:moveTo>
                    <a:pt x="984244" y="66423"/>
                  </a:moveTo>
                  <a:lnTo>
                    <a:pt x="981870" y="61368"/>
                  </a:lnTo>
                  <a:lnTo>
                    <a:pt x="991807" y="56578"/>
                  </a:lnTo>
                  <a:lnTo>
                    <a:pt x="993981" y="60289"/>
                  </a:lnTo>
                  <a:lnTo>
                    <a:pt x="984244" y="66423"/>
                  </a:lnTo>
                  <a:close/>
                </a:path>
                <a:path w="2220595" h="1932304">
                  <a:moveTo>
                    <a:pt x="971471" y="1189549"/>
                  </a:moveTo>
                  <a:lnTo>
                    <a:pt x="961329" y="1182224"/>
                  </a:lnTo>
                  <a:lnTo>
                    <a:pt x="965797" y="1176398"/>
                  </a:lnTo>
                  <a:lnTo>
                    <a:pt x="975993" y="1183623"/>
                  </a:lnTo>
                  <a:lnTo>
                    <a:pt x="971471" y="1189549"/>
                  </a:lnTo>
                  <a:close/>
                </a:path>
                <a:path w="2220595" h="1932304">
                  <a:moveTo>
                    <a:pt x="1336505" y="797233"/>
                  </a:moveTo>
                  <a:lnTo>
                    <a:pt x="1331192" y="796098"/>
                  </a:lnTo>
                  <a:lnTo>
                    <a:pt x="1333767" y="784745"/>
                  </a:lnTo>
                  <a:lnTo>
                    <a:pt x="1338000" y="785304"/>
                  </a:lnTo>
                  <a:lnTo>
                    <a:pt x="1336505" y="797233"/>
                  </a:lnTo>
                  <a:close/>
                </a:path>
                <a:path w="2220595" h="1932304">
                  <a:moveTo>
                    <a:pt x="1254768" y="1827323"/>
                  </a:moveTo>
                  <a:lnTo>
                    <a:pt x="1250253" y="1824578"/>
                  </a:lnTo>
                  <a:lnTo>
                    <a:pt x="1256903" y="1813386"/>
                  </a:lnTo>
                  <a:lnTo>
                    <a:pt x="1261811" y="1816375"/>
                  </a:lnTo>
                  <a:lnTo>
                    <a:pt x="1254768" y="1827323"/>
                  </a:lnTo>
                  <a:close/>
                </a:path>
                <a:path w="2220595" h="1932304">
                  <a:moveTo>
                    <a:pt x="1770928" y="934944"/>
                  </a:moveTo>
                  <a:lnTo>
                    <a:pt x="1763430" y="920378"/>
                  </a:lnTo>
                  <a:lnTo>
                    <a:pt x="1769085" y="918571"/>
                  </a:lnTo>
                  <a:lnTo>
                    <a:pt x="1775957" y="932488"/>
                  </a:lnTo>
                  <a:lnTo>
                    <a:pt x="1770928" y="934944"/>
                  </a:lnTo>
                  <a:close/>
                </a:path>
                <a:path w="2220595" h="1932304">
                  <a:moveTo>
                    <a:pt x="2095706" y="949078"/>
                  </a:moveTo>
                  <a:lnTo>
                    <a:pt x="2082339" y="950314"/>
                  </a:lnTo>
                  <a:lnTo>
                    <a:pt x="2082029" y="947365"/>
                  </a:lnTo>
                  <a:lnTo>
                    <a:pt x="2095396" y="946128"/>
                  </a:lnTo>
                  <a:lnTo>
                    <a:pt x="2095706" y="949078"/>
                  </a:lnTo>
                  <a:close/>
                </a:path>
                <a:path w="2220595" h="1932304">
                  <a:moveTo>
                    <a:pt x="1108573" y="1053152"/>
                  </a:moveTo>
                  <a:lnTo>
                    <a:pt x="1103061" y="1041692"/>
                  </a:lnTo>
                  <a:lnTo>
                    <a:pt x="1107162" y="1039739"/>
                  </a:lnTo>
                  <a:lnTo>
                    <a:pt x="1112285" y="1051399"/>
                  </a:lnTo>
                  <a:lnTo>
                    <a:pt x="1108573" y="1053152"/>
                  </a:lnTo>
                  <a:close/>
                </a:path>
                <a:path w="2220595" h="1932304">
                  <a:moveTo>
                    <a:pt x="1302589" y="1757862"/>
                  </a:moveTo>
                  <a:lnTo>
                    <a:pt x="1301176" y="1757237"/>
                  </a:lnTo>
                  <a:lnTo>
                    <a:pt x="1300604" y="1757010"/>
                  </a:lnTo>
                  <a:lnTo>
                    <a:pt x="1303770" y="1750492"/>
                  </a:lnTo>
                  <a:lnTo>
                    <a:pt x="1302589" y="1757862"/>
                  </a:lnTo>
                  <a:close/>
                </a:path>
                <a:path w="2220595" h="1932304">
                  <a:moveTo>
                    <a:pt x="1917150" y="981255"/>
                  </a:moveTo>
                  <a:lnTo>
                    <a:pt x="1913821" y="977878"/>
                  </a:lnTo>
                  <a:lnTo>
                    <a:pt x="1915406" y="975101"/>
                  </a:lnTo>
                  <a:lnTo>
                    <a:pt x="1917069" y="972429"/>
                  </a:lnTo>
                  <a:lnTo>
                    <a:pt x="1920260" y="970528"/>
                  </a:lnTo>
                  <a:lnTo>
                    <a:pt x="1923073" y="973251"/>
                  </a:lnTo>
                  <a:lnTo>
                    <a:pt x="1926496" y="975464"/>
                  </a:lnTo>
                  <a:lnTo>
                    <a:pt x="1922794" y="978014"/>
                  </a:lnTo>
                  <a:lnTo>
                    <a:pt x="1920641" y="980082"/>
                  </a:lnTo>
                  <a:lnTo>
                    <a:pt x="1917150" y="981255"/>
                  </a:lnTo>
                  <a:close/>
                </a:path>
                <a:path w="2220595" h="1932304">
                  <a:moveTo>
                    <a:pt x="2095780" y="983451"/>
                  </a:moveTo>
                  <a:lnTo>
                    <a:pt x="2094537" y="981807"/>
                  </a:lnTo>
                  <a:lnTo>
                    <a:pt x="2093004" y="980286"/>
                  </a:lnTo>
                  <a:lnTo>
                    <a:pt x="2091965" y="977863"/>
                  </a:lnTo>
                  <a:lnTo>
                    <a:pt x="2093685" y="976431"/>
                  </a:lnTo>
                  <a:lnTo>
                    <a:pt x="2095294" y="974371"/>
                  </a:lnTo>
                  <a:lnTo>
                    <a:pt x="2096912" y="977094"/>
                  </a:lnTo>
                  <a:lnTo>
                    <a:pt x="2098297" y="978735"/>
                  </a:lnTo>
                  <a:lnTo>
                    <a:pt x="2098928" y="981269"/>
                  </a:lnTo>
                  <a:lnTo>
                    <a:pt x="2096844" y="982486"/>
                  </a:lnTo>
                  <a:lnTo>
                    <a:pt x="2095780" y="983451"/>
                  </a:lnTo>
                  <a:close/>
                </a:path>
                <a:path w="2220595" h="1932304">
                  <a:moveTo>
                    <a:pt x="1628953" y="446350"/>
                  </a:moveTo>
                  <a:lnTo>
                    <a:pt x="1622310" y="440909"/>
                  </a:lnTo>
                  <a:lnTo>
                    <a:pt x="1630806" y="434108"/>
                  </a:lnTo>
                  <a:lnTo>
                    <a:pt x="1635088" y="437260"/>
                  </a:lnTo>
                  <a:lnTo>
                    <a:pt x="1628953" y="446350"/>
                  </a:lnTo>
                  <a:close/>
                </a:path>
                <a:path w="2220595" h="1932304">
                  <a:moveTo>
                    <a:pt x="845914" y="680127"/>
                  </a:moveTo>
                  <a:lnTo>
                    <a:pt x="843032" y="677183"/>
                  </a:lnTo>
                  <a:lnTo>
                    <a:pt x="840791" y="675901"/>
                  </a:lnTo>
                  <a:lnTo>
                    <a:pt x="840191" y="672847"/>
                  </a:lnTo>
                  <a:lnTo>
                    <a:pt x="842133" y="671009"/>
                  </a:lnTo>
                  <a:lnTo>
                    <a:pt x="843092" y="669368"/>
                  </a:lnTo>
                  <a:lnTo>
                    <a:pt x="844666" y="670585"/>
                  </a:lnTo>
                  <a:lnTo>
                    <a:pt x="846942" y="671509"/>
                  </a:lnTo>
                  <a:lnTo>
                    <a:pt x="848168" y="674453"/>
                  </a:lnTo>
                  <a:lnTo>
                    <a:pt x="846866" y="676575"/>
                  </a:lnTo>
                  <a:lnTo>
                    <a:pt x="845914" y="680127"/>
                  </a:lnTo>
                  <a:close/>
                </a:path>
                <a:path w="2220595" h="1932304">
                  <a:moveTo>
                    <a:pt x="1512494" y="1161249"/>
                  </a:moveTo>
                  <a:lnTo>
                    <a:pt x="1511477" y="1150260"/>
                  </a:lnTo>
                  <a:lnTo>
                    <a:pt x="1515548" y="1149460"/>
                  </a:lnTo>
                  <a:lnTo>
                    <a:pt x="1518280" y="1160338"/>
                  </a:lnTo>
                  <a:lnTo>
                    <a:pt x="1512494" y="1161249"/>
                  </a:lnTo>
                  <a:close/>
                </a:path>
                <a:path w="2220595" h="1932304">
                  <a:moveTo>
                    <a:pt x="909894" y="696183"/>
                  </a:moveTo>
                  <a:lnTo>
                    <a:pt x="907174" y="683551"/>
                  </a:lnTo>
                  <a:lnTo>
                    <a:pt x="910938" y="682300"/>
                  </a:lnTo>
                  <a:lnTo>
                    <a:pt x="915973" y="694728"/>
                  </a:lnTo>
                  <a:lnTo>
                    <a:pt x="909894" y="696183"/>
                  </a:lnTo>
                  <a:close/>
                </a:path>
                <a:path w="2220595" h="1932304">
                  <a:moveTo>
                    <a:pt x="2079130" y="965280"/>
                  </a:moveTo>
                  <a:lnTo>
                    <a:pt x="2076130" y="963915"/>
                  </a:lnTo>
                  <a:lnTo>
                    <a:pt x="2074647" y="961618"/>
                  </a:lnTo>
                  <a:lnTo>
                    <a:pt x="2072913" y="959867"/>
                  </a:lnTo>
                  <a:lnTo>
                    <a:pt x="2074294" y="958546"/>
                  </a:lnTo>
                  <a:lnTo>
                    <a:pt x="2075993" y="955923"/>
                  </a:lnTo>
                  <a:lnTo>
                    <a:pt x="2079179" y="956711"/>
                  </a:lnTo>
                  <a:lnTo>
                    <a:pt x="2081013" y="958690"/>
                  </a:lnTo>
                  <a:lnTo>
                    <a:pt x="2084189" y="960925"/>
                  </a:lnTo>
                  <a:lnTo>
                    <a:pt x="2081299" y="962920"/>
                  </a:lnTo>
                  <a:lnTo>
                    <a:pt x="2079130" y="965280"/>
                  </a:lnTo>
                  <a:close/>
                </a:path>
                <a:path w="2220595" h="1932304">
                  <a:moveTo>
                    <a:pt x="1084880" y="182792"/>
                  </a:moveTo>
                  <a:lnTo>
                    <a:pt x="1077494" y="172461"/>
                  </a:lnTo>
                  <a:lnTo>
                    <a:pt x="1081148" y="169567"/>
                  </a:lnTo>
                  <a:lnTo>
                    <a:pt x="1089512" y="178847"/>
                  </a:lnTo>
                  <a:lnTo>
                    <a:pt x="1084880" y="182792"/>
                  </a:lnTo>
                  <a:close/>
                </a:path>
                <a:path w="2220595" h="1932304">
                  <a:moveTo>
                    <a:pt x="1000276" y="1469742"/>
                  </a:moveTo>
                  <a:lnTo>
                    <a:pt x="997571" y="1469337"/>
                  </a:lnTo>
                  <a:lnTo>
                    <a:pt x="995727" y="1469313"/>
                  </a:lnTo>
                  <a:lnTo>
                    <a:pt x="994613" y="1458818"/>
                  </a:lnTo>
                  <a:lnTo>
                    <a:pt x="1000304" y="1458598"/>
                  </a:lnTo>
                  <a:lnTo>
                    <a:pt x="1000276" y="1469742"/>
                  </a:lnTo>
                  <a:close/>
                </a:path>
                <a:path w="2220595" h="1932304">
                  <a:moveTo>
                    <a:pt x="988115" y="1351634"/>
                  </a:moveTo>
                  <a:lnTo>
                    <a:pt x="985745" y="1349477"/>
                  </a:lnTo>
                  <a:lnTo>
                    <a:pt x="984314" y="1347165"/>
                  </a:lnTo>
                  <a:lnTo>
                    <a:pt x="982699" y="1345049"/>
                  </a:lnTo>
                  <a:lnTo>
                    <a:pt x="986492" y="1341820"/>
                  </a:lnTo>
                  <a:lnTo>
                    <a:pt x="991711" y="1349427"/>
                  </a:lnTo>
                  <a:lnTo>
                    <a:pt x="990321" y="1350083"/>
                  </a:lnTo>
                  <a:lnTo>
                    <a:pt x="988115" y="1351634"/>
                  </a:lnTo>
                  <a:close/>
                </a:path>
                <a:path w="2220595" h="1932304">
                  <a:moveTo>
                    <a:pt x="1707568" y="878901"/>
                  </a:moveTo>
                  <a:lnTo>
                    <a:pt x="1706511" y="867477"/>
                  </a:lnTo>
                  <a:lnTo>
                    <a:pt x="1710965" y="866706"/>
                  </a:lnTo>
                  <a:lnTo>
                    <a:pt x="1713435" y="878020"/>
                  </a:lnTo>
                  <a:lnTo>
                    <a:pt x="1707568" y="878901"/>
                  </a:lnTo>
                  <a:close/>
                </a:path>
                <a:path w="2220595" h="1932304">
                  <a:moveTo>
                    <a:pt x="1152042" y="1372266"/>
                  </a:moveTo>
                  <a:lnTo>
                    <a:pt x="1148930" y="1368842"/>
                  </a:lnTo>
                  <a:lnTo>
                    <a:pt x="1150366" y="1366454"/>
                  </a:lnTo>
                  <a:lnTo>
                    <a:pt x="1152042" y="1364314"/>
                  </a:lnTo>
                  <a:lnTo>
                    <a:pt x="1154999" y="1362984"/>
                  </a:lnTo>
                  <a:lnTo>
                    <a:pt x="1157153" y="1365325"/>
                  </a:lnTo>
                  <a:lnTo>
                    <a:pt x="1159725" y="1367093"/>
                  </a:lnTo>
                  <a:lnTo>
                    <a:pt x="1156816" y="1369295"/>
                  </a:lnTo>
                  <a:lnTo>
                    <a:pt x="1155028" y="1371245"/>
                  </a:lnTo>
                  <a:lnTo>
                    <a:pt x="1152042" y="1372266"/>
                  </a:lnTo>
                  <a:close/>
                </a:path>
                <a:path w="2220595" h="1932304">
                  <a:moveTo>
                    <a:pt x="1087533" y="956654"/>
                  </a:moveTo>
                  <a:lnTo>
                    <a:pt x="1085916" y="954902"/>
                  </a:lnTo>
                  <a:lnTo>
                    <a:pt x="1084143" y="953250"/>
                  </a:lnTo>
                  <a:lnTo>
                    <a:pt x="1082643" y="950997"/>
                  </a:lnTo>
                  <a:lnTo>
                    <a:pt x="1084657" y="949248"/>
                  </a:lnTo>
                  <a:lnTo>
                    <a:pt x="1085648" y="948174"/>
                  </a:lnTo>
                  <a:lnTo>
                    <a:pt x="1090323" y="953856"/>
                  </a:lnTo>
                  <a:lnTo>
                    <a:pt x="1087533" y="956654"/>
                  </a:lnTo>
                  <a:close/>
                </a:path>
                <a:path w="2220595" h="1932304">
                  <a:moveTo>
                    <a:pt x="1074292" y="983504"/>
                  </a:moveTo>
                  <a:lnTo>
                    <a:pt x="1073392" y="978460"/>
                  </a:lnTo>
                  <a:lnTo>
                    <a:pt x="1071935" y="975131"/>
                  </a:lnTo>
                  <a:lnTo>
                    <a:pt x="1074660" y="972550"/>
                  </a:lnTo>
                  <a:lnTo>
                    <a:pt x="1077762" y="972147"/>
                  </a:lnTo>
                  <a:lnTo>
                    <a:pt x="1080337" y="971201"/>
                  </a:lnTo>
                  <a:lnTo>
                    <a:pt x="1081776" y="973254"/>
                  </a:lnTo>
                  <a:lnTo>
                    <a:pt x="1074292" y="983504"/>
                  </a:lnTo>
                  <a:close/>
                </a:path>
                <a:path w="2220595" h="1932304">
                  <a:moveTo>
                    <a:pt x="1163893" y="873970"/>
                  </a:moveTo>
                  <a:lnTo>
                    <a:pt x="1163140" y="872587"/>
                  </a:lnTo>
                  <a:lnTo>
                    <a:pt x="1161740" y="871185"/>
                  </a:lnTo>
                  <a:lnTo>
                    <a:pt x="1161856" y="867975"/>
                  </a:lnTo>
                  <a:lnTo>
                    <a:pt x="1163021" y="866151"/>
                  </a:lnTo>
                  <a:lnTo>
                    <a:pt x="1163714" y="864313"/>
                  </a:lnTo>
                  <a:lnTo>
                    <a:pt x="1164957" y="865101"/>
                  </a:lnTo>
                  <a:lnTo>
                    <a:pt x="1167051" y="865715"/>
                  </a:lnTo>
                  <a:lnTo>
                    <a:pt x="1167624" y="868476"/>
                  </a:lnTo>
                  <a:lnTo>
                    <a:pt x="1166830" y="870477"/>
                  </a:lnTo>
                  <a:lnTo>
                    <a:pt x="1166519" y="872375"/>
                  </a:lnTo>
                  <a:lnTo>
                    <a:pt x="1163893" y="873970"/>
                  </a:lnTo>
                  <a:close/>
                </a:path>
                <a:path w="2220595" h="1932304">
                  <a:moveTo>
                    <a:pt x="1447929" y="847931"/>
                  </a:moveTo>
                  <a:lnTo>
                    <a:pt x="1442818" y="840515"/>
                  </a:lnTo>
                  <a:lnTo>
                    <a:pt x="1446358" y="836333"/>
                  </a:lnTo>
                  <a:lnTo>
                    <a:pt x="1451531" y="843669"/>
                  </a:lnTo>
                  <a:lnTo>
                    <a:pt x="1447929" y="847931"/>
                  </a:lnTo>
                  <a:close/>
                </a:path>
                <a:path w="2220595" h="1932304">
                  <a:moveTo>
                    <a:pt x="1909428" y="899798"/>
                  </a:moveTo>
                  <a:lnTo>
                    <a:pt x="1907300" y="897286"/>
                  </a:lnTo>
                  <a:lnTo>
                    <a:pt x="1908260" y="894790"/>
                  </a:lnTo>
                  <a:lnTo>
                    <a:pt x="1909543" y="892580"/>
                  </a:lnTo>
                  <a:lnTo>
                    <a:pt x="1912245" y="891570"/>
                  </a:lnTo>
                  <a:lnTo>
                    <a:pt x="1914253" y="893544"/>
                  </a:lnTo>
                  <a:lnTo>
                    <a:pt x="1917425" y="895336"/>
                  </a:lnTo>
                  <a:lnTo>
                    <a:pt x="1913872" y="897433"/>
                  </a:lnTo>
                  <a:lnTo>
                    <a:pt x="1911890" y="898778"/>
                  </a:lnTo>
                  <a:lnTo>
                    <a:pt x="1909428" y="899798"/>
                  </a:lnTo>
                  <a:close/>
                </a:path>
                <a:path w="2220595" h="1932304">
                  <a:moveTo>
                    <a:pt x="1378708" y="568494"/>
                  </a:moveTo>
                  <a:lnTo>
                    <a:pt x="1375908" y="568273"/>
                  </a:lnTo>
                  <a:lnTo>
                    <a:pt x="1373444" y="566230"/>
                  </a:lnTo>
                  <a:lnTo>
                    <a:pt x="1373173" y="563420"/>
                  </a:lnTo>
                  <a:lnTo>
                    <a:pt x="1375210" y="560956"/>
                  </a:lnTo>
                  <a:lnTo>
                    <a:pt x="1377919" y="560198"/>
                  </a:lnTo>
                  <a:lnTo>
                    <a:pt x="1379780" y="562296"/>
                  </a:lnTo>
                  <a:lnTo>
                    <a:pt x="1382311" y="563958"/>
                  </a:lnTo>
                  <a:lnTo>
                    <a:pt x="1380135" y="566076"/>
                  </a:lnTo>
                  <a:lnTo>
                    <a:pt x="1378708" y="568494"/>
                  </a:lnTo>
                  <a:close/>
                </a:path>
                <a:path w="2220595" h="1932304">
                  <a:moveTo>
                    <a:pt x="903369" y="615371"/>
                  </a:moveTo>
                  <a:lnTo>
                    <a:pt x="898889" y="615521"/>
                  </a:lnTo>
                  <a:lnTo>
                    <a:pt x="897844" y="604228"/>
                  </a:lnTo>
                  <a:lnTo>
                    <a:pt x="900228" y="604245"/>
                  </a:lnTo>
                  <a:lnTo>
                    <a:pt x="902186" y="604127"/>
                  </a:lnTo>
                  <a:lnTo>
                    <a:pt x="902720" y="607954"/>
                  </a:lnTo>
                  <a:lnTo>
                    <a:pt x="903369" y="615371"/>
                  </a:lnTo>
                  <a:close/>
                </a:path>
                <a:path w="2220595" h="1932304">
                  <a:moveTo>
                    <a:pt x="1108894" y="1554985"/>
                  </a:moveTo>
                  <a:lnTo>
                    <a:pt x="1106368" y="1554791"/>
                  </a:lnTo>
                  <a:lnTo>
                    <a:pt x="1103768" y="1554894"/>
                  </a:lnTo>
                  <a:lnTo>
                    <a:pt x="1100686" y="1554023"/>
                  </a:lnTo>
                  <a:lnTo>
                    <a:pt x="1100612" y="1551627"/>
                  </a:lnTo>
                  <a:lnTo>
                    <a:pt x="1100251" y="1550240"/>
                  </a:lnTo>
                  <a:lnTo>
                    <a:pt x="1103295" y="1547836"/>
                  </a:lnTo>
                  <a:lnTo>
                    <a:pt x="1108894" y="1554985"/>
                  </a:lnTo>
                  <a:close/>
                </a:path>
                <a:path w="2220595" h="1932304">
                  <a:moveTo>
                    <a:pt x="2005529" y="991173"/>
                  </a:moveTo>
                  <a:lnTo>
                    <a:pt x="2003415" y="988343"/>
                  </a:lnTo>
                  <a:lnTo>
                    <a:pt x="2001253" y="986706"/>
                  </a:lnTo>
                  <a:lnTo>
                    <a:pt x="2001607" y="983568"/>
                  </a:lnTo>
                  <a:lnTo>
                    <a:pt x="2003670" y="982004"/>
                  </a:lnTo>
                  <a:lnTo>
                    <a:pt x="2004930" y="980356"/>
                  </a:lnTo>
                  <a:lnTo>
                    <a:pt x="2006334" y="981679"/>
                  </a:lnTo>
                  <a:lnTo>
                    <a:pt x="2008710" y="982879"/>
                  </a:lnTo>
                  <a:lnTo>
                    <a:pt x="2009076" y="985987"/>
                  </a:lnTo>
                  <a:lnTo>
                    <a:pt x="2007276" y="987854"/>
                  </a:lnTo>
                  <a:lnTo>
                    <a:pt x="2005529" y="991173"/>
                  </a:lnTo>
                  <a:close/>
                </a:path>
                <a:path w="2220595" h="1932304">
                  <a:moveTo>
                    <a:pt x="1230863" y="1766383"/>
                  </a:moveTo>
                  <a:lnTo>
                    <a:pt x="1223317" y="1763533"/>
                  </a:lnTo>
                  <a:lnTo>
                    <a:pt x="1224888" y="1759581"/>
                  </a:lnTo>
                  <a:lnTo>
                    <a:pt x="1232149" y="1763571"/>
                  </a:lnTo>
                  <a:lnTo>
                    <a:pt x="1230863" y="1766383"/>
                  </a:lnTo>
                  <a:close/>
                </a:path>
                <a:path w="2220595" h="1932304">
                  <a:moveTo>
                    <a:pt x="1537849" y="995431"/>
                  </a:moveTo>
                  <a:lnTo>
                    <a:pt x="1529785" y="989165"/>
                  </a:lnTo>
                  <a:lnTo>
                    <a:pt x="1531843" y="985896"/>
                  </a:lnTo>
                  <a:lnTo>
                    <a:pt x="1540656" y="991164"/>
                  </a:lnTo>
                  <a:lnTo>
                    <a:pt x="1537849" y="995431"/>
                  </a:lnTo>
                  <a:close/>
                </a:path>
                <a:path w="2220595" h="1932304">
                  <a:moveTo>
                    <a:pt x="4405" y="1159164"/>
                  </a:moveTo>
                  <a:lnTo>
                    <a:pt x="938" y="1159442"/>
                  </a:lnTo>
                  <a:lnTo>
                    <a:pt x="0" y="1149301"/>
                  </a:lnTo>
                  <a:lnTo>
                    <a:pt x="3468" y="1149033"/>
                  </a:lnTo>
                  <a:lnTo>
                    <a:pt x="4405" y="1159164"/>
                  </a:lnTo>
                  <a:close/>
                </a:path>
                <a:path w="2220595" h="1932304">
                  <a:moveTo>
                    <a:pt x="882239" y="1516781"/>
                  </a:moveTo>
                  <a:lnTo>
                    <a:pt x="881002" y="1515142"/>
                  </a:lnTo>
                  <a:lnTo>
                    <a:pt x="879378" y="1513656"/>
                  </a:lnTo>
                  <a:lnTo>
                    <a:pt x="878211" y="1510664"/>
                  </a:lnTo>
                  <a:lnTo>
                    <a:pt x="879120" y="1508985"/>
                  </a:lnTo>
                  <a:lnTo>
                    <a:pt x="879954" y="1504959"/>
                  </a:lnTo>
                  <a:lnTo>
                    <a:pt x="883345" y="1510548"/>
                  </a:lnTo>
                  <a:lnTo>
                    <a:pt x="884717" y="1512159"/>
                  </a:lnTo>
                  <a:lnTo>
                    <a:pt x="885390" y="1514620"/>
                  </a:lnTo>
                  <a:lnTo>
                    <a:pt x="883301" y="1515843"/>
                  </a:lnTo>
                  <a:lnTo>
                    <a:pt x="882239" y="1516781"/>
                  </a:lnTo>
                  <a:close/>
                </a:path>
                <a:path w="2220595" h="1932304">
                  <a:moveTo>
                    <a:pt x="2200445" y="952634"/>
                  </a:moveTo>
                  <a:lnTo>
                    <a:pt x="2198590" y="951064"/>
                  </a:lnTo>
                  <a:lnTo>
                    <a:pt x="2196387" y="949736"/>
                  </a:lnTo>
                  <a:lnTo>
                    <a:pt x="2194472" y="947009"/>
                  </a:lnTo>
                  <a:lnTo>
                    <a:pt x="2195715" y="944940"/>
                  </a:lnTo>
                  <a:lnTo>
                    <a:pt x="2196138" y="943449"/>
                  </a:lnTo>
                  <a:lnTo>
                    <a:pt x="2200090" y="943649"/>
                  </a:lnTo>
                  <a:lnTo>
                    <a:pt x="2200445" y="952634"/>
                  </a:lnTo>
                  <a:close/>
                </a:path>
                <a:path w="2220595" h="1932304">
                  <a:moveTo>
                    <a:pt x="975688" y="1270301"/>
                  </a:moveTo>
                  <a:lnTo>
                    <a:pt x="973273" y="1268349"/>
                  </a:lnTo>
                  <a:lnTo>
                    <a:pt x="978508" y="1261713"/>
                  </a:lnTo>
                  <a:lnTo>
                    <a:pt x="979055" y="1263964"/>
                  </a:lnTo>
                  <a:lnTo>
                    <a:pt x="979962" y="1266214"/>
                  </a:lnTo>
                  <a:lnTo>
                    <a:pt x="979916" y="1269091"/>
                  </a:lnTo>
                  <a:lnTo>
                    <a:pt x="977176" y="1269688"/>
                  </a:lnTo>
                  <a:lnTo>
                    <a:pt x="975688" y="1270301"/>
                  </a:lnTo>
                  <a:close/>
                </a:path>
                <a:path w="2220595" h="1932304">
                  <a:moveTo>
                    <a:pt x="1084777" y="435314"/>
                  </a:moveTo>
                  <a:lnTo>
                    <a:pt x="1081960" y="435126"/>
                  </a:lnTo>
                  <a:lnTo>
                    <a:pt x="1079505" y="433024"/>
                  </a:lnTo>
                  <a:lnTo>
                    <a:pt x="1079242" y="430187"/>
                  </a:lnTo>
                  <a:lnTo>
                    <a:pt x="1081258" y="427661"/>
                  </a:lnTo>
                  <a:lnTo>
                    <a:pt x="1083988" y="426955"/>
                  </a:lnTo>
                  <a:lnTo>
                    <a:pt x="1085846" y="429080"/>
                  </a:lnTo>
                  <a:lnTo>
                    <a:pt x="1088406" y="430770"/>
                  </a:lnTo>
                  <a:lnTo>
                    <a:pt x="1086209" y="432890"/>
                  </a:lnTo>
                  <a:lnTo>
                    <a:pt x="1084777" y="435314"/>
                  </a:lnTo>
                  <a:close/>
                </a:path>
                <a:path w="2220595" h="1932304">
                  <a:moveTo>
                    <a:pt x="1939561" y="1002658"/>
                  </a:moveTo>
                  <a:lnTo>
                    <a:pt x="1935882" y="1000189"/>
                  </a:lnTo>
                  <a:lnTo>
                    <a:pt x="1941780" y="991681"/>
                  </a:lnTo>
                  <a:lnTo>
                    <a:pt x="1944916" y="994231"/>
                  </a:lnTo>
                  <a:lnTo>
                    <a:pt x="1939561" y="1002658"/>
                  </a:lnTo>
                  <a:close/>
                </a:path>
                <a:path w="2220595" h="1932304">
                  <a:moveTo>
                    <a:pt x="1668578" y="439621"/>
                  </a:moveTo>
                  <a:lnTo>
                    <a:pt x="1668302" y="439383"/>
                  </a:lnTo>
                  <a:lnTo>
                    <a:pt x="1668046" y="437073"/>
                  </a:lnTo>
                  <a:lnTo>
                    <a:pt x="1669046" y="435180"/>
                  </a:lnTo>
                  <a:lnTo>
                    <a:pt x="1669613" y="433300"/>
                  </a:lnTo>
                  <a:lnTo>
                    <a:pt x="1670157" y="433577"/>
                  </a:lnTo>
                  <a:lnTo>
                    <a:pt x="1671495" y="434076"/>
                  </a:lnTo>
                  <a:lnTo>
                    <a:pt x="1668578" y="439621"/>
                  </a:lnTo>
                  <a:close/>
                </a:path>
                <a:path w="2220595" h="1932304">
                  <a:moveTo>
                    <a:pt x="1138315" y="1209848"/>
                  </a:moveTo>
                  <a:lnTo>
                    <a:pt x="1134974" y="1208922"/>
                  </a:lnTo>
                  <a:lnTo>
                    <a:pt x="1132632" y="1207290"/>
                  </a:lnTo>
                  <a:lnTo>
                    <a:pt x="1130537" y="1204844"/>
                  </a:lnTo>
                  <a:lnTo>
                    <a:pt x="1132443" y="1202218"/>
                  </a:lnTo>
                  <a:lnTo>
                    <a:pt x="1133256" y="1200532"/>
                  </a:lnTo>
                  <a:lnTo>
                    <a:pt x="1142753" y="1205129"/>
                  </a:lnTo>
                  <a:lnTo>
                    <a:pt x="1140050" y="1207433"/>
                  </a:lnTo>
                  <a:lnTo>
                    <a:pt x="1138315" y="1209848"/>
                  </a:lnTo>
                  <a:close/>
                </a:path>
                <a:path w="2220595" h="1932304">
                  <a:moveTo>
                    <a:pt x="1381875" y="614050"/>
                  </a:moveTo>
                  <a:lnTo>
                    <a:pt x="1377873" y="607693"/>
                  </a:lnTo>
                  <a:lnTo>
                    <a:pt x="1379207" y="606899"/>
                  </a:lnTo>
                  <a:lnTo>
                    <a:pt x="1380534" y="605504"/>
                  </a:lnTo>
                  <a:lnTo>
                    <a:pt x="1383118" y="605460"/>
                  </a:lnTo>
                  <a:lnTo>
                    <a:pt x="1385529" y="607206"/>
                  </a:lnTo>
                  <a:lnTo>
                    <a:pt x="1384982" y="609417"/>
                  </a:lnTo>
                  <a:lnTo>
                    <a:pt x="1383716" y="610949"/>
                  </a:lnTo>
                  <a:lnTo>
                    <a:pt x="1381875" y="614050"/>
                  </a:lnTo>
                  <a:close/>
                </a:path>
                <a:path w="2220595" h="1932304">
                  <a:moveTo>
                    <a:pt x="1193372" y="746607"/>
                  </a:moveTo>
                  <a:lnTo>
                    <a:pt x="1191245" y="745578"/>
                  </a:lnTo>
                  <a:lnTo>
                    <a:pt x="1191055" y="743399"/>
                  </a:lnTo>
                  <a:lnTo>
                    <a:pt x="1191539" y="742241"/>
                  </a:lnTo>
                  <a:lnTo>
                    <a:pt x="1191983" y="739945"/>
                  </a:lnTo>
                  <a:lnTo>
                    <a:pt x="1193784" y="741331"/>
                  </a:lnTo>
                  <a:lnTo>
                    <a:pt x="1195673" y="742122"/>
                  </a:lnTo>
                  <a:lnTo>
                    <a:pt x="1195738" y="744144"/>
                  </a:lnTo>
                  <a:lnTo>
                    <a:pt x="1194455" y="745440"/>
                  </a:lnTo>
                  <a:lnTo>
                    <a:pt x="1193372" y="746607"/>
                  </a:lnTo>
                  <a:close/>
                </a:path>
                <a:path w="2220595" h="1932304">
                  <a:moveTo>
                    <a:pt x="1528810" y="1170025"/>
                  </a:moveTo>
                  <a:lnTo>
                    <a:pt x="1521954" y="1168758"/>
                  </a:lnTo>
                  <a:lnTo>
                    <a:pt x="1523879" y="1164963"/>
                  </a:lnTo>
                  <a:lnTo>
                    <a:pt x="1528810" y="1170025"/>
                  </a:lnTo>
                  <a:close/>
                </a:path>
                <a:path w="2220595" h="1932304">
                  <a:moveTo>
                    <a:pt x="1529610" y="1170669"/>
                  </a:moveTo>
                  <a:lnTo>
                    <a:pt x="1529271" y="1170489"/>
                  </a:lnTo>
                  <a:lnTo>
                    <a:pt x="1528809" y="1170020"/>
                  </a:lnTo>
                  <a:lnTo>
                    <a:pt x="1529563" y="1170156"/>
                  </a:lnTo>
                  <a:lnTo>
                    <a:pt x="1529610" y="1170669"/>
                  </a:lnTo>
                  <a:close/>
                </a:path>
                <a:path w="2220595" h="1932304">
                  <a:moveTo>
                    <a:pt x="1995030" y="936570"/>
                  </a:moveTo>
                  <a:lnTo>
                    <a:pt x="1993993" y="933936"/>
                  </a:lnTo>
                  <a:lnTo>
                    <a:pt x="1992850" y="932230"/>
                  </a:lnTo>
                  <a:lnTo>
                    <a:pt x="1992849" y="929648"/>
                  </a:lnTo>
                  <a:lnTo>
                    <a:pt x="1994902" y="928777"/>
                  </a:lnTo>
                  <a:lnTo>
                    <a:pt x="1996028" y="927907"/>
                  </a:lnTo>
                  <a:lnTo>
                    <a:pt x="1997102" y="929440"/>
                  </a:lnTo>
                  <a:lnTo>
                    <a:pt x="1998620" y="930862"/>
                  </a:lnTo>
                  <a:lnTo>
                    <a:pt x="1999220" y="933283"/>
                  </a:lnTo>
                  <a:lnTo>
                    <a:pt x="1997105" y="934572"/>
                  </a:lnTo>
                  <a:lnTo>
                    <a:pt x="1995030" y="936570"/>
                  </a:lnTo>
                  <a:close/>
                </a:path>
                <a:path w="2220595" h="1932304">
                  <a:moveTo>
                    <a:pt x="1038016" y="691779"/>
                  </a:moveTo>
                  <a:lnTo>
                    <a:pt x="1036491" y="690119"/>
                  </a:lnTo>
                  <a:lnTo>
                    <a:pt x="1037064" y="688477"/>
                  </a:lnTo>
                  <a:lnTo>
                    <a:pt x="1038116" y="687492"/>
                  </a:lnTo>
                  <a:lnTo>
                    <a:pt x="1039379" y="685802"/>
                  </a:lnTo>
                  <a:lnTo>
                    <a:pt x="1042003" y="689688"/>
                  </a:lnTo>
                  <a:lnTo>
                    <a:pt x="1040835" y="690393"/>
                  </a:lnTo>
                  <a:lnTo>
                    <a:pt x="1039733" y="691345"/>
                  </a:lnTo>
                  <a:lnTo>
                    <a:pt x="1038016" y="691779"/>
                  </a:lnTo>
                  <a:close/>
                </a:path>
                <a:path w="2220595" h="1932304">
                  <a:moveTo>
                    <a:pt x="1361201" y="997203"/>
                  </a:moveTo>
                  <a:lnTo>
                    <a:pt x="1357716" y="997119"/>
                  </a:lnTo>
                  <a:lnTo>
                    <a:pt x="1355143" y="994833"/>
                  </a:lnTo>
                  <a:lnTo>
                    <a:pt x="1355493" y="992202"/>
                  </a:lnTo>
                  <a:lnTo>
                    <a:pt x="1357275" y="990527"/>
                  </a:lnTo>
                  <a:lnTo>
                    <a:pt x="1359259" y="989145"/>
                  </a:lnTo>
                  <a:lnTo>
                    <a:pt x="1361124" y="990873"/>
                  </a:lnTo>
                  <a:lnTo>
                    <a:pt x="1366678" y="994505"/>
                  </a:lnTo>
                  <a:lnTo>
                    <a:pt x="1363324" y="995776"/>
                  </a:lnTo>
                  <a:lnTo>
                    <a:pt x="1361201" y="997203"/>
                  </a:lnTo>
                  <a:close/>
                </a:path>
                <a:path w="2220595" h="1932304">
                  <a:moveTo>
                    <a:pt x="1859692" y="964579"/>
                  </a:moveTo>
                  <a:lnTo>
                    <a:pt x="1854164" y="955803"/>
                  </a:lnTo>
                  <a:lnTo>
                    <a:pt x="1858531" y="953519"/>
                  </a:lnTo>
                  <a:lnTo>
                    <a:pt x="1862625" y="963094"/>
                  </a:lnTo>
                  <a:lnTo>
                    <a:pt x="1859692" y="964579"/>
                  </a:lnTo>
                  <a:close/>
                </a:path>
                <a:path w="2220595" h="1932304">
                  <a:moveTo>
                    <a:pt x="1099714" y="908844"/>
                  </a:moveTo>
                  <a:lnTo>
                    <a:pt x="1096184" y="907655"/>
                  </a:lnTo>
                  <a:lnTo>
                    <a:pt x="1099178" y="897673"/>
                  </a:lnTo>
                  <a:lnTo>
                    <a:pt x="1103422" y="899435"/>
                  </a:lnTo>
                  <a:lnTo>
                    <a:pt x="1099714" y="908844"/>
                  </a:lnTo>
                  <a:close/>
                </a:path>
                <a:path w="2220595" h="1932304">
                  <a:moveTo>
                    <a:pt x="1530141" y="1176756"/>
                  </a:moveTo>
                  <a:lnTo>
                    <a:pt x="1529605" y="1170675"/>
                  </a:lnTo>
                  <a:lnTo>
                    <a:pt x="1536079" y="1174115"/>
                  </a:lnTo>
                  <a:lnTo>
                    <a:pt x="1530141" y="1176756"/>
                  </a:lnTo>
                  <a:close/>
                </a:path>
                <a:path w="2220595" h="1932304">
                  <a:moveTo>
                    <a:pt x="1529245" y="1177652"/>
                  </a:moveTo>
                  <a:lnTo>
                    <a:pt x="1529857" y="1176882"/>
                  </a:lnTo>
                  <a:lnTo>
                    <a:pt x="1530141" y="1176755"/>
                  </a:lnTo>
                  <a:lnTo>
                    <a:pt x="1530178" y="1177148"/>
                  </a:lnTo>
                  <a:lnTo>
                    <a:pt x="1529245" y="1177652"/>
                  </a:lnTo>
                  <a:close/>
                </a:path>
                <a:path w="2220595" h="1932304">
                  <a:moveTo>
                    <a:pt x="1524657" y="1183441"/>
                  </a:moveTo>
                  <a:lnTo>
                    <a:pt x="1522795" y="1181158"/>
                  </a:lnTo>
                  <a:lnTo>
                    <a:pt x="1529246" y="1177657"/>
                  </a:lnTo>
                  <a:lnTo>
                    <a:pt x="1524657" y="1183441"/>
                  </a:lnTo>
                  <a:close/>
                </a:path>
                <a:path w="2220595" h="1932304">
                  <a:moveTo>
                    <a:pt x="1758454" y="853837"/>
                  </a:moveTo>
                  <a:lnTo>
                    <a:pt x="1756936" y="852251"/>
                  </a:lnTo>
                  <a:lnTo>
                    <a:pt x="1755747" y="850555"/>
                  </a:lnTo>
                  <a:lnTo>
                    <a:pt x="1755404" y="848168"/>
                  </a:lnTo>
                  <a:lnTo>
                    <a:pt x="1757716" y="847125"/>
                  </a:lnTo>
                  <a:lnTo>
                    <a:pt x="1758926" y="846237"/>
                  </a:lnTo>
                  <a:lnTo>
                    <a:pt x="1762647" y="851453"/>
                  </a:lnTo>
                  <a:lnTo>
                    <a:pt x="1760443" y="852512"/>
                  </a:lnTo>
                  <a:lnTo>
                    <a:pt x="1758454" y="853837"/>
                  </a:lnTo>
                  <a:close/>
                </a:path>
                <a:path w="2220595" h="1932304">
                  <a:moveTo>
                    <a:pt x="413178" y="983156"/>
                  </a:moveTo>
                  <a:lnTo>
                    <a:pt x="411059" y="981139"/>
                  </a:lnTo>
                  <a:lnTo>
                    <a:pt x="409152" y="980091"/>
                  </a:lnTo>
                  <a:lnTo>
                    <a:pt x="409413" y="977532"/>
                  </a:lnTo>
                  <a:lnTo>
                    <a:pt x="410673" y="975937"/>
                  </a:lnTo>
                  <a:lnTo>
                    <a:pt x="411490" y="974293"/>
                  </a:lnTo>
                  <a:lnTo>
                    <a:pt x="412756" y="975111"/>
                  </a:lnTo>
                  <a:lnTo>
                    <a:pt x="414971" y="975825"/>
                  </a:lnTo>
                  <a:lnTo>
                    <a:pt x="415254" y="978428"/>
                  </a:lnTo>
                  <a:lnTo>
                    <a:pt x="414140" y="980226"/>
                  </a:lnTo>
                  <a:lnTo>
                    <a:pt x="413178" y="983156"/>
                  </a:lnTo>
                  <a:close/>
                </a:path>
                <a:path w="2220595" h="1932304">
                  <a:moveTo>
                    <a:pt x="1108840" y="978470"/>
                  </a:moveTo>
                  <a:lnTo>
                    <a:pt x="1105182" y="975149"/>
                  </a:lnTo>
                  <a:lnTo>
                    <a:pt x="1111763" y="967676"/>
                  </a:lnTo>
                  <a:lnTo>
                    <a:pt x="1114844" y="970031"/>
                  </a:lnTo>
                  <a:lnTo>
                    <a:pt x="1108840" y="978470"/>
                  </a:lnTo>
                  <a:close/>
                </a:path>
                <a:path w="2220595" h="1932304">
                  <a:moveTo>
                    <a:pt x="1234501" y="962866"/>
                  </a:moveTo>
                  <a:lnTo>
                    <a:pt x="1231871" y="963041"/>
                  </a:lnTo>
                  <a:lnTo>
                    <a:pt x="1230782" y="960993"/>
                  </a:lnTo>
                  <a:lnTo>
                    <a:pt x="1229749" y="959900"/>
                  </a:lnTo>
                  <a:lnTo>
                    <a:pt x="1231236" y="958812"/>
                  </a:lnTo>
                  <a:lnTo>
                    <a:pt x="1232594" y="957293"/>
                  </a:lnTo>
                  <a:lnTo>
                    <a:pt x="1235080" y="956587"/>
                  </a:lnTo>
                  <a:lnTo>
                    <a:pt x="1236453" y="958277"/>
                  </a:lnTo>
                  <a:lnTo>
                    <a:pt x="1238827" y="960016"/>
                  </a:lnTo>
                  <a:lnTo>
                    <a:pt x="1236087" y="961468"/>
                  </a:lnTo>
                  <a:lnTo>
                    <a:pt x="1234501" y="962866"/>
                  </a:lnTo>
                  <a:close/>
                </a:path>
                <a:path w="2220595" h="1932304">
                  <a:moveTo>
                    <a:pt x="1157950" y="971117"/>
                  </a:moveTo>
                  <a:lnTo>
                    <a:pt x="1155119" y="971173"/>
                  </a:lnTo>
                  <a:lnTo>
                    <a:pt x="1153937" y="969497"/>
                  </a:lnTo>
                  <a:lnTo>
                    <a:pt x="1152766" y="968576"/>
                  </a:lnTo>
                  <a:lnTo>
                    <a:pt x="1153940" y="967126"/>
                  </a:lnTo>
                  <a:lnTo>
                    <a:pt x="1155024" y="964607"/>
                  </a:lnTo>
                  <a:lnTo>
                    <a:pt x="1157908" y="964367"/>
                  </a:lnTo>
                  <a:lnTo>
                    <a:pt x="1159678" y="966220"/>
                  </a:lnTo>
                  <a:lnTo>
                    <a:pt x="1163204" y="968291"/>
                  </a:lnTo>
                  <a:lnTo>
                    <a:pt x="1159613" y="969864"/>
                  </a:lnTo>
                  <a:lnTo>
                    <a:pt x="1157950" y="971117"/>
                  </a:lnTo>
                  <a:close/>
                </a:path>
                <a:path w="2220595" h="1932304">
                  <a:moveTo>
                    <a:pt x="1148988" y="931003"/>
                  </a:moveTo>
                  <a:lnTo>
                    <a:pt x="1147564" y="929286"/>
                  </a:lnTo>
                  <a:lnTo>
                    <a:pt x="1145643" y="927743"/>
                  </a:lnTo>
                  <a:lnTo>
                    <a:pt x="1144737" y="925039"/>
                  </a:lnTo>
                  <a:lnTo>
                    <a:pt x="1147450" y="922269"/>
                  </a:lnTo>
                  <a:lnTo>
                    <a:pt x="1150160" y="922382"/>
                  </a:lnTo>
                  <a:lnTo>
                    <a:pt x="1151493" y="924609"/>
                  </a:lnTo>
                  <a:lnTo>
                    <a:pt x="1153550" y="926536"/>
                  </a:lnTo>
                  <a:lnTo>
                    <a:pt x="1148988" y="931003"/>
                  </a:lnTo>
                  <a:close/>
                </a:path>
                <a:path w="2220595" h="1932304">
                  <a:moveTo>
                    <a:pt x="1388836" y="906713"/>
                  </a:moveTo>
                  <a:lnTo>
                    <a:pt x="1386893" y="906761"/>
                  </a:lnTo>
                  <a:lnTo>
                    <a:pt x="1384639" y="904367"/>
                  </a:lnTo>
                  <a:lnTo>
                    <a:pt x="1385720" y="902382"/>
                  </a:lnTo>
                  <a:lnTo>
                    <a:pt x="1387588" y="902209"/>
                  </a:lnTo>
                  <a:lnTo>
                    <a:pt x="1388915" y="902820"/>
                  </a:lnTo>
                  <a:lnTo>
                    <a:pt x="1391108" y="903351"/>
                  </a:lnTo>
                  <a:lnTo>
                    <a:pt x="1389667" y="904994"/>
                  </a:lnTo>
                  <a:lnTo>
                    <a:pt x="1388836" y="906713"/>
                  </a:lnTo>
                  <a:close/>
                </a:path>
                <a:path w="2220595" h="1932304">
                  <a:moveTo>
                    <a:pt x="1692843" y="864834"/>
                  </a:moveTo>
                  <a:lnTo>
                    <a:pt x="1689428" y="864701"/>
                  </a:lnTo>
                  <a:lnTo>
                    <a:pt x="1687490" y="863788"/>
                  </a:lnTo>
                  <a:lnTo>
                    <a:pt x="1685544" y="863234"/>
                  </a:lnTo>
                  <a:lnTo>
                    <a:pt x="1686444" y="861572"/>
                  </a:lnTo>
                  <a:lnTo>
                    <a:pt x="1687052" y="858881"/>
                  </a:lnTo>
                  <a:lnTo>
                    <a:pt x="1689837" y="858090"/>
                  </a:lnTo>
                  <a:lnTo>
                    <a:pt x="1691919" y="859655"/>
                  </a:lnTo>
                  <a:lnTo>
                    <a:pt x="1698607" y="862205"/>
                  </a:lnTo>
                  <a:lnTo>
                    <a:pt x="1694335" y="863799"/>
                  </a:lnTo>
                  <a:lnTo>
                    <a:pt x="1692843" y="864834"/>
                  </a:lnTo>
                  <a:close/>
                </a:path>
                <a:path w="2220595" h="1932304">
                  <a:moveTo>
                    <a:pt x="832050" y="961432"/>
                  </a:moveTo>
                  <a:lnTo>
                    <a:pt x="830554" y="959966"/>
                  </a:lnTo>
                  <a:lnTo>
                    <a:pt x="828910" y="959083"/>
                  </a:lnTo>
                  <a:lnTo>
                    <a:pt x="828742" y="956981"/>
                  </a:lnTo>
                  <a:lnTo>
                    <a:pt x="830118" y="955771"/>
                  </a:lnTo>
                  <a:lnTo>
                    <a:pt x="830852" y="954615"/>
                  </a:lnTo>
                  <a:lnTo>
                    <a:pt x="831929" y="955440"/>
                  </a:lnTo>
                  <a:lnTo>
                    <a:pt x="833647" y="956104"/>
                  </a:lnTo>
                  <a:lnTo>
                    <a:pt x="834149" y="958154"/>
                  </a:lnTo>
                  <a:lnTo>
                    <a:pt x="832933" y="959539"/>
                  </a:lnTo>
                  <a:lnTo>
                    <a:pt x="832050" y="961432"/>
                  </a:lnTo>
                  <a:close/>
                </a:path>
                <a:path w="2220595" h="1932304">
                  <a:moveTo>
                    <a:pt x="1037820" y="1396183"/>
                  </a:moveTo>
                  <a:lnTo>
                    <a:pt x="1035895" y="1394608"/>
                  </a:lnTo>
                  <a:lnTo>
                    <a:pt x="1034179" y="1392993"/>
                  </a:lnTo>
                  <a:lnTo>
                    <a:pt x="1032717" y="1390694"/>
                  </a:lnTo>
                  <a:lnTo>
                    <a:pt x="1034691" y="1387935"/>
                  </a:lnTo>
                  <a:lnTo>
                    <a:pt x="1037849" y="1388323"/>
                  </a:lnTo>
                  <a:lnTo>
                    <a:pt x="1040185" y="1389422"/>
                  </a:lnTo>
                  <a:lnTo>
                    <a:pt x="1043756" y="1390607"/>
                  </a:lnTo>
                  <a:lnTo>
                    <a:pt x="1039597" y="1394345"/>
                  </a:lnTo>
                  <a:lnTo>
                    <a:pt x="1037820" y="1396183"/>
                  </a:lnTo>
                  <a:close/>
                </a:path>
                <a:path w="2220595" h="1932304">
                  <a:moveTo>
                    <a:pt x="1095925" y="818078"/>
                  </a:moveTo>
                  <a:lnTo>
                    <a:pt x="1094422" y="815677"/>
                  </a:lnTo>
                  <a:lnTo>
                    <a:pt x="1092513" y="813805"/>
                  </a:lnTo>
                  <a:lnTo>
                    <a:pt x="1093611" y="811423"/>
                  </a:lnTo>
                  <a:lnTo>
                    <a:pt x="1095552" y="809691"/>
                  </a:lnTo>
                  <a:lnTo>
                    <a:pt x="1098228" y="809385"/>
                  </a:lnTo>
                  <a:lnTo>
                    <a:pt x="1100659" y="811916"/>
                  </a:lnTo>
                  <a:lnTo>
                    <a:pt x="1100416" y="814495"/>
                  </a:lnTo>
                  <a:lnTo>
                    <a:pt x="1098253" y="815719"/>
                  </a:lnTo>
                  <a:lnTo>
                    <a:pt x="1095925" y="818078"/>
                  </a:lnTo>
                  <a:close/>
                </a:path>
                <a:path w="2220595" h="1932304">
                  <a:moveTo>
                    <a:pt x="955539" y="809033"/>
                  </a:moveTo>
                  <a:lnTo>
                    <a:pt x="953893" y="806514"/>
                  </a:lnTo>
                  <a:lnTo>
                    <a:pt x="952600" y="804041"/>
                  </a:lnTo>
                  <a:lnTo>
                    <a:pt x="951247" y="801600"/>
                  </a:lnTo>
                  <a:lnTo>
                    <a:pt x="955473" y="799963"/>
                  </a:lnTo>
                  <a:lnTo>
                    <a:pt x="956382" y="802588"/>
                  </a:lnTo>
                  <a:lnTo>
                    <a:pt x="957318" y="805204"/>
                  </a:lnTo>
                  <a:lnTo>
                    <a:pt x="958096" y="807952"/>
                  </a:lnTo>
                  <a:lnTo>
                    <a:pt x="955539" y="809033"/>
                  </a:lnTo>
                  <a:close/>
                </a:path>
                <a:path w="2220595" h="1932304">
                  <a:moveTo>
                    <a:pt x="1279612" y="997175"/>
                  </a:moveTo>
                  <a:lnTo>
                    <a:pt x="1277657" y="997092"/>
                  </a:lnTo>
                  <a:lnTo>
                    <a:pt x="1276655" y="995474"/>
                  </a:lnTo>
                  <a:lnTo>
                    <a:pt x="1275904" y="994107"/>
                  </a:lnTo>
                  <a:lnTo>
                    <a:pt x="1277311" y="992435"/>
                  </a:lnTo>
                  <a:lnTo>
                    <a:pt x="1279204" y="992592"/>
                  </a:lnTo>
                  <a:lnTo>
                    <a:pt x="1280433" y="993403"/>
                  </a:lnTo>
                  <a:lnTo>
                    <a:pt x="1282596" y="994301"/>
                  </a:lnTo>
                  <a:lnTo>
                    <a:pt x="1280711" y="995716"/>
                  </a:lnTo>
                  <a:lnTo>
                    <a:pt x="1279612" y="997175"/>
                  </a:lnTo>
                  <a:close/>
                </a:path>
                <a:path w="2220595" h="1932304">
                  <a:moveTo>
                    <a:pt x="1092141" y="996262"/>
                  </a:moveTo>
                  <a:lnTo>
                    <a:pt x="1091440" y="995097"/>
                  </a:lnTo>
                  <a:lnTo>
                    <a:pt x="1090486" y="993997"/>
                  </a:lnTo>
                  <a:lnTo>
                    <a:pt x="1090072" y="992267"/>
                  </a:lnTo>
                  <a:lnTo>
                    <a:pt x="1091740" y="990734"/>
                  </a:lnTo>
                  <a:lnTo>
                    <a:pt x="1093331" y="991342"/>
                  </a:lnTo>
                  <a:lnTo>
                    <a:pt x="1094301" y="992387"/>
                  </a:lnTo>
                  <a:lnTo>
                    <a:pt x="1095960" y="993665"/>
                  </a:lnTo>
                  <a:lnTo>
                    <a:pt x="1092141" y="996262"/>
                  </a:lnTo>
                  <a:close/>
                </a:path>
                <a:path w="2220595" h="1932304">
                  <a:moveTo>
                    <a:pt x="990903" y="1389610"/>
                  </a:moveTo>
                  <a:lnTo>
                    <a:pt x="988218" y="1386273"/>
                  </a:lnTo>
                  <a:lnTo>
                    <a:pt x="986514" y="1384958"/>
                  </a:lnTo>
                  <a:lnTo>
                    <a:pt x="985693" y="1382098"/>
                  </a:lnTo>
                  <a:lnTo>
                    <a:pt x="986995" y="1380436"/>
                  </a:lnTo>
                  <a:lnTo>
                    <a:pt x="987564" y="1378978"/>
                  </a:lnTo>
                  <a:lnTo>
                    <a:pt x="989300" y="1380001"/>
                  </a:lnTo>
                  <a:lnTo>
                    <a:pt x="991662" y="1380653"/>
                  </a:lnTo>
                  <a:lnTo>
                    <a:pt x="993212" y="1383266"/>
                  </a:lnTo>
                  <a:lnTo>
                    <a:pt x="991916" y="1385509"/>
                  </a:lnTo>
                  <a:lnTo>
                    <a:pt x="990903" y="1389610"/>
                  </a:lnTo>
                  <a:close/>
                </a:path>
                <a:path w="2220595" h="1932304">
                  <a:moveTo>
                    <a:pt x="334834" y="1070649"/>
                  </a:moveTo>
                  <a:lnTo>
                    <a:pt x="333112" y="1068179"/>
                  </a:lnTo>
                  <a:lnTo>
                    <a:pt x="331525" y="1066757"/>
                  </a:lnTo>
                  <a:lnTo>
                    <a:pt x="331029" y="1064200"/>
                  </a:lnTo>
                  <a:lnTo>
                    <a:pt x="333020" y="1062886"/>
                  </a:lnTo>
                  <a:lnTo>
                    <a:pt x="334026" y="1061753"/>
                  </a:lnTo>
                  <a:lnTo>
                    <a:pt x="335270" y="1063068"/>
                  </a:lnTo>
                  <a:lnTo>
                    <a:pt x="336963" y="1064205"/>
                  </a:lnTo>
                  <a:lnTo>
                    <a:pt x="337898" y="1066580"/>
                  </a:lnTo>
                  <a:lnTo>
                    <a:pt x="336316" y="1068136"/>
                  </a:lnTo>
                  <a:lnTo>
                    <a:pt x="334834" y="1070649"/>
                  </a:lnTo>
                  <a:close/>
                </a:path>
                <a:path w="2220595" h="1932304">
                  <a:moveTo>
                    <a:pt x="1147688" y="1633139"/>
                  </a:moveTo>
                  <a:lnTo>
                    <a:pt x="1145652" y="1631843"/>
                  </a:lnTo>
                  <a:lnTo>
                    <a:pt x="1145644" y="1629864"/>
                  </a:lnTo>
                  <a:lnTo>
                    <a:pt x="1146411" y="1628494"/>
                  </a:lnTo>
                  <a:lnTo>
                    <a:pt x="1147166" y="1626186"/>
                  </a:lnTo>
                  <a:lnTo>
                    <a:pt x="1148835" y="1627858"/>
                  </a:lnTo>
                  <a:lnTo>
                    <a:pt x="1150599" y="1628846"/>
                  </a:lnTo>
                  <a:lnTo>
                    <a:pt x="1150573" y="1630913"/>
                  </a:lnTo>
                  <a:lnTo>
                    <a:pt x="1149078" y="1632150"/>
                  </a:lnTo>
                  <a:lnTo>
                    <a:pt x="1147688" y="1633139"/>
                  </a:lnTo>
                  <a:close/>
                </a:path>
                <a:path w="2220595" h="1932304">
                  <a:moveTo>
                    <a:pt x="961179" y="847337"/>
                  </a:moveTo>
                  <a:lnTo>
                    <a:pt x="959215" y="846247"/>
                  </a:lnTo>
                  <a:lnTo>
                    <a:pt x="957547" y="844981"/>
                  </a:lnTo>
                  <a:lnTo>
                    <a:pt x="956101" y="843081"/>
                  </a:lnTo>
                  <a:lnTo>
                    <a:pt x="958181" y="840154"/>
                  </a:lnTo>
                  <a:lnTo>
                    <a:pt x="960322" y="840927"/>
                  </a:lnTo>
                  <a:lnTo>
                    <a:pt x="961938" y="842151"/>
                  </a:lnTo>
                  <a:lnTo>
                    <a:pt x="964205" y="843535"/>
                  </a:lnTo>
                  <a:lnTo>
                    <a:pt x="962662" y="845283"/>
                  </a:lnTo>
                  <a:lnTo>
                    <a:pt x="961179" y="847337"/>
                  </a:lnTo>
                  <a:close/>
                </a:path>
                <a:path w="2220595" h="1932304">
                  <a:moveTo>
                    <a:pt x="1263092" y="1865400"/>
                  </a:moveTo>
                  <a:lnTo>
                    <a:pt x="1257091" y="1857227"/>
                  </a:lnTo>
                  <a:lnTo>
                    <a:pt x="1261105" y="1854226"/>
                  </a:lnTo>
                  <a:lnTo>
                    <a:pt x="1266203" y="1863380"/>
                  </a:lnTo>
                  <a:lnTo>
                    <a:pt x="1263092" y="1865400"/>
                  </a:lnTo>
                  <a:close/>
                </a:path>
                <a:path w="2220595" h="1932304">
                  <a:moveTo>
                    <a:pt x="1160357" y="829515"/>
                  </a:moveTo>
                  <a:lnTo>
                    <a:pt x="1159701" y="828319"/>
                  </a:lnTo>
                  <a:lnTo>
                    <a:pt x="1158769" y="827170"/>
                  </a:lnTo>
                  <a:lnTo>
                    <a:pt x="1158428" y="825379"/>
                  </a:lnTo>
                  <a:lnTo>
                    <a:pt x="1159830" y="824051"/>
                  </a:lnTo>
                  <a:lnTo>
                    <a:pt x="1162078" y="823975"/>
                  </a:lnTo>
                  <a:lnTo>
                    <a:pt x="1163593" y="824569"/>
                  </a:lnTo>
                  <a:lnTo>
                    <a:pt x="1167125" y="825330"/>
                  </a:lnTo>
                  <a:lnTo>
                    <a:pt x="1160357" y="829515"/>
                  </a:lnTo>
                  <a:close/>
                </a:path>
                <a:path w="2220595" h="1932304">
                  <a:moveTo>
                    <a:pt x="1270578" y="1141676"/>
                  </a:moveTo>
                  <a:lnTo>
                    <a:pt x="1269104" y="1139758"/>
                  </a:lnTo>
                  <a:lnTo>
                    <a:pt x="1267564" y="1138623"/>
                  </a:lnTo>
                  <a:lnTo>
                    <a:pt x="1267679" y="1136606"/>
                  </a:lnTo>
                  <a:lnTo>
                    <a:pt x="1269351" y="1135564"/>
                  </a:lnTo>
                  <a:lnTo>
                    <a:pt x="1270799" y="1134797"/>
                  </a:lnTo>
                  <a:lnTo>
                    <a:pt x="1272552" y="1136245"/>
                  </a:lnTo>
                  <a:lnTo>
                    <a:pt x="1272377" y="1138188"/>
                  </a:lnTo>
                  <a:lnTo>
                    <a:pt x="1271526" y="1139455"/>
                  </a:lnTo>
                  <a:lnTo>
                    <a:pt x="1270578" y="1141676"/>
                  </a:lnTo>
                  <a:close/>
                </a:path>
                <a:path w="2220595" h="1932304">
                  <a:moveTo>
                    <a:pt x="1118038" y="1114092"/>
                  </a:moveTo>
                  <a:lnTo>
                    <a:pt x="1112148" y="1113249"/>
                  </a:lnTo>
                  <a:lnTo>
                    <a:pt x="1116874" y="1104025"/>
                  </a:lnTo>
                  <a:lnTo>
                    <a:pt x="1116882" y="1088094"/>
                  </a:lnTo>
                  <a:lnTo>
                    <a:pt x="1130351" y="1090364"/>
                  </a:lnTo>
                  <a:lnTo>
                    <a:pt x="1118951" y="1105538"/>
                  </a:lnTo>
                  <a:lnTo>
                    <a:pt x="1118038" y="1114092"/>
                  </a:lnTo>
                  <a:close/>
                </a:path>
                <a:path w="2220595" h="1932304">
                  <a:moveTo>
                    <a:pt x="827511" y="1358516"/>
                  </a:moveTo>
                  <a:lnTo>
                    <a:pt x="825581" y="1357279"/>
                  </a:lnTo>
                  <a:lnTo>
                    <a:pt x="825576" y="1355389"/>
                  </a:lnTo>
                  <a:lnTo>
                    <a:pt x="826307" y="1354086"/>
                  </a:lnTo>
                  <a:lnTo>
                    <a:pt x="827027" y="1351907"/>
                  </a:lnTo>
                  <a:lnTo>
                    <a:pt x="828603" y="1353499"/>
                  </a:lnTo>
                  <a:lnTo>
                    <a:pt x="830273" y="1354443"/>
                  </a:lnTo>
                  <a:lnTo>
                    <a:pt x="830253" y="1356403"/>
                  </a:lnTo>
                  <a:lnTo>
                    <a:pt x="828827" y="1357581"/>
                  </a:lnTo>
                  <a:lnTo>
                    <a:pt x="827511" y="1358516"/>
                  </a:lnTo>
                  <a:close/>
                </a:path>
                <a:path w="2220595" h="1932304">
                  <a:moveTo>
                    <a:pt x="1068155" y="1741071"/>
                  </a:moveTo>
                  <a:lnTo>
                    <a:pt x="1065329" y="1740683"/>
                  </a:lnTo>
                  <a:lnTo>
                    <a:pt x="1064304" y="1738238"/>
                  </a:lnTo>
                  <a:lnTo>
                    <a:pt x="1063148" y="1736782"/>
                  </a:lnTo>
                  <a:lnTo>
                    <a:pt x="1064929" y="1735899"/>
                  </a:lnTo>
                  <a:lnTo>
                    <a:pt x="1066647" y="1734615"/>
                  </a:lnTo>
                  <a:lnTo>
                    <a:pt x="1069379" y="1734167"/>
                  </a:lnTo>
                  <a:lnTo>
                    <a:pt x="1070546" y="1735965"/>
                  </a:lnTo>
                  <a:lnTo>
                    <a:pt x="1072503" y="1737727"/>
                  </a:lnTo>
                  <a:lnTo>
                    <a:pt x="1069931" y="1739217"/>
                  </a:lnTo>
                  <a:lnTo>
                    <a:pt x="1068155" y="1741071"/>
                  </a:lnTo>
                  <a:close/>
                </a:path>
                <a:path w="2220595" h="1932304">
                  <a:moveTo>
                    <a:pt x="1061889" y="156612"/>
                  </a:moveTo>
                  <a:lnTo>
                    <a:pt x="1059129" y="156809"/>
                  </a:lnTo>
                  <a:lnTo>
                    <a:pt x="1056552" y="154756"/>
                  </a:lnTo>
                  <a:lnTo>
                    <a:pt x="1056139" y="151895"/>
                  </a:lnTo>
                  <a:lnTo>
                    <a:pt x="1057819" y="149174"/>
                  </a:lnTo>
                  <a:lnTo>
                    <a:pt x="1060479" y="148347"/>
                  </a:lnTo>
                  <a:lnTo>
                    <a:pt x="1062480" y="150290"/>
                  </a:lnTo>
                  <a:lnTo>
                    <a:pt x="1065183" y="151766"/>
                  </a:lnTo>
                  <a:lnTo>
                    <a:pt x="1063072" y="154153"/>
                  </a:lnTo>
                  <a:lnTo>
                    <a:pt x="1061889" y="156612"/>
                  </a:lnTo>
                  <a:close/>
                </a:path>
                <a:path w="2220595" h="1932304">
                  <a:moveTo>
                    <a:pt x="2042545" y="1011155"/>
                  </a:moveTo>
                  <a:lnTo>
                    <a:pt x="2040638" y="1009885"/>
                  </a:lnTo>
                  <a:lnTo>
                    <a:pt x="2038705" y="1008559"/>
                  </a:lnTo>
                  <a:lnTo>
                    <a:pt x="2037641" y="1006091"/>
                  </a:lnTo>
                  <a:lnTo>
                    <a:pt x="2040002" y="1004210"/>
                  </a:lnTo>
                  <a:lnTo>
                    <a:pt x="2041146" y="1002852"/>
                  </a:lnTo>
                  <a:lnTo>
                    <a:pt x="2045895" y="1007318"/>
                  </a:lnTo>
                  <a:lnTo>
                    <a:pt x="2044250" y="1009049"/>
                  </a:lnTo>
                  <a:lnTo>
                    <a:pt x="2042545" y="1011155"/>
                  </a:lnTo>
                  <a:close/>
                </a:path>
                <a:path w="2220595" h="1932304">
                  <a:moveTo>
                    <a:pt x="1803459" y="1032185"/>
                  </a:moveTo>
                  <a:lnTo>
                    <a:pt x="1801850" y="1030354"/>
                  </a:lnTo>
                  <a:lnTo>
                    <a:pt x="1800167" y="1029274"/>
                  </a:lnTo>
                  <a:lnTo>
                    <a:pt x="1800213" y="1027194"/>
                  </a:lnTo>
                  <a:lnTo>
                    <a:pt x="1801845" y="1026014"/>
                  </a:lnTo>
                  <a:lnTo>
                    <a:pt x="1803319" y="1025127"/>
                  </a:lnTo>
                  <a:lnTo>
                    <a:pt x="1805248" y="1026528"/>
                  </a:lnTo>
                  <a:lnTo>
                    <a:pt x="1805153" y="1028532"/>
                  </a:lnTo>
                  <a:lnTo>
                    <a:pt x="1804330" y="1029881"/>
                  </a:lnTo>
                  <a:lnTo>
                    <a:pt x="1803459" y="1032185"/>
                  </a:lnTo>
                  <a:close/>
                </a:path>
                <a:path w="2220595" h="1932304">
                  <a:moveTo>
                    <a:pt x="1116896" y="392598"/>
                  </a:moveTo>
                  <a:lnTo>
                    <a:pt x="1114773" y="391384"/>
                  </a:lnTo>
                  <a:lnTo>
                    <a:pt x="1114456" y="389286"/>
                  </a:lnTo>
                  <a:lnTo>
                    <a:pt x="1115393" y="387509"/>
                  </a:lnTo>
                  <a:lnTo>
                    <a:pt x="1117197" y="386693"/>
                  </a:lnTo>
                  <a:lnTo>
                    <a:pt x="1118751" y="387932"/>
                  </a:lnTo>
                  <a:lnTo>
                    <a:pt x="1120597" y="388717"/>
                  </a:lnTo>
                  <a:lnTo>
                    <a:pt x="1119460" y="390333"/>
                  </a:lnTo>
                  <a:lnTo>
                    <a:pt x="1118841" y="392111"/>
                  </a:lnTo>
                  <a:lnTo>
                    <a:pt x="1116896" y="392598"/>
                  </a:lnTo>
                  <a:close/>
                </a:path>
                <a:path w="2220595" h="1932304">
                  <a:moveTo>
                    <a:pt x="1010647" y="1144332"/>
                  </a:moveTo>
                  <a:lnTo>
                    <a:pt x="1005884" y="1140110"/>
                  </a:lnTo>
                  <a:lnTo>
                    <a:pt x="1007576" y="1138374"/>
                  </a:lnTo>
                  <a:lnTo>
                    <a:pt x="1009049" y="1136327"/>
                  </a:lnTo>
                  <a:lnTo>
                    <a:pt x="1011271" y="1137351"/>
                  </a:lnTo>
                  <a:lnTo>
                    <a:pt x="1012750" y="1138857"/>
                  </a:lnTo>
                  <a:lnTo>
                    <a:pt x="1014348" y="1140113"/>
                  </a:lnTo>
                  <a:lnTo>
                    <a:pt x="1010647" y="1144332"/>
                  </a:lnTo>
                  <a:close/>
                </a:path>
                <a:path w="2220595" h="1932304">
                  <a:moveTo>
                    <a:pt x="1025466" y="1345849"/>
                  </a:moveTo>
                  <a:lnTo>
                    <a:pt x="1024447" y="1344845"/>
                  </a:lnTo>
                  <a:lnTo>
                    <a:pt x="1022621" y="1343873"/>
                  </a:lnTo>
                  <a:lnTo>
                    <a:pt x="1022510" y="1341069"/>
                  </a:lnTo>
                  <a:lnTo>
                    <a:pt x="1023560" y="1339256"/>
                  </a:lnTo>
                  <a:lnTo>
                    <a:pt x="1024433" y="1336567"/>
                  </a:lnTo>
                  <a:lnTo>
                    <a:pt x="1026702" y="1338089"/>
                  </a:lnTo>
                  <a:lnTo>
                    <a:pt x="1029031" y="1339357"/>
                  </a:lnTo>
                  <a:lnTo>
                    <a:pt x="1028030" y="1341810"/>
                  </a:lnTo>
                  <a:lnTo>
                    <a:pt x="1026674" y="1343799"/>
                  </a:lnTo>
                  <a:lnTo>
                    <a:pt x="1025466" y="1345849"/>
                  </a:lnTo>
                  <a:close/>
                </a:path>
                <a:path w="2220595" h="1932304">
                  <a:moveTo>
                    <a:pt x="1212933" y="1433311"/>
                  </a:moveTo>
                  <a:lnTo>
                    <a:pt x="1210902" y="1432010"/>
                  </a:lnTo>
                  <a:lnTo>
                    <a:pt x="1210914" y="1430023"/>
                  </a:lnTo>
                  <a:lnTo>
                    <a:pt x="1211686" y="1428648"/>
                  </a:lnTo>
                  <a:lnTo>
                    <a:pt x="1212454" y="1426359"/>
                  </a:lnTo>
                  <a:lnTo>
                    <a:pt x="1214107" y="1428033"/>
                  </a:lnTo>
                  <a:lnTo>
                    <a:pt x="1215860" y="1429022"/>
                  </a:lnTo>
                  <a:lnTo>
                    <a:pt x="1215855" y="1431087"/>
                  </a:lnTo>
                  <a:lnTo>
                    <a:pt x="1214346" y="1432335"/>
                  </a:lnTo>
                  <a:lnTo>
                    <a:pt x="1212933" y="1433311"/>
                  </a:lnTo>
                  <a:close/>
                </a:path>
                <a:path w="2220595" h="1932304">
                  <a:moveTo>
                    <a:pt x="1024955" y="239951"/>
                  </a:moveTo>
                  <a:lnTo>
                    <a:pt x="1023749" y="238479"/>
                  </a:lnTo>
                  <a:lnTo>
                    <a:pt x="1022102" y="237148"/>
                  </a:lnTo>
                  <a:lnTo>
                    <a:pt x="1021301" y="234735"/>
                  </a:lnTo>
                  <a:lnTo>
                    <a:pt x="1023314" y="233265"/>
                  </a:lnTo>
                  <a:lnTo>
                    <a:pt x="1025310" y="230979"/>
                  </a:lnTo>
                  <a:lnTo>
                    <a:pt x="1026529" y="233633"/>
                  </a:lnTo>
                  <a:lnTo>
                    <a:pt x="1027788" y="235275"/>
                  </a:lnTo>
                  <a:lnTo>
                    <a:pt x="1027905" y="237920"/>
                  </a:lnTo>
                  <a:lnTo>
                    <a:pt x="1025985" y="238958"/>
                  </a:lnTo>
                  <a:lnTo>
                    <a:pt x="1024955" y="239951"/>
                  </a:lnTo>
                  <a:close/>
                </a:path>
                <a:path w="2220595" h="1932304">
                  <a:moveTo>
                    <a:pt x="1085771" y="215753"/>
                  </a:moveTo>
                  <a:lnTo>
                    <a:pt x="1082998" y="213069"/>
                  </a:lnTo>
                  <a:lnTo>
                    <a:pt x="1083161" y="210424"/>
                  </a:lnTo>
                  <a:lnTo>
                    <a:pt x="1085365" y="209133"/>
                  </a:lnTo>
                  <a:lnTo>
                    <a:pt x="1087314" y="207088"/>
                  </a:lnTo>
                  <a:lnTo>
                    <a:pt x="1091775" y="211539"/>
                  </a:lnTo>
                  <a:lnTo>
                    <a:pt x="1090047" y="212945"/>
                  </a:lnTo>
                  <a:lnTo>
                    <a:pt x="1088486" y="214842"/>
                  </a:lnTo>
                  <a:lnTo>
                    <a:pt x="1085771" y="215753"/>
                  </a:lnTo>
                  <a:close/>
                </a:path>
                <a:path w="2220595" h="1932304">
                  <a:moveTo>
                    <a:pt x="592871" y="1608693"/>
                  </a:moveTo>
                  <a:lnTo>
                    <a:pt x="591173" y="1608248"/>
                  </a:lnTo>
                  <a:lnTo>
                    <a:pt x="589987" y="1607328"/>
                  </a:lnTo>
                  <a:lnTo>
                    <a:pt x="588736" y="1606620"/>
                  </a:lnTo>
                  <a:lnTo>
                    <a:pt x="590907" y="1603600"/>
                  </a:lnTo>
                  <a:lnTo>
                    <a:pt x="592054" y="1604497"/>
                  </a:lnTo>
                  <a:lnTo>
                    <a:pt x="593290" y="1605270"/>
                  </a:lnTo>
                  <a:lnTo>
                    <a:pt x="594343" y="1606529"/>
                  </a:lnTo>
                  <a:lnTo>
                    <a:pt x="592871" y="1608693"/>
                  </a:lnTo>
                  <a:close/>
                </a:path>
                <a:path w="2220595" h="1932304">
                  <a:moveTo>
                    <a:pt x="521108" y="1109242"/>
                  </a:moveTo>
                  <a:lnTo>
                    <a:pt x="519942" y="1107686"/>
                  </a:lnTo>
                  <a:lnTo>
                    <a:pt x="517961" y="1106185"/>
                  </a:lnTo>
                  <a:lnTo>
                    <a:pt x="517753" y="1103078"/>
                  </a:lnTo>
                  <a:lnTo>
                    <a:pt x="519689" y="1101463"/>
                  </a:lnTo>
                  <a:lnTo>
                    <a:pt x="521707" y="1098441"/>
                  </a:lnTo>
                  <a:lnTo>
                    <a:pt x="523471" y="1101831"/>
                  </a:lnTo>
                  <a:lnTo>
                    <a:pt x="525240" y="1103674"/>
                  </a:lnTo>
                  <a:lnTo>
                    <a:pt x="524731" y="1106704"/>
                  </a:lnTo>
                  <a:lnTo>
                    <a:pt x="522487" y="1107900"/>
                  </a:lnTo>
                  <a:lnTo>
                    <a:pt x="521108" y="1109242"/>
                  </a:lnTo>
                  <a:close/>
                </a:path>
                <a:path w="2220595" h="1932304">
                  <a:moveTo>
                    <a:pt x="616112" y="1701075"/>
                  </a:moveTo>
                  <a:lnTo>
                    <a:pt x="615119" y="1699329"/>
                  </a:lnTo>
                  <a:lnTo>
                    <a:pt x="613738" y="1697672"/>
                  </a:lnTo>
                  <a:lnTo>
                    <a:pt x="613178" y="1695052"/>
                  </a:lnTo>
                  <a:lnTo>
                    <a:pt x="615183" y="1693843"/>
                  </a:lnTo>
                  <a:lnTo>
                    <a:pt x="617115" y="1691948"/>
                  </a:lnTo>
                  <a:lnTo>
                    <a:pt x="618472" y="1694436"/>
                  </a:lnTo>
                  <a:lnTo>
                    <a:pt x="620173" y="1696174"/>
                  </a:lnTo>
                  <a:lnTo>
                    <a:pt x="619961" y="1698966"/>
                  </a:lnTo>
                  <a:lnTo>
                    <a:pt x="617508" y="1699979"/>
                  </a:lnTo>
                  <a:lnTo>
                    <a:pt x="616112" y="1701075"/>
                  </a:lnTo>
                  <a:close/>
                </a:path>
                <a:path w="2220595" h="1932304">
                  <a:moveTo>
                    <a:pt x="1195835" y="1407040"/>
                  </a:moveTo>
                  <a:lnTo>
                    <a:pt x="1194682" y="1406365"/>
                  </a:lnTo>
                  <a:lnTo>
                    <a:pt x="1192723" y="1405838"/>
                  </a:lnTo>
                  <a:lnTo>
                    <a:pt x="1192247" y="1403327"/>
                  </a:lnTo>
                  <a:lnTo>
                    <a:pt x="1192966" y="1401481"/>
                  </a:lnTo>
                  <a:lnTo>
                    <a:pt x="1193413" y="1398768"/>
                  </a:lnTo>
                  <a:lnTo>
                    <a:pt x="1195713" y="1400403"/>
                  </a:lnTo>
                  <a:lnTo>
                    <a:pt x="1197934" y="1401291"/>
                  </a:lnTo>
                  <a:lnTo>
                    <a:pt x="1197861" y="1403768"/>
                  </a:lnTo>
                  <a:lnTo>
                    <a:pt x="1196599" y="1405395"/>
                  </a:lnTo>
                  <a:lnTo>
                    <a:pt x="1195835" y="1407040"/>
                  </a:lnTo>
                  <a:close/>
                </a:path>
                <a:path w="2220595" h="1932304">
                  <a:moveTo>
                    <a:pt x="1000618" y="5484"/>
                  </a:moveTo>
                  <a:lnTo>
                    <a:pt x="999841" y="4352"/>
                  </a:lnTo>
                  <a:lnTo>
                    <a:pt x="998828" y="3295"/>
                  </a:lnTo>
                  <a:lnTo>
                    <a:pt x="998281" y="1613"/>
                  </a:lnTo>
                  <a:lnTo>
                    <a:pt x="999857" y="0"/>
                  </a:lnTo>
                  <a:lnTo>
                    <a:pt x="1001514" y="459"/>
                  </a:lnTo>
                  <a:lnTo>
                    <a:pt x="1002531" y="1447"/>
                  </a:lnTo>
                  <a:lnTo>
                    <a:pt x="1004246" y="2593"/>
                  </a:lnTo>
                  <a:lnTo>
                    <a:pt x="1000618" y="5484"/>
                  </a:lnTo>
                  <a:close/>
                </a:path>
                <a:path w="2220595" h="1932304">
                  <a:moveTo>
                    <a:pt x="1678966" y="1002476"/>
                  </a:moveTo>
                  <a:lnTo>
                    <a:pt x="1676913" y="1001171"/>
                  </a:lnTo>
                  <a:lnTo>
                    <a:pt x="1676891" y="999162"/>
                  </a:lnTo>
                  <a:lnTo>
                    <a:pt x="1677658" y="997781"/>
                  </a:lnTo>
                  <a:lnTo>
                    <a:pt x="1678410" y="995441"/>
                  </a:lnTo>
                  <a:lnTo>
                    <a:pt x="1680071" y="997146"/>
                  </a:lnTo>
                  <a:lnTo>
                    <a:pt x="1681804" y="998142"/>
                  </a:lnTo>
                  <a:lnTo>
                    <a:pt x="1681797" y="1000234"/>
                  </a:lnTo>
                  <a:lnTo>
                    <a:pt x="1680302" y="1001465"/>
                  </a:lnTo>
                  <a:lnTo>
                    <a:pt x="1678966" y="1002476"/>
                  </a:lnTo>
                  <a:close/>
                </a:path>
                <a:path w="2220595" h="1932304">
                  <a:moveTo>
                    <a:pt x="1251727" y="1161389"/>
                  </a:moveTo>
                  <a:lnTo>
                    <a:pt x="1250426" y="1160649"/>
                  </a:lnTo>
                  <a:lnTo>
                    <a:pt x="1248208" y="1160078"/>
                  </a:lnTo>
                  <a:lnTo>
                    <a:pt x="1247726" y="1157503"/>
                  </a:lnTo>
                  <a:lnTo>
                    <a:pt x="1248708" y="1155644"/>
                  </a:lnTo>
                  <a:lnTo>
                    <a:pt x="1249485" y="1152541"/>
                  </a:lnTo>
                  <a:lnTo>
                    <a:pt x="1251667" y="1154440"/>
                  </a:lnTo>
                  <a:lnTo>
                    <a:pt x="1253529" y="1155345"/>
                  </a:lnTo>
                  <a:lnTo>
                    <a:pt x="1253441" y="1157941"/>
                  </a:lnTo>
                  <a:lnTo>
                    <a:pt x="1252365" y="1159693"/>
                  </a:lnTo>
                  <a:lnTo>
                    <a:pt x="1251727" y="1161389"/>
                  </a:lnTo>
                  <a:close/>
                </a:path>
                <a:path w="2220595" h="1932304">
                  <a:moveTo>
                    <a:pt x="1007891" y="1582468"/>
                  </a:moveTo>
                  <a:lnTo>
                    <a:pt x="1006766" y="1581014"/>
                  </a:lnTo>
                  <a:lnTo>
                    <a:pt x="1005093" y="1579686"/>
                  </a:lnTo>
                  <a:lnTo>
                    <a:pt x="1004538" y="1577181"/>
                  </a:lnTo>
                  <a:lnTo>
                    <a:pt x="1006557" y="1574856"/>
                  </a:lnTo>
                  <a:lnTo>
                    <a:pt x="1009146" y="1574870"/>
                  </a:lnTo>
                  <a:lnTo>
                    <a:pt x="1010718" y="1576303"/>
                  </a:lnTo>
                  <a:lnTo>
                    <a:pt x="1013668" y="1577863"/>
                  </a:lnTo>
                  <a:lnTo>
                    <a:pt x="1007891" y="1582468"/>
                  </a:lnTo>
                  <a:close/>
                </a:path>
                <a:path w="2220595" h="1932304">
                  <a:moveTo>
                    <a:pt x="1024449" y="459071"/>
                  </a:moveTo>
                  <a:lnTo>
                    <a:pt x="1016391" y="453559"/>
                  </a:lnTo>
                  <a:lnTo>
                    <a:pt x="1018923" y="449914"/>
                  </a:lnTo>
                  <a:lnTo>
                    <a:pt x="1026892" y="455550"/>
                  </a:lnTo>
                  <a:lnTo>
                    <a:pt x="1024449" y="459071"/>
                  </a:lnTo>
                  <a:close/>
                </a:path>
                <a:path w="2220595" h="1932304">
                  <a:moveTo>
                    <a:pt x="1176797" y="1468658"/>
                  </a:moveTo>
                  <a:lnTo>
                    <a:pt x="1171870" y="1464832"/>
                  </a:lnTo>
                  <a:lnTo>
                    <a:pt x="1175473" y="1460581"/>
                  </a:lnTo>
                  <a:lnTo>
                    <a:pt x="1176968" y="1461868"/>
                  </a:lnTo>
                  <a:lnTo>
                    <a:pt x="1178672" y="1463009"/>
                  </a:lnTo>
                  <a:lnTo>
                    <a:pt x="1180044" y="1464910"/>
                  </a:lnTo>
                  <a:lnTo>
                    <a:pt x="1178244" y="1466729"/>
                  </a:lnTo>
                  <a:lnTo>
                    <a:pt x="1176797" y="1468658"/>
                  </a:lnTo>
                  <a:close/>
                </a:path>
                <a:path w="2220595" h="1932304">
                  <a:moveTo>
                    <a:pt x="894625" y="530365"/>
                  </a:moveTo>
                  <a:lnTo>
                    <a:pt x="892375" y="529385"/>
                  </a:lnTo>
                  <a:lnTo>
                    <a:pt x="890346" y="528057"/>
                  </a:lnTo>
                  <a:lnTo>
                    <a:pt x="889462" y="525594"/>
                  </a:lnTo>
                  <a:lnTo>
                    <a:pt x="891603" y="522882"/>
                  </a:lnTo>
                  <a:lnTo>
                    <a:pt x="895112" y="522072"/>
                  </a:lnTo>
                  <a:lnTo>
                    <a:pt x="897543" y="522945"/>
                  </a:lnTo>
                  <a:lnTo>
                    <a:pt x="901411" y="523448"/>
                  </a:lnTo>
                  <a:lnTo>
                    <a:pt x="896137" y="528350"/>
                  </a:lnTo>
                  <a:lnTo>
                    <a:pt x="894625" y="530365"/>
                  </a:lnTo>
                  <a:close/>
                </a:path>
                <a:path w="2220595" h="1932304">
                  <a:moveTo>
                    <a:pt x="815897" y="1202223"/>
                  </a:moveTo>
                  <a:lnTo>
                    <a:pt x="815379" y="1200914"/>
                  </a:lnTo>
                  <a:lnTo>
                    <a:pt x="814604" y="1199628"/>
                  </a:lnTo>
                  <a:lnTo>
                    <a:pt x="814547" y="1197733"/>
                  </a:lnTo>
                  <a:lnTo>
                    <a:pt x="816366" y="1196530"/>
                  </a:lnTo>
                  <a:lnTo>
                    <a:pt x="817961" y="1197417"/>
                  </a:lnTo>
                  <a:lnTo>
                    <a:pt x="818852" y="1198633"/>
                  </a:lnTo>
                  <a:lnTo>
                    <a:pt x="820518" y="1200275"/>
                  </a:lnTo>
                  <a:lnTo>
                    <a:pt x="815897" y="1202223"/>
                  </a:lnTo>
                  <a:close/>
                </a:path>
                <a:path w="2220595" h="1932304">
                  <a:moveTo>
                    <a:pt x="1131132" y="510989"/>
                  </a:moveTo>
                  <a:lnTo>
                    <a:pt x="1130080" y="509972"/>
                  </a:lnTo>
                  <a:lnTo>
                    <a:pt x="1128273" y="509031"/>
                  </a:lnTo>
                  <a:lnTo>
                    <a:pt x="1127977" y="506233"/>
                  </a:lnTo>
                  <a:lnTo>
                    <a:pt x="1128979" y="504424"/>
                  </a:lnTo>
                  <a:lnTo>
                    <a:pt x="1130039" y="500720"/>
                  </a:lnTo>
                  <a:lnTo>
                    <a:pt x="1132395" y="503807"/>
                  </a:lnTo>
                  <a:lnTo>
                    <a:pt x="1134389" y="505281"/>
                  </a:lnTo>
                  <a:lnTo>
                    <a:pt x="1134300" y="508151"/>
                  </a:lnTo>
                  <a:lnTo>
                    <a:pt x="1132286" y="509557"/>
                  </a:lnTo>
                  <a:lnTo>
                    <a:pt x="1131132" y="510989"/>
                  </a:lnTo>
                  <a:close/>
                </a:path>
                <a:path w="2220595" h="1932304">
                  <a:moveTo>
                    <a:pt x="1568383" y="1135337"/>
                  </a:moveTo>
                  <a:lnTo>
                    <a:pt x="1565849" y="1135127"/>
                  </a:lnTo>
                  <a:lnTo>
                    <a:pt x="1564056" y="1133477"/>
                  </a:lnTo>
                  <a:lnTo>
                    <a:pt x="1562778" y="1131393"/>
                  </a:lnTo>
                  <a:lnTo>
                    <a:pt x="1564294" y="1128671"/>
                  </a:lnTo>
                  <a:lnTo>
                    <a:pt x="1566779" y="1128124"/>
                  </a:lnTo>
                  <a:lnTo>
                    <a:pt x="1568563" y="1129158"/>
                  </a:lnTo>
                  <a:lnTo>
                    <a:pt x="1571724" y="1130027"/>
                  </a:lnTo>
                  <a:lnTo>
                    <a:pt x="1569573" y="1132755"/>
                  </a:lnTo>
                  <a:lnTo>
                    <a:pt x="1568383" y="1135337"/>
                  </a:lnTo>
                  <a:close/>
                </a:path>
                <a:path w="2220595" h="1932304">
                  <a:moveTo>
                    <a:pt x="2020714" y="993454"/>
                  </a:moveTo>
                  <a:lnTo>
                    <a:pt x="2015771" y="990320"/>
                  </a:lnTo>
                  <a:lnTo>
                    <a:pt x="2019462" y="985987"/>
                  </a:lnTo>
                  <a:lnTo>
                    <a:pt x="2022802" y="989020"/>
                  </a:lnTo>
                  <a:lnTo>
                    <a:pt x="2020714" y="993454"/>
                  </a:lnTo>
                  <a:close/>
                </a:path>
                <a:path w="2220595" h="1932304">
                  <a:moveTo>
                    <a:pt x="1752023" y="915910"/>
                  </a:moveTo>
                  <a:lnTo>
                    <a:pt x="1750126" y="915082"/>
                  </a:lnTo>
                  <a:lnTo>
                    <a:pt x="1748979" y="913668"/>
                  </a:lnTo>
                  <a:lnTo>
                    <a:pt x="1747705" y="912539"/>
                  </a:lnTo>
                  <a:lnTo>
                    <a:pt x="1748816" y="911560"/>
                  </a:lnTo>
                  <a:lnTo>
                    <a:pt x="1749803" y="910048"/>
                  </a:lnTo>
                  <a:lnTo>
                    <a:pt x="1752004" y="909692"/>
                  </a:lnTo>
                  <a:lnTo>
                    <a:pt x="1753273" y="911169"/>
                  </a:lnTo>
                  <a:lnTo>
                    <a:pt x="1754857" y="912216"/>
                  </a:lnTo>
                  <a:lnTo>
                    <a:pt x="1753437" y="913799"/>
                  </a:lnTo>
                  <a:lnTo>
                    <a:pt x="1752023" y="915910"/>
                  </a:lnTo>
                  <a:close/>
                </a:path>
                <a:path w="2220595" h="1932304">
                  <a:moveTo>
                    <a:pt x="2035796" y="954980"/>
                  </a:moveTo>
                  <a:lnTo>
                    <a:pt x="2034467" y="953551"/>
                  </a:lnTo>
                  <a:lnTo>
                    <a:pt x="2032881" y="952256"/>
                  </a:lnTo>
                  <a:lnTo>
                    <a:pt x="2031698" y="950111"/>
                  </a:lnTo>
                  <a:lnTo>
                    <a:pt x="2033324" y="948577"/>
                  </a:lnTo>
                  <a:lnTo>
                    <a:pt x="2034811" y="946512"/>
                  </a:lnTo>
                  <a:lnTo>
                    <a:pt x="2036528" y="949051"/>
                  </a:lnTo>
                  <a:lnTo>
                    <a:pt x="2037885" y="950552"/>
                  </a:lnTo>
                  <a:lnTo>
                    <a:pt x="2038687" y="952817"/>
                  </a:lnTo>
                  <a:lnTo>
                    <a:pt x="2036759" y="954067"/>
                  </a:lnTo>
                  <a:lnTo>
                    <a:pt x="2035796" y="954980"/>
                  </a:lnTo>
                  <a:close/>
                </a:path>
                <a:path w="2220595" h="1932304">
                  <a:moveTo>
                    <a:pt x="974309" y="1227088"/>
                  </a:moveTo>
                  <a:lnTo>
                    <a:pt x="972127" y="1226619"/>
                  </a:lnTo>
                  <a:lnTo>
                    <a:pt x="971029" y="1225211"/>
                  </a:lnTo>
                  <a:lnTo>
                    <a:pt x="969830" y="1224276"/>
                  </a:lnTo>
                  <a:lnTo>
                    <a:pt x="973072" y="1221209"/>
                  </a:lnTo>
                  <a:lnTo>
                    <a:pt x="976551" y="1224827"/>
                  </a:lnTo>
                  <a:lnTo>
                    <a:pt x="975514" y="1225577"/>
                  </a:lnTo>
                  <a:lnTo>
                    <a:pt x="974309" y="1227088"/>
                  </a:lnTo>
                  <a:close/>
                </a:path>
                <a:path w="2220595" h="1932304">
                  <a:moveTo>
                    <a:pt x="1529363" y="1096494"/>
                  </a:moveTo>
                  <a:lnTo>
                    <a:pt x="1527312" y="1094925"/>
                  </a:lnTo>
                  <a:lnTo>
                    <a:pt x="1525324" y="1094090"/>
                  </a:lnTo>
                  <a:lnTo>
                    <a:pt x="1525336" y="1091354"/>
                  </a:lnTo>
                  <a:lnTo>
                    <a:pt x="1526324" y="1089404"/>
                  </a:lnTo>
                  <a:lnTo>
                    <a:pt x="1526893" y="1087529"/>
                  </a:lnTo>
                  <a:lnTo>
                    <a:pt x="1528555" y="1088389"/>
                  </a:lnTo>
                  <a:lnTo>
                    <a:pt x="1531248" y="1088948"/>
                  </a:lnTo>
                  <a:lnTo>
                    <a:pt x="1532043" y="1091652"/>
                  </a:lnTo>
                  <a:lnTo>
                    <a:pt x="1530465" y="1093704"/>
                  </a:lnTo>
                  <a:lnTo>
                    <a:pt x="1529363" y="1096494"/>
                  </a:lnTo>
                  <a:close/>
                </a:path>
                <a:path w="2220595" h="1932304">
                  <a:moveTo>
                    <a:pt x="1092819" y="1331195"/>
                  </a:moveTo>
                  <a:lnTo>
                    <a:pt x="1088529" y="1327626"/>
                  </a:lnTo>
                  <a:lnTo>
                    <a:pt x="1093762" y="1321936"/>
                  </a:lnTo>
                  <a:lnTo>
                    <a:pt x="1095072" y="1323969"/>
                  </a:lnTo>
                  <a:lnTo>
                    <a:pt x="1096796" y="1325557"/>
                  </a:lnTo>
                  <a:lnTo>
                    <a:pt x="1095818" y="1328198"/>
                  </a:lnTo>
                  <a:lnTo>
                    <a:pt x="1094102" y="1329619"/>
                  </a:lnTo>
                  <a:lnTo>
                    <a:pt x="1092819" y="1331195"/>
                  </a:lnTo>
                  <a:close/>
                </a:path>
                <a:path w="2220595" h="1932304">
                  <a:moveTo>
                    <a:pt x="1454511" y="963514"/>
                  </a:moveTo>
                  <a:lnTo>
                    <a:pt x="1450249" y="961036"/>
                  </a:lnTo>
                  <a:lnTo>
                    <a:pt x="1453688" y="956963"/>
                  </a:lnTo>
                  <a:lnTo>
                    <a:pt x="1454825" y="957925"/>
                  </a:lnTo>
                  <a:lnTo>
                    <a:pt x="1456490" y="958705"/>
                  </a:lnTo>
                  <a:lnTo>
                    <a:pt x="1457154" y="960672"/>
                  </a:lnTo>
                  <a:lnTo>
                    <a:pt x="1455531" y="962068"/>
                  </a:lnTo>
                  <a:lnTo>
                    <a:pt x="1454511" y="963514"/>
                  </a:lnTo>
                  <a:close/>
                </a:path>
                <a:path w="2220595" h="1932304">
                  <a:moveTo>
                    <a:pt x="1806884" y="1071317"/>
                  </a:moveTo>
                  <a:lnTo>
                    <a:pt x="1802593" y="1068936"/>
                  </a:lnTo>
                  <a:lnTo>
                    <a:pt x="1805100" y="1064681"/>
                  </a:lnTo>
                  <a:lnTo>
                    <a:pt x="1806240" y="1065499"/>
                  </a:lnTo>
                  <a:lnTo>
                    <a:pt x="1807932" y="1066108"/>
                  </a:lnTo>
                  <a:lnTo>
                    <a:pt x="1808695" y="1068123"/>
                  </a:lnTo>
                  <a:lnTo>
                    <a:pt x="1807551" y="1069602"/>
                  </a:lnTo>
                  <a:lnTo>
                    <a:pt x="1806884" y="1071317"/>
                  </a:lnTo>
                  <a:close/>
                </a:path>
                <a:path w="2220595" h="1932304">
                  <a:moveTo>
                    <a:pt x="514472" y="1030667"/>
                  </a:moveTo>
                  <a:lnTo>
                    <a:pt x="512651" y="1029405"/>
                  </a:lnTo>
                  <a:lnTo>
                    <a:pt x="511593" y="1027803"/>
                  </a:lnTo>
                  <a:lnTo>
                    <a:pt x="510379" y="1026410"/>
                  </a:lnTo>
                  <a:lnTo>
                    <a:pt x="511607" y="1025731"/>
                  </a:lnTo>
                  <a:lnTo>
                    <a:pt x="512938" y="1024383"/>
                  </a:lnTo>
                  <a:lnTo>
                    <a:pt x="515227" y="1024747"/>
                  </a:lnTo>
                  <a:lnTo>
                    <a:pt x="516189" y="1026342"/>
                  </a:lnTo>
                  <a:lnTo>
                    <a:pt x="517741" y="1027778"/>
                  </a:lnTo>
                  <a:lnTo>
                    <a:pt x="516192" y="1028945"/>
                  </a:lnTo>
                  <a:lnTo>
                    <a:pt x="514472" y="1030667"/>
                  </a:lnTo>
                  <a:close/>
                </a:path>
                <a:path w="2220595" h="1932304">
                  <a:moveTo>
                    <a:pt x="1817560" y="1631119"/>
                  </a:moveTo>
                  <a:lnTo>
                    <a:pt x="1816976" y="1629895"/>
                  </a:lnTo>
                  <a:lnTo>
                    <a:pt x="1816109" y="1628708"/>
                  </a:lnTo>
                  <a:lnTo>
                    <a:pt x="1815873" y="1626892"/>
                  </a:lnTo>
                  <a:lnTo>
                    <a:pt x="1817287" y="1625642"/>
                  </a:lnTo>
                  <a:lnTo>
                    <a:pt x="1819529" y="1625625"/>
                  </a:lnTo>
                  <a:lnTo>
                    <a:pt x="1821037" y="1626245"/>
                  </a:lnTo>
                  <a:lnTo>
                    <a:pt x="1824826" y="1627157"/>
                  </a:lnTo>
                  <a:lnTo>
                    <a:pt x="1817560" y="1631119"/>
                  </a:lnTo>
                  <a:close/>
                </a:path>
                <a:path w="2220595" h="1932304">
                  <a:moveTo>
                    <a:pt x="1015703" y="1626052"/>
                  </a:moveTo>
                  <a:lnTo>
                    <a:pt x="1014031" y="1624512"/>
                  </a:lnTo>
                  <a:lnTo>
                    <a:pt x="1012065" y="1623057"/>
                  </a:lnTo>
                  <a:lnTo>
                    <a:pt x="1013151" y="1621140"/>
                  </a:lnTo>
                  <a:lnTo>
                    <a:pt x="1014306" y="1619533"/>
                  </a:lnTo>
                  <a:lnTo>
                    <a:pt x="1016412" y="1618272"/>
                  </a:lnTo>
                  <a:lnTo>
                    <a:pt x="1018152" y="1619858"/>
                  </a:lnTo>
                  <a:lnTo>
                    <a:pt x="1019361" y="1620565"/>
                  </a:lnTo>
                  <a:lnTo>
                    <a:pt x="1015703" y="1626052"/>
                  </a:lnTo>
                  <a:close/>
                </a:path>
                <a:path w="2220595" h="1932304">
                  <a:moveTo>
                    <a:pt x="1287394" y="1738025"/>
                  </a:moveTo>
                  <a:lnTo>
                    <a:pt x="1285284" y="1737988"/>
                  </a:lnTo>
                  <a:lnTo>
                    <a:pt x="1283356" y="1738166"/>
                  </a:lnTo>
                  <a:lnTo>
                    <a:pt x="1282236" y="1735255"/>
                  </a:lnTo>
                  <a:lnTo>
                    <a:pt x="1293501" y="1729841"/>
                  </a:lnTo>
                  <a:lnTo>
                    <a:pt x="1290707" y="1734418"/>
                  </a:lnTo>
                  <a:lnTo>
                    <a:pt x="1290158" y="1736328"/>
                  </a:lnTo>
                  <a:lnTo>
                    <a:pt x="1287839" y="1737751"/>
                  </a:lnTo>
                  <a:lnTo>
                    <a:pt x="1285284" y="1737988"/>
                  </a:lnTo>
                  <a:lnTo>
                    <a:pt x="1283435" y="1738370"/>
                  </a:lnTo>
                  <a:lnTo>
                    <a:pt x="1287434" y="1738000"/>
                  </a:lnTo>
                  <a:close/>
                </a:path>
                <a:path w="2220595" h="1932304">
                  <a:moveTo>
                    <a:pt x="1212470" y="1167398"/>
                  </a:moveTo>
                  <a:lnTo>
                    <a:pt x="1211028" y="1166058"/>
                  </a:lnTo>
                  <a:lnTo>
                    <a:pt x="1209290" y="1164899"/>
                  </a:lnTo>
                  <a:lnTo>
                    <a:pt x="1207913" y="1162655"/>
                  </a:lnTo>
                  <a:lnTo>
                    <a:pt x="1209220" y="1160998"/>
                  </a:lnTo>
                  <a:lnTo>
                    <a:pt x="1210484" y="1158182"/>
                  </a:lnTo>
                  <a:lnTo>
                    <a:pt x="1212364" y="1160823"/>
                  </a:lnTo>
                  <a:lnTo>
                    <a:pt x="1213855" y="1162174"/>
                  </a:lnTo>
                  <a:lnTo>
                    <a:pt x="1214534" y="1164772"/>
                  </a:lnTo>
                  <a:lnTo>
                    <a:pt x="1213130" y="1166185"/>
                  </a:lnTo>
                  <a:lnTo>
                    <a:pt x="1212470" y="1167398"/>
                  </a:lnTo>
                  <a:close/>
                </a:path>
                <a:path w="2220595" h="1932304">
                  <a:moveTo>
                    <a:pt x="1059079" y="1120371"/>
                  </a:moveTo>
                  <a:lnTo>
                    <a:pt x="1056894" y="1119935"/>
                  </a:lnTo>
                  <a:lnTo>
                    <a:pt x="1055998" y="1118254"/>
                  </a:lnTo>
                  <a:lnTo>
                    <a:pt x="1054969" y="1117198"/>
                  </a:lnTo>
                  <a:lnTo>
                    <a:pt x="1056004" y="1116263"/>
                  </a:lnTo>
                  <a:lnTo>
                    <a:pt x="1056997" y="1114640"/>
                  </a:lnTo>
                  <a:lnTo>
                    <a:pt x="1059505" y="1114460"/>
                  </a:lnTo>
                  <a:lnTo>
                    <a:pt x="1061003" y="1115600"/>
                  </a:lnTo>
                  <a:lnTo>
                    <a:pt x="1063777" y="1116753"/>
                  </a:lnTo>
                  <a:lnTo>
                    <a:pt x="1060412" y="1118875"/>
                  </a:lnTo>
                  <a:lnTo>
                    <a:pt x="1059079" y="1120371"/>
                  </a:lnTo>
                  <a:close/>
                </a:path>
                <a:path w="2220595" h="1932304">
                  <a:moveTo>
                    <a:pt x="1190389" y="1462015"/>
                  </a:moveTo>
                  <a:lnTo>
                    <a:pt x="1186837" y="1458515"/>
                  </a:lnTo>
                  <a:lnTo>
                    <a:pt x="1193930" y="1451713"/>
                  </a:lnTo>
                  <a:lnTo>
                    <a:pt x="1197374" y="1454847"/>
                  </a:lnTo>
                  <a:lnTo>
                    <a:pt x="1190389" y="1462015"/>
                  </a:lnTo>
                  <a:close/>
                </a:path>
                <a:path w="2220595" h="1932304">
                  <a:moveTo>
                    <a:pt x="1320177" y="1216201"/>
                  </a:moveTo>
                  <a:lnTo>
                    <a:pt x="1318472" y="1214875"/>
                  </a:lnTo>
                  <a:lnTo>
                    <a:pt x="1317533" y="1213251"/>
                  </a:lnTo>
                  <a:lnTo>
                    <a:pt x="1316433" y="1211832"/>
                  </a:lnTo>
                  <a:lnTo>
                    <a:pt x="1317686" y="1211246"/>
                  </a:lnTo>
                  <a:lnTo>
                    <a:pt x="1319062" y="1210042"/>
                  </a:lnTo>
                  <a:lnTo>
                    <a:pt x="1321291" y="1210453"/>
                  </a:lnTo>
                  <a:lnTo>
                    <a:pt x="1322154" y="1212058"/>
                  </a:lnTo>
                  <a:lnTo>
                    <a:pt x="1323574" y="1213495"/>
                  </a:lnTo>
                  <a:lnTo>
                    <a:pt x="1321960" y="1214589"/>
                  </a:lnTo>
                  <a:lnTo>
                    <a:pt x="1320177" y="1216201"/>
                  </a:lnTo>
                  <a:close/>
                </a:path>
                <a:path w="2220595" h="1932304">
                  <a:moveTo>
                    <a:pt x="1060171" y="338137"/>
                  </a:moveTo>
                  <a:lnTo>
                    <a:pt x="1057820" y="337209"/>
                  </a:lnTo>
                  <a:lnTo>
                    <a:pt x="1056392" y="335736"/>
                  </a:lnTo>
                  <a:lnTo>
                    <a:pt x="1054840" y="334575"/>
                  </a:lnTo>
                  <a:lnTo>
                    <a:pt x="1055751" y="333620"/>
                  </a:lnTo>
                  <a:lnTo>
                    <a:pt x="1056829" y="331762"/>
                  </a:lnTo>
                  <a:lnTo>
                    <a:pt x="1059312" y="332224"/>
                  </a:lnTo>
                  <a:lnTo>
                    <a:pt x="1060923" y="333453"/>
                  </a:lnTo>
                  <a:lnTo>
                    <a:pt x="1063642" y="334859"/>
                  </a:lnTo>
                  <a:lnTo>
                    <a:pt x="1061547" y="336473"/>
                  </a:lnTo>
                  <a:lnTo>
                    <a:pt x="1060171" y="338137"/>
                  </a:lnTo>
                  <a:close/>
                </a:path>
                <a:path w="2220595" h="1932304">
                  <a:moveTo>
                    <a:pt x="1185363" y="667368"/>
                  </a:moveTo>
                  <a:lnTo>
                    <a:pt x="1183704" y="666539"/>
                  </a:lnTo>
                  <a:lnTo>
                    <a:pt x="1182337" y="666296"/>
                  </a:lnTo>
                  <a:lnTo>
                    <a:pt x="1183027" y="664659"/>
                  </a:lnTo>
                  <a:lnTo>
                    <a:pt x="1183466" y="662828"/>
                  </a:lnTo>
                  <a:lnTo>
                    <a:pt x="1184876" y="661129"/>
                  </a:lnTo>
                  <a:lnTo>
                    <a:pt x="1186993" y="662216"/>
                  </a:lnTo>
                  <a:lnTo>
                    <a:pt x="1188814" y="662798"/>
                  </a:lnTo>
                  <a:lnTo>
                    <a:pt x="1187829" y="664557"/>
                  </a:lnTo>
                  <a:lnTo>
                    <a:pt x="1187412" y="666344"/>
                  </a:lnTo>
                  <a:lnTo>
                    <a:pt x="1185363" y="667368"/>
                  </a:lnTo>
                  <a:close/>
                </a:path>
                <a:path w="2220595" h="1932304">
                  <a:moveTo>
                    <a:pt x="1422289" y="825613"/>
                  </a:moveTo>
                  <a:lnTo>
                    <a:pt x="1419916" y="823710"/>
                  </a:lnTo>
                  <a:lnTo>
                    <a:pt x="1419910" y="821070"/>
                  </a:lnTo>
                  <a:lnTo>
                    <a:pt x="1421156" y="819371"/>
                  </a:lnTo>
                  <a:lnTo>
                    <a:pt x="1421882" y="817672"/>
                  </a:lnTo>
                  <a:lnTo>
                    <a:pt x="1428555" y="821200"/>
                  </a:lnTo>
                  <a:lnTo>
                    <a:pt x="1426015" y="823267"/>
                  </a:lnTo>
                  <a:lnTo>
                    <a:pt x="1424727" y="824907"/>
                  </a:lnTo>
                  <a:lnTo>
                    <a:pt x="1422289" y="825613"/>
                  </a:lnTo>
                  <a:close/>
                </a:path>
                <a:path w="2220595" h="1932304">
                  <a:moveTo>
                    <a:pt x="1351848" y="732466"/>
                  </a:moveTo>
                  <a:lnTo>
                    <a:pt x="1349835" y="731131"/>
                  </a:lnTo>
                  <a:lnTo>
                    <a:pt x="1348133" y="730301"/>
                  </a:lnTo>
                  <a:lnTo>
                    <a:pt x="1349327" y="728675"/>
                  </a:lnTo>
                  <a:lnTo>
                    <a:pt x="1349960" y="726985"/>
                  </a:lnTo>
                  <a:lnTo>
                    <a:pt x="1352060" y="726173"/>
                  </a:lnTo>
                  <a:lnTo>
                    <a:pt x="1353594" y="727193"/>
                  </a:lnTo>
                  <a:lnTo>
                    <a:pt x="1354891" y="727590"/>
                  </a:lnTo>
                  <a:lnTo>
                    <a:pt x="1354009" y="729161"/>
                  </a:lnTo>
                  <a:lnTo>
                    <a:pt x="1353313" y="730905"/>
                  </a:lnTo>
                  <a:lnTo>
                    <a:pt x="1351848" y="732466"/>
                  </a:lnTo>
                  <a:close/>
                </a:path>
                <a:path w="2220595" h="1932304">
                  <a:moveTo>
                    <a:pt x="921493" y="771431"/>
                  </a:moveTo>
                  <a:lnTo>
                    <a:pt x="918347" y="771178"/>
                  </a:lnTo>
                  <a:lnTo>
                    <a:pt x="919180" y="761364"/>
                  </a:lnTo>
                  <a:lnTo>
                    <a:pt x="922100" y="762314"/>
                  </a:lnTo>
                  <a:lnTo>
                    <a:pt x="921493" y="771431"/>
                  </a:lnTo>
                  <a:close/>
                </a:path>
                <a:path w="2220595" h="1932304">
                  <a:moveTo>
                    <a:pt x="1278592" y="1881264"/>
                  </a:moveTo>
                  <a:lnTo>
                    <a:pt x="1276474" y="1881201"/>
                  </a:lnTo>
                  <a:lnTo>
                    <a:pt x="1275288" y="1879827"/>
                  </a:lnTo>
                  <a:lnTo>
                    <a:pt x="1274087" y="1879025"/>
                  </a:lnTo>
                  <a:lnTo>
                    <a:pt x="1275099" y="1877727"/>
                  </a:lnTo>
                  <a:lnTo>
                    <a:pt x="1275872" y="1875839"/>
                  </a:lnTo>
                  <a:lnTo>
                    <a:pt x="1278332" y="1874857"/>
                  </a:lnTo>
                  <a:lnTo>
                    <a:pt x="1280095" y="1875950"/>
                  </a:lnTo>
                  <a:lnTo>
                    <a:pt x="1282349" y="1876571"/>
                  </a:lnTo>
                  <a:lnTo>
                    <a:pt x="1279531" y="1879514"/>
                  </a:lnTo>
                  <a:lnTo>
                    <a:pt x="1278592" y="1881264"/>
                  </a:lnTo>
                  <a:close/>
                </a:path>
                <a:path w="2220595" h="1932304">
                  <a:moveTo>
                    <a:pt x="1070252" y="499028"/>
                  </a:moveTo>
                  <a:lnTo>
                    <a:pt x="1068822" y="497645"/>
                  </a:lnTo>
                  <a:lnTo>
                    <a:pt x="1067081" y="496449"/>
                  </a:lnTo>
                  <a:lnTo>
                    <a:pt x="1065708" y="494132"/>
                  </a:lnTo>
                  <a:lnTo>
                    <a:pt x="1066968" y="492484"/>
                  </a:lnTo>
                  <a:lnTo>
                    <a:pt x="1068214" y="489533"/>
                  </a:lnTo>
                  <a:lnTo>
                    <a:pt x="1070149" y="492311"/>
                  </a:lnTo>
                  <a:lnTo>
                    <a:pt x="1071643" y="493693"/>
                  </a:lnTo>
                  <a:lnTo>
                    <a:pt x="1072313" y="496356"/>
                  </a:lnTo>
                  <a:lnTo>
                    <a:pt x="1070910" y="497785"/>
                  </a:lnTo>
                  <a:lnTo>
                    <a:pt x="1070252" y="499028"/>
                  </a:lnTo>
                  <a:close/>
                </a:path>
                <a:path w="2220595" h="1932304">
                  <a:moveTo>
                    <a:pt x="1331323" y="935379"/>
                  </a:moveTo>
                  <a:lnTo>
                    <a:pt x="1329672" y="934180"/>
                  </a:lnTo>
                  <a:lnTo>
                    <a:pt x="1327605" y="933294"/>
                  </a:lnTo>
                  <a:lnTo>
                    <a:pt x="1327791" y="931302"/>
                  </a:lnTo>
                  <a:lnTo>
                    <a:pt x="1328912" y="929630"/>
                  </a:lnTo>
                  <a:lnTo>
                    <a:pt x="1330764" y="928757"/>
                  </a:lnTo>
                  <a:lnTo>
                    <a:pt x="1333135" y="930137"/>
                  </a:lnTo>
                  <a:lnTo>
                    <a:pt x="1333500" y="932136"/>
                  </a:lnTo>
                  <a:lnTo>
                    <a:pt x="1332242" y="933525"/>
                  </a:lnTo>
                  <a:lnTo>
                    <a:pt x="1331323" y="935379"/>
                  </a:lnTo>
                  <a:close/>
                </a:path>
                <a:path w="2220595" h="1932304">
                  <a:moveTo>
                    <a:pt x="1126156" y="471853"/>
                  </a:moveTo>
                  <a:lnTo>
                    <a:pt x="1124827" y="470820"/>
                  </a:lnTo>
                  <a:lnTo>
                    <a:pt x="1122922" y="470024"/>
                  </a:lnTo>
                  <a:lnTo>
                    <a:pt x="1121938" y="467676"/>
                  </a:lnTo>
                  <a:lnTo>
                    <a:pt x="1123276" y="465952"/>
                  </a:lnTo>
                  <a:lnTo>
                    <a:pt x="1124103" y="463848"/>
                  </a:lnTo>
                  <a:lnTo>
                    <a:pt x="1126597" y="466321"/>
                  </a:lnTo>
                  <a:lnTo>
                    <a:pt x="1128325" y="467264"/>
                  </a:lnTo>
                  <a:lnTo>
                    <a:pt x="1128362" y="469431"/>
                  </a:lnTo>
                  <a:lnTo>
                    <a:pt x="1126949" y="470644"/>
                  </a:lnTo>
                  <a:lnTo>
                    <a:pt x="1126156" y="471853"/>
                  </a:lnTo>
                  <a:close/>
                </a:path>
                <a:path w="2220595" h="1932304">
                  <a:moveTo>
                    <a:pt x="1231138" y="1805675"/>
                  </a:moveTo>
                  <a:lnTo>
                    <a:pt x="1226598" y="1802319"/>
                  </a:lnTo>
                  <a:lnTo>
                    <a:pt x="1227516" y="1801316"/>
                  </a:lnTo>
                  <a:lnTo>
                    <a:pt x="1228367" y="1799584"/>
                  </a:lnTo>
                  <a:lnTo>
                    <a:pt x="1230536" y="1799394"/>
                  </a:lnTo>
                  <a:lnTo>
                    <a:pt x="1231833" y="1800716"/>
                  </a:lnTo>
                  <a:lnTo>
                    <a:pt x="1233458" y="1801637"/>
                  </a:lnTo>
                  <a:lnTo>
                    <a:pt x="1231138" y="1805675"/>
                  </a:lnTo>
                  <a:close/>
                </a:path>
                <a:path w="2220595" h="1932304">
                  <a:moveTo>
                    <a:pt x="1560357" y="605561"/>
                  </a:moveTo>
                  <a:lnTo>
                    <a:pt x="1557665" y="605578"/>
                  </a:lnTo>
                  <a:lnTo>
                    <a:pt x="1556348" y="604501"/>
                  </a:lnTo>
                  <a:lnTo>
                    <a:pt x="1555033" y="603904"/>
                  </a:lnTo>
                  <a:lnTo>
                    <a:pt x="1557659" y="599511"/>
                  </a:lnTo>
                  <a:lnTo>
                    <a:pt x="1563915" y="603568"/>
                  </a:lnTo>
                  <a:lnTo>
                    <a:pt x="1561727" y="604515"/>
                  </a:lnTo>
                  <a:lnTo>
                    <a:pt x="1560357" y="605561"/>
                  </a:lnTo>
                  <a:close/>
                </a:path>
                <a:path w="2220595" h="1932304">
                  <a:moveTo>
                    <a:pt x="937462" y="647076"/>
                  </a:moveTo>
                  <a:lnTo>
                    <a:pt x="936353" y="646181"/>
                  </a:lnTo>
                  <a:lnTo>
                    <a:pt x="934716" y="645482"/>
                  </a:lnTo>
                  <a:lnTo>
                    <a:pt x="933952" y="643409"/>
                  </a:lnTo>
                  <a:lnTo>
                    <a:pt x="935071" y="641943"/>
                  </a:lnTo>
                  <a:lnTo>
                    <a:pt x="935733" y="640229"/>
                  </a:lnTo>
                  <a:lnTo>
                    <a:pt x="940038" y="642761"/>
                  </a:lnTo>
                  <a:lnTo>
                    <a:pt x="937462" y="647076"/>
                  </a:lnTo>
                  <a:close/>
                </a:path>
                <a:path w="2220595" h="1932304">
                  <a:moveTo>
                    <a:pt x="1251157" y="538223"/>
                  </a:moveTo>
                  <a:lnTo>
                    <a:pt x="1250600" y="537815"/>
                  </a:lnTo>
                  <a:lnTo>
                    <a:pt x="1250882" y="537430"/>
                  </a:lnTo>
                  <a:lnTo>
                    <a:pt x="1251157" y="538223"/>
                  </a:lnTo>
                  <a:close/>
                </a:path>
                <a:path w="2220595" h="1932304">
                  <a:moveTo>
                    <a:pt x="1056525" y="598707"/>
                  </a:moveTo>
                  <a:lnTo>
                    <a:pt x="1055520" y="597797"/>
                  </a:lnTo>
                  <a:lnTo>
                    <a:pt x="1053823" y="596966"/>
                  </a:lnTo>
                  <a:lnTo>
                    <a:pt x="1053572" y="594824"/>
                  </a:lnTo>
                  <a:lnTo>
                    <a:pt x="1054887" y="593531"/>
                  </a:lnTo>
                  <a:lnTo>
                    <a:pt x="1055795" y="591910"/>
                  </a:lnTo>
                  <a:lnTo>
                    <a:pt x="1059804" y="594269"/>
                  </a:lnTo>
                  <a:lnTo>
                    <a:pt x="1056525" y="598707"/>
                  </a:lnTo>
                  <a:close/>
                </a:path>
                <a:path w="2220595" h="1932304">
                  <a:moveTo>
                    <a:pt x="1024637" y="1744237"/>
                  </a:moveTo>
                  <a:lnTo>
                    <a:pt x="1023015" y="1740606"/>
                  </a:lnTo>
                  <a:lnTo>
                    <a:pt x="1023907" y="1740291"/>
                  </a:lnTo>
                  <a:lnTo>
                    <a:pt x="1025138" y="1739465"/>
                  </a:lnTo>
                  <a:lnTo>
                    <a:pt x="1026334" y="1740257"/>
                  </a:lnTo>
                  <a:lnTo>
                    <a:pt x="1026535" y="1741522"/>
                  </a:lnTo>
                  <a:lnTo>
                    <a:pt x="1026955" y="1742454"/>
                  </a:lnTo>
                  <a:lnTo>
                    <a:pt x="1024637" y="1744237"/>
                  </a:lnTo>
                  <a:close/>
                </a:path>
                <a:path w="2220595" h="1932304">
                  <a:moveTo>
                    <a:pt x="1220896" y="1727017"/>
                  </a:moveTo>
                  <a:lnTo>
                    <a:pt x="1219966" y="1724917"/>
                  </a:lnTo>
                  <a:lnTo>
                    <a:pt x="1218676" y="1723336"/>
                  </a:lnTo>
                  <a:lnTo>
                    <a:pt x="1219516" y="1721490"/>
                  </a:lnTo>
                  <a:lnTo>
                    <a:pt x="1221332" y="1720978"/>
                  </a:lnTo>
                  <a:lnTo>
                    <a:pt x="1222875" y="1720492"/>
                  </a:lnTo>
                  <a:lnTo>
                    <a:pt x="1224184" y="1722283"/>
                  </a:lnTo>
                  <a:lnTo>
                    <a:pt x="1223457" y="1724093"/>
                  </a:lnTo>
                  <a:lnTo>
                    <a:pt x="1222341" y="1725130"/>
                  </a:lnTo>
                  <a:lnTo>
                    <a:pt x="1220896" y="1727017"/>
                  </a:lnTo>
                  <a:close/>
                </a:path>
                <a:path w="2220595" h="1932304">
                  <a:moveTo>
                    <a:pt x="1155763" y="1782192"/>
                  </a:moveTo>
                  <a:lnTo>
                    <a:pt x="1154413" y="1781847"/>
                  </a:lnTo>
                  <a:lnTo>
                    <a:pt x="1154062" y="1780512"/>
                  </a:lnTo>
                  <a:lnTo>
                    <a:pt x="1153648" y="1779806"/>
                  </a:lnTo>
                  <a:lnTo>
                    <a:pt x="1155340" y="1777622"/>
                  </a:lnTo>
                  <a:lnTo>
                    <a:pt x="1157593" y="1780798"/>
                  </a:lnTo>
                  <a:lnTo>
                    <a:pt x="1156745" y="1781252"/>
                  </a:lnTo>
                  <a:lnTo>
                    <a:pt x="1155763" y="1782192"/>
                  </a:lnTo>
                  <a:close/>
                </a:path>
                <a:path w="2220595" h="1932304">
                  <a:moveTo>
                    <a:pt x="1110404" y="1821968"/>
                  </a:moveTo>
                  <a:lnTo>
                    <a:pt x="1109351" y="1819795"/>
                  </a:lnTo>
                  <a:lnTo>
                    <a:pt x="1108026" y="1818175"/>
                  </a:lnTo>
                  <a:lnTo>
                    <a:pt x="1109074" y="1816457"/>
                  </a:lnTo>
                  <a:lnTo>
                    <a:pt x="1110735" y="1815928"/>
                  </a:lnTo>
                  <a:lnTo>
                    <a:pt x="1111986" y="1815158"/>
                  </a:lnTo>
                  <a:lnTo>
                    <a:pt x="1112502" y="1816039"/>
                  </a:lnTo>
                  <a:lnTo>
                    <a:pt x="1113600" y="1817089"/>
                  </a:lnTo>
                  <a:lnTo>
                    <a:pt x="1113038" y="1818973"/>
                  </a:lnTo>
                  <a:lnTo>
                    <a:pt x="1111902" y="1819965"/>
                  </a:lnTo>
                  <a:lnTo>
                    <a:pt x="1110404" y="1821968"/>
                  </a:lnTo>
                  <a:close/>
                </a:path>
                <a:path w="2220595" h="1932304">
                  <a:moveTo>
                    <a:pt x="1151055" y="1812821"/>
                  </a:moveTo>
                  <a:lnTo>
                    <a:pt x="1149903" y="1812045"/>
                  </a:lnTo>
                  <a:lnTo>
                    <a:pt x="1148296" y="1811492"/>
                  </a:lnTo>
                  <a:lnTo>
                    <a:pt x="1147398" y="1809679"/>
                  </a:lnTo>
                  <a:lnTo>
                    <a:pt x="1148542" y="1808201"/>
                  </a:lnTo>
                  <a:lnTo>
                    <a:pt x="1149346" y="1806247"/>
                  </a:lnTo>
                  <a:lnTo>
                    <a:pt x="1150997" y="1807731"/>
                  </a:lnTo>
                  <a:lnTo>
                    <a:pt x="1152569" y="1808483"/>
                  </a:lnTo>
                  <a:lnTo>
                    <a:pt x="1152959" y="1810464"/>
                  </a:lnTo>
                  <a:lnTo>
                    <a:pt x="1151682" y="1811707"/>
                  </a:lnTo>
                  <a:lnTo>
                    <a:pt x="1151055" y="1812821"/>
                  </a:lnTo>
                  <a:close/>
                </a:path>
                <a:path w="2220595" h="1932304">
                  <a:moveTo>
                    <a:pt x="1236826" y="1844613"/>
                  </a:moveTo>
                  <a:lnTo>
                    <a:pt x="1235407" y="1844148"/>
                  </a:lnTo>
                  <a:lnTo>
                    <a:pt x="1234943" y="1843018"/>
                  </a:lnTo>
                  <a:lnTo>
                    <a:pt x="1234349" y="1842271"/>
                  </a:lnTo>
                  <a:lnTo>
                    <a:pt x="1236102" y="1840498"/>
                  </a:lnTo>
                  <a:lnTo>
                    <a:pt x="1238661" y="1843509"/>
                  </a:lnTo>
                  <a:lnTo>
                    <a:pt x="1237814" y="1843846"/>
                  </a:lnTo>
                  <a:lnTo>
                    <a:pt x="1236826" y="1844613"/>
                  </a:lnTo>
                  <a:close/>
                </a:path>
                <a:path w="2220595" h="1932304">
                  <a:moveTo>
                    <a:pt x="1250641" y="1787126"/>
                  </a:moveTo>
                  <a:lnTo>
                    <a:pt x="1249251" y="1784404"/>
                  </a:lnTo>
                  <a:lnTo>
                    <a:pt x="1248294" y="1783341"/>
                  </a:lnTo>
                  <a:lnTo>
                    <a:pt x="1248061" y="1782006"/>
                  </a:lnTo>
                  <a:lnTo>
                    <a:pt x="1248054" y="1780618"/>
                  </a:lnTo>
                  <a:lnTo>
                    <a:pt x="1249232" y="1778703"/>
                  </a:lnTo>
                  <a:lnTo>
                    <a:pt x="1251150" y="1778325"/>
                  </a:lnTo>
                  <a:lnTo>
                    <a:pt x="1253110" y="1779537"/>
                  </a:lnTo>
                  <a:lnTo>
                    <a:pt x="1253781" y="1781476"/>
                  </a:lnTo>
                  <a:lnTo>
                    <a:pt x="1252531" y="1782949"/>
                  </a:lnTo>
                  <a:lnTo>
                    <a:pt x="1250641" y="1787126"/>
                  </a:lnTo>
                  <a:close/>
                </a:path>
                <a:path w="2220595" h="1932304">
                  <a:moveTo>
                    <a:pt x="1207914" y="1931825"/>
                  </a:moveTo>
                  <a:lnTo>
                    <a:pt x="1206797" y="1931136"/>
                  </a:lnTo>
                  <a:lnTo>
                    <a:pt x="1205796" y="1930844"/>
                  </a:lnTo>
                  <a:lnTo>
                    <a:pt x="1206149" y="1929913"/>
                  </a:lnTo>
                  <a:lnTo>
                    <a:pt x="1206297" y="1928421"/>
                  </a:lnTo>
                  <a:lnTo>
                    <a:pt x="1207668" y="1927914"/>
                  </a:lnTo>
                  <a:lnTo>
                    <a:pt x="1208819" y="1928684"/>
                  </a:lnTo>
                  <a:lnTo>
                    <a:pt x="1209807" y="1928999"/>
                  </a:lnTo>
                  <a:lnTo>
                    <a:pt x="1209472" y="1929907"/>
                  </a:lnTo>
                  <a:lnTo>
                    <a:pt x="1209310" y="1931416"/>
                  </a:lnTo>
                  <a:lnTo>
                    <a:pt x="1207914" y="1931825"/>
                  </a:lnTo>
                  <a:close/>
                </a:path>
                <a:path w="2220595" h="1932304">
                  <a:moveTo>
                    <a:pt x="1017509" y="1664626"/>
                  </a:moveTo>
                  <a:lnTo>
                    <a:pt x="1015574" y="1661273"/>
                  </a:lnTo>
                  <a:lnTo>
                    <a:pt x="1016430" y="1660850"/>
                  </a:lnTo>
                  <a:lnTo>
                    <a:pt x="1017567" y="1659874"/>
                  </a:lnTo>
                  <a:lnTo>
                    <a:pt x="1018796" y="1660510"/>
                  </a:lnTo>
                  <a:lnTo>
                    <a:pt x="1019071" y="1661767"/>
                  </a:lnTo>
                  <a:lnTo>
                    <a:pt x="1019545" y="1662653"/>
                  </a:lnTo>
                  <a:lnTo>
                    <a:pt x="1017509" y="1664626"/>
                  </a:lnTo>
                  <a:close/>
                </a:path>
                <a:path w="2220595" h="1932304">
                  <a:moveTo>
                    <a:pt x="1033427" y="1686434"/>
                  </a:moveTo>
                  <a:lnTo>
                    <a:pt x="1031965" y="1684077"/>
                  </a:lnTo>
                  <a:lnTo>
                    <a:pt x="1035405" y="1682127"/>
                  </a:lnTo>
                  <a:lnTo>
                    <a:pt x="1035622" y="1683042"/>
                  </a:lnTo>
                  <a:lnTo>
                    <a:pt x="1036277" y="1684179"/>
                  </a:lnTo>
                  <a:lnTo>
                    <a:pt x="1035533" y="1685568"/>
                  </a:lnTo>
                  <a:lnTo>
                    <a:pt x="1034304" y="1685909"/>
                  </a:lnTo>
                  <a:lnTo>
                    <a:pt x="1033427" y="1686434"/>
                  </a:lnTo>
                  <a:close/>
                </a:path>
                <a:path w="2220595" h="1932304">
                  <a:moveTo>
                    <a:pt x="1261561" y="1682047"/>
                  </a:moveTo>
                  <a:lnTo>
                    <a:pt x="1259772" y="1680787"/>
                  </a:lnTo>
                  <a:lnTo>
                    <a:pt x="1259922" y="1679036"/>
                  </a:lnTo>
                  <a:lnTo>
                    <a:pt x="1260786" y="1677853"/>
                  </a:lnTo>
                  <a:lnTo>
                    <a:pt x="1261346" y="1676639"/>
                  </a:lnTo>
                  <a:lnTo>
                    <a:pt x="1266120" y="1678922"/>
                  </a:lnTo>
                  <a:lnTo>
                    <a:pt x="1264267" y="1680403"/>
                  </a:lnTo>
                  <a:lnTo>
                    <a:pt x="1263358" y="1681559"/>
                  </a:lnTo>
                  <a:lnTo>
                    <a:pt x="1261561" y="1682047"/>
                  </a:lnTo>
                  <a:close/>
                </a:path>
                <a:path w="2220595" h="1932304">
                  <a:moveTo>
                    <a:pt x="996888" y="102342"/>
                  </a:moveTo>
                  <a:lnTo>
                    <a:pt x="994869" y="98885"/>
                  </a:lnTo>
                  <a:lnTo>
                    <a:pt x="995744" y="98445"/>
                  </a:lnTo>
                  <a:lnTo>
                    <a:pt x="996916" y="97439"/>
                  </a:lnTo>
                  <a:lnTo>
                    <a:pt x="998187" y="98082"/>
                  </a:lnTo>
                  <a:lnTo>
                    <a:pt x="998472" y="99381"/>
                  </a:lnTo>
                  <a:lnTo>
                    <a:pt x="998953" y="100292"/>
                  </a:lnTo>
                  <a:lnTo>
                    <a:pt x="996888" y="102342"/>
                  </a:lnTo>
                  <a:close/>
                </a:path>
                <a:path w="2220595" h="1932304">
                  <a:moveTo>
                    <a:pt x="1001001" y="140792"/>
                  </a:moveTo>
                  <a:lnTo>
                    <a:pt x="998797" y="140822"/>
                  </a:lnTo>
                  <a:lnTo>
                    <a:pt x="997707" y="139228"/>
                  </a:lnTo>
                  <a:lnTo>
                    <a:pt x="996630" y="138340"/>
                  </a:lnTo>
                  <a:lnTo>
                    <a:pt x="1000158" y="135104"/>
                  </a:lnTo>
                  <a:lnTo>
                    <a:pt x="1003240" y="138383"/>
                  </a:lnTo>
                  <a:lnTo>
                    <a:pt x="1002113" y="139253"/>
                  </a:lnTo>
                  <a:lnTo>
                    <a:pt x="1001001" y="140792"/>
                  </a:lnTo>
                  <a:close/>
                </a:path>
                <a:path w="2220595" h="1932304">
                  <a:moveTo>
                    <a:pt x="475955" y="590257"/>
                  </a:moveTo>
                  <a:lnTo>
                    <a:pt x="472742" y="586192"/>
                  </a:lnTo>
                  <a:lnTo>
                    <a:pt x="473310" y="583864"/>
                  </a:lnTo>
                  <a:lnTo>
                    <a:pt x="473712" y="582026"/>
                  </a:lnTo>
                  <a:lnTo>
                    <a:pt x="475594" y="586061"/>
                  </a:lnTo>
                  <a:lnTo>
                    <a:pt x="476668" y="587381"/>
                  </a:lnTo>
                  <a:lnTo>
                    <a:pt x="476683" y="589202"/>
                  </a:lnTo>
                  <a:lnTo>
                    <a:pt x="476380" y="589753"/>
                  </a:lnTo>
                  <a:lnTo>
                    <a:pt x="475955" y="590257"/>
                  </a:lnTo>
                  <a:close/>
                </a:path>
                <a:path w="2220595" h="1932304">
                  <a:moveTo>
                    <a:pt x="1044869" y="438933"/>
                  </a:moveTo>
                  <a:lnTo>
                    <a:pt x="1043993" y="438618"/>
                  </a:lnTo>
                  <a:lnTo>
                    <a:pt x="1042450" y="438417"/>
                  </a:lnTo>
                  <a:lnTo>
                    <a:pt x="1042175" y="436743"/>
                  </a:lnTo>
                  <a:lnTo>
                    <a:pt x="1042596" y="435468"/>
                  </a:lnTo>
                  <a:lnTo>
                    <a:pt x="1042795" y="434077"/>
                  </a:lnTo>
                  <a:lnTo>
                    <a:pt x="1044173" y="434556"/>
                  </a:lnTo>
                  <a:lnTo>
                    <a:pt x="1045777" y="434894"/>
                  </a:lnTo>
                  <a:lnTo>
                    <a:pt x="1045684" y="436444"/>
                  </a:lnTo>
                  <a:lnTo>
                    <a:pt x="1045208" y="437671"/>
                  </a:lnTo>
                  <a:lnTo>
                    <a:pt x="1044869" y="438933"/>
                  </a:lnTo>
                  <a:close/>
                </a:path>
                <a:path w="2220595" h="1932304">
                  <a:moveTo>
                    <a:pt x="1004409" y="439271"/>
                  </a:moveTo>
                  <a:lnTo>
                    <a:pt x="1001761" y="436110"/>
                  </a:lnTo>
                  <a:lnTo>
                    <a:pt x="1002612" y="435577"/>
                  </a:lnTo>
                  <a:lnTo>
                    <a:pt x="1003524" y="434563"/>
                  </a:lnTo>
                  <a:lnTo>
                    <a:pt x="1004953" y="434732"/>
                  </a:lnTo>
                  <a:lnTo>
                    <a:pt x="1005445" y="436102"/>
                  </a:lnTo>
                  <a:lnTo>
                    <a:pt x="1006006" y="436905"/>
                  </a:lnTo>
                  <a:lnTo>
                    <a:pt x="1004409" y="439271"/>
                  </a:lnTo>
                  <a:close/>
                </a:path>
                <a:path w="2220595" h="1932304">
                  <a:moveTo>
                    <a:pt x="1046779" y="422503"/>
                  </a:moveTo>
                  <a:lnTo>
                    <a:pt x="1044459" y="422539"/>
                  </a:lnTo>
                  <a:lnTo>
                    <a:pt x="1043196" y="421304"/>
                  </a:lnTo>
                  <a:lnTo>
                    <a:pt x="1042329" y="419890"/>
                  </a:lnTo>
                  <a:lnTo>
                    <a:pt x="1043342" y="418022"/>
                  </a:lnTo>
                  <a:lnTo>
                    <a:pt x="1045122" y="417699"/>
                  </a:lnTo>
                  <a:lnTo>
                    <a:pt x="1046423" y="418307"/>
                  </a:lnTo>
                  <a:lnTo>
                    <a:pt x="1052046" y="419529"/>
                  </a:lnTo>
                  <a:lnTo>
                    <a:pt x="1048102" y="421410"/>
                  </a:lnTo>
                  <a:lnTo>
                    <a:pt x="1046779" y="422503"/>
                  </a:lnTo>
                  <a:close/>
                </a:path>
                <a:path w="2220595" h="1932304">
                  <a:moveTo>
                    <a:pt x="1102530" y="491321"/>
                  </a:moveTo>
                  <a:lnTo>
                    <a:pt x="1098899" y="487317"/>
                  </a:lnTo>
                  <a:lnTo>
                    <a:pt x="1099936" y="486508"/>
                  </a:lnTo>
                  <a:lnTo>
                    <a:pt x="1100882" y="485470"/>
                  </a:lnTo>
                  <a:lnTo>
                    <a:pt x="1102440" y="484856"/>
                  </a:lnTo>
                  <a:lnTo>
                    <a:pt x="1103921" y="486139"/>
                  </a:lnTo>
                  <a:lnTo>
                    <a:pt x="1104015" y="488037"/>
                  </a:lnTo>
                  <a:lnTo>
                    <a:pt x="1103274" y="489230"/>
                  </a:lnTo>
                  <a:lnTo>
                    <a:pt x="1102530" y="491321"/>
                  </a:lnTo>
                  <a:close/>
                </a:path>
                <a:path w="2220595" h="1932304">
                  <a:moveTo>
                    <a:pt x="888831" y="481763"/>
                  </a:moveTo>
                  <a:lnTo>
                    <a:pt x="887521" y="481847"/>
                  </a:lnTo>
                  <a:lnTo>
                    <a:pt x="888324" y="476287"/>
                  </a:lnTo>
                  <a:lnTo>
                    <a:pt x="888831" y="481763"/>
                  </a:lnTo>
                  <a:close/>
                </a:path>
                <a:path w="2220595" h="1932304">
                  <a:moveTo>
                    <a:pt x="1543269" y="594834"/>
                  </a:moveTo>
                  <a:lnTo>
                    <a:pt x="1540947" y="592160"/>
                  </a:lnTo>
                  <a:lnTo>
                    <a:pt x="1541812" y="591790"/>
                  </a:lnTo>
                  <a:lnTo>
                    <a:pt x="1542724" y="591061"/>
                  </a:lnTo>
                  <a:lnTo>
                    <a:pt x="1544144" y="591252"/>
                  </a:lnTo>
                  <a:lnTo>
                    <a:pt x="1544629" y="592374"/>
                  </a:lnTo>
                  <a:lnTo>
                    <a:pt x="1545167" y="593037"/>
                  </a:lnTo>
                  <a:lnTo>
                    <a:pt x="1543269" y="594834"/>
                  </a:lnTo>
                  <a:close/>
                </a:path>
                <a:path w="2220595" h="1932304">
                  <a:moveTo>
                    <a:pt x="1501915" y="598042"/>
                  </a:moveTo>
                  <a:lnTo>
                    <a:pt x="1500985" y="596059"/>
                  </a:lnTo>
                  <a:lnTo>
                    <a:pt x="1499693" y="594504"/>
                  </a:lnTo>
                  <a:lnTo>
                    <a:pt x="1500557" y="592798"/>
                  </a:lnTo>
                  <a:lnTo>
                    <a:pt x="1503815" y="591858"/>
                  </a:lnTo>
                  <a:lnTo>
                    <a:pt x="1505086" y="593588"/>
                  </a:lnTo>
                  <a:lnTo>
                    <a:pt x="1504397" y="595289"/>
                  </a:lnTo>
                  <a:lnTo>
                    <a:pt x="1503322" y="596260"/>
                  </a:lnTo>
                  <a:lnTo>
                    <a:pt x="1501915" y="598042"/>
                  </a:lnTo>
                  <a:close/>
                </a:path>
                <a:path w="2220595" h="1932304">
                  <a:moveTo>
                    <a:pt x="1142733" y="630358"/>
                  </a:moveTo>
                  <a:lnTo>
                    <a:pt x="1137752" y="628633"/>
                  </a:lnTo>
                  <a:lnTo>
                    <a:pt x="1139105" y="627125"/>
                  </a:lnTo>
                  <a:lnTo>
                    <a:pt x="1139790" y="625894"/>
                  </a:lnTo>
                  <a:lnTo>
                    <a:pt x="1141434" y="625066"/>
                  </a:lnTo>
                  <a:lnTo>
                    <a:pt x="1143360" y="625860"/>
                  </a:lnTo>
                  <a:lnTo>
                    <a:pt x="1143473" y="627597"/>
                  </a:lnTo>
                  <a:lnTo>
                    <a:pt x="1142998" y="628987"/>
                  </a:lnTo>
                  <a:lnTo>
                    <a:pt x="1142733" y="630358"/>
                  </a:lnTo>
                  <a:close/>
                </a:path>
                <a:path w="2220595" h="1932304">
                  <a:moveTo>
                    <a:pt x="1029345" y="641320"/>
                  </a:moveTo>
                  <a:lnTo>
                    <a:pt x="1025610" y="641169"/>
                  </a:lnTo>
                  <a:lnTo>
                    <a:pt x="1024384" y="639477"/>
                  </a:lnTo>
                  <a:lnTo>
                    <a:pt x="1025383" y="637568"/>
                  </a:lnTo>
                  <a:lnTo>
                    <a:pt x="1026522" y="632320"/>
                  </a:lnTo>
                  <a:lnTo>
                    <a:pt x="1028477" y="635882"/>
                  </a:lnTo>
                  <a:lnTo>
                    <a:pt x="1029474" y="637216"/>
                  </a:lnTo>
                  <a:lnTo>
                    <a:pt x="1030142" y="639467"/>
                  </a:lnTo>
                  <a:lnTo>
                    <a:pt x="1029345" y="641320"/>
                  </a:lnTo>
                  <a:close/>
                </a:path>
                <a:path w="2220595" h="1932304">
                  <a:moveTo>
                    <a:pt x="1396695" y="626977"/>
                  </a:moveTo>
                  <a:lnTo>
                    <a:pt x="1395346" y="626585"/>
                  </a:lnTo>
                  <a:lnTo>
                    <a:pt x="1394948" y="625317"/>
                  </a:lnTo>
                  <a:lnTo>
                    <a:pt x="1394402" y="624502"/>
                  </a:lnTo>
                  <a:lnTo>
                    <a:pt x="1396203" y="622350"/>
                  </a:lnTo>
                  <a:lnTo>
                    <a:pt x="1398495" y="625496"/>
                  </a:lnTo>
                  <a:lnTo>
                    <a:pt x="1397672" y="625979"/>
                  </a:lnTo>
                  <a:lnTo>
                    <a:pt x="1396695" y="626977"/>
                  </a:lnTo>
                  <a:close/>
                </a:path>
                <a:path w="2220595" h="1932304">
                  <a:moveTo>
                    <a:pt x="885674" y="674167"/>
                  </a:moveTo>
                  <a:lnTo>
                    <a:pt x="883699" y="670790"/>
                  </a:lnTo>
                  <a:lnTo>
                    <a:pt x="884570" y="670367"/>
                  </a:lnTo>
                  <a:lnTo>
                    <a:pt x="885708" y="669390"/>
                  </a:lnTo>
                  <a:lnTo>
                    <a:pt x="886982" y="670006"/>
                  </a:lnTo>
                  <a:lnTo>
                    <a:pt x="887271" y="671294"/>
                  </a:lnTo>
                  <a:lnTo>
                    <a:pt x="887756" y="672189"/>
                  </a:lnTo>
                  <a:lnTo>
                    <a:pt x="885674" y="674167"/>
                  </a:lnTo>
                  <a:close/>
                </a:path>
                <a:path w="2220595" h="1932304">
                  <a:moveTo>
                    <a:pt x="918218" y="590969"/>
                  </a:moveTo>
                  <a:lnTo>
                    <a:pt x="916894" y="590622"/>
                  </a:lnTo>
                  <a:lnTo>
                    <a:pt x="916559" y="589285"/>
                  </a:lnTo>
                  <a:lnTo>
                    <a:pt x="916092" y="588473"/>
                  </a:lnTo>
                  <a:lnTo>
                    <a:pt x="917811" y="586402"/>
                  </a:lnTo>
                  <a:lnTo>
                    <a:pt x="920031" y="589571"/>
                  </a:lnTo>
                  <a:lnTo>
                    <a:pt x="919190" y="590029"/>
                  </a:lnTo>
                  <a:lnTo>
                    <a:pt x="918218" y="590969"/>
                  </a:lnTo>
                  <a:close/>
                </a:path>
                <a:path w="2220595" h="1932304">
                  <a:moveTo>
                    <a:pt x="699720" y="628860"/>
                  </a:moveTo>
                  <a:lnTo>
                    <a:pt x="696128" y="624873"/>
                  </a:lnTo>
                  <a:lnTo>
                    <a:pt x="697170" y="624058"/>
                  </a:lnTo>
                  <a:lnTo>
                    <a:pt x="698122" y="623020"/>
                  </a:lnTo>
                  <a:lnTo>
                    <a:pt x="699684" y="622400"/>
                  </a:lnTo>
                  <a:lnTo>
                    <a:pt x="701191" y="623686"/>
                  </a:lnTo>
                  <a:lnTo>
                    <a:pt x="701248" y="625577"/>
                  </a:lnTo>
                  <a:lnTo>
                    <a:pt x="700491" y="626771"/>
                  </a:lnTo>
                  <a:lnTo>
                    <a:pt x="699720" y="628860"/>
                  </a:lnTo>
                  <a:close/>
                </a:path>
                <a:path w="2220595" h="1932304">
                  <a:moveTo>
                    <a:pt x="985160" y="244331"/>
                  </a:moveTo>
                  <a:lnTo>
                    <a:pt x="983103" y="244067"/>
                  </a:lnTo>
                  <a:lnTo>
                    <a:pt x="982273" y="242369"/>
                  </a:lnTo>
                  <a:lnTo>
                    <a:pt x="981354" y="241356"/>
                  </a:lnTo>
                  <a:lnTo>
                    <a:pt x="982376" y="240448"/>
                  </a:lnTo>
                  <a:lnTo>
                    <a:pt x="983353" y="238880"/>
                  </a:lnTo>
                  <a:lnTo>
                    <a:pt x="985428" y="238761"/>
                  </a:lnTo>
                  <a:lnTo>
                    <a:pt x="986522" y="240297"/>
                  </a:lnTo>
                  <a:lnTo>
                    <a:pt x="988258" y="241663"/>
                  </a:lnTo>
                  <a:lnTo>
                    <a:pt x="986392" y="242891"/>
                  </a:lnTo>
                  <a:lnTo>
                    <a:pt x="985160" y="244331"/>
                  </a:lnTo>
                  <a:close/>
                </a:path>
                <a:path w="2220595" h="1932304">
                  <a:moveTo>
                    <a:pt x="1046655" y="257787"/>
                  </a:moveTo>
                  <a:lnTo>
                    <a:pt x="1045283" y="256351"/>
                  </a:lnTo>
                  <a:lnTo>
                    <a:pt x="1043661" y="255059"/>
                  </a:lnTo>
                  <a:lnTo>
                    <a:pt x="1042422" y="252882"/>
                  </a:lnTo>
                  <a:lnTo>
                    <a:pt x="1043992" y="251322"/>
                  </a:lnTo>
                  <a:lnTo>
                    <a:pt x="1045400" y="249201"/>
                  </a:lnTo>
                  <a:lnTo>
                    <a:pt x="1047209" y="251769"/>
                  </a:lnTo>
                  <a:lnTo>
                    <a:pt x="1048613" y="253265"/>
                  </a:lnTo>
                  <a:lnTo>
                    <a:pt x="1049491" y="255544"/>
                  </a:lnTo>
                  <a:lnTo>
                    <a:pt x="1047595" y="256850"/>
                  </a:lnTo>
                  <a:lnTo>
                    <a:pt x="1046655" y="257787"/>
                  </a:lnTo>
                  <a:close/>
                </a:path>
                <a:path w="2220595" h="1932304">
                  <a:moveTo>
                    <a:pt x="1020761" y="200975"/>
                  </a:moveTo>
                  <a:lnTo>
                    <a:pt x="1018935" y="200183"/>
                  </a:lnTo>
                  <a:lnTo>
                    <a:pt x="1019134" y="198639"/>
                  </a:lnTo>
                  <a:lnTo>
                    <a:pt x="1019298" y="196955"/>
                  </a:lnTo>
                  <a:lnTo>
                    <a:pt x="1020743" y="195691"/>
                  </a:lnTo>
                  <a:lnTo>
                    <a:pt x="1022536" y="196597"/>
                  </a:lnTo>
                  <a:lnTo>
                    <a:pt x="1027927" y="197825"/>
                  </a:lnTo>
                  <a:lnTo>
                    <a:pt x="1024188" y="199628"/>
                  </a:lnTo>
                  <a:lnTo>
                    <a:pt x="1022944" y="200488"/>
                  </a:lnTo>
                  <a:lnTo>
                    <a:pt x="1020761" y="200975"/>
                  </a:lnTo>
                  <a:close/>
                </a:path>
                <a:path w="2220595" h="1932304">
                  <a:moveTo>
                    <a:pt x="1002465" y="368151"/>
                  </a:moveTo>
                  <a:lnTo>
                    <a:pt x="1000893" y="366148"/>
                  </a:lnTo>
                  <a:lnTo>
                    <a:pt x="999435" y="365089"/>
                  </a:lnTo>
                  <a:lnTo>
                    <a:pt x="999409" y="363201"/>
                  </a:lnTo>
                  <a:lnTo>
                    <a:pt x="1001158" y="362089"/>
                  </a:lnTo>
                  <a:lnTo>
                    <a:pt x="1002783" y="361522"/>
                  </a:lnTo>
                  <a:lnTo>
                    <a:pt x="1004418" y="362944"/>
                  </a:lnTo>
                  <a:lnTo>
                    <a:pt x="1004367" y="364791"/>
                  </a:lnTo>
                  <a:lnTo>
                    <a:pt x="1003473" y="365946"/>
                  </a:lnTo>
                  <a:lnTo>
                    <a:pt x="1002465" y="368151"/>
                  </a:lnTo>
                  <a:close/>
                </a:path>
                <a:path w="2220595" h="1932304">
                  <a:moveTo>
                    <a:pt x="903642" y="431729"/>
                  </a:moveTo>
                  <a:lnTo>
                    <a:pt x="901438" y="428670"/>
                  </a:lnTo>
                  <a:lnTo>
                    <a:pt x="902237" y="428206"/>
                  </a:lnTo>
                  <a:lnTo>
                    <a:pt x="903189" y="427225"/>
                  </a:lnTo>
                  <a:lnTo>
                    <a:pt x="904479" y="427618"/>
                  </a:lnTo>
                  <a:lnTo>
                    <a:pt x="904868" y="428844"/>
                  </a:lnTo>
                  <a:lnTo>
                    <a:pt x="905386" y="429636"/>
                  </a:lnTo>
                  <a:lnTo>
                    <a:pt x="903642" y="431729"/>
                  </a:lnTo>
                  <a:close/>
                </a:path>
                <a:path w="2220595" h="1932304">
                  <a:moveTo>
                    <a:pt x="1019325" y="378292"/>
                  </a:moveTo>
                  <a:lnTo>
                    <a:pt x="1017055" y="378355"/>
                  </a:lnTo>
                  <a:lnTo>
                    <a:pt x="1015794" y="377146"/>
                  </a:lnTo>
                  <a:lnTo>
                    <a:pt x="1014927" y="375779"/>
                  </a:lnTo>
                  <a:lnTo>
                    <a:pt x="1015945" y="373916"/>
                  </a:lnTo>
                  <a:lnTo>
                    <a:pt x="1017730" y="373577"/>
                  </a:lnTo>
                  <a:lnTo>
                    <a:pt x="1019019" y="374186"/>
                  </a:lnTo>
                  <a:lnTo>
                    <a:pt x="1024267" y="375301"/>
                  </a:lnTo>
                  <a:lnTo>
                    <a:pt x="1020592" y="377172"/>
                  </a:lnTo>
                  <a:lnTo>
                    <a:pt x="1019325" y="378292"/>
                  </a:lnTo>
                  <a:close/>
                </a:path>
                <a:path w="2220595" h="1932304">
                  <a:moveTo>
                    <a:pt x="1090959" y="293622"/>
                  </a:moveTo>
                  <a:lnTo>
                    <a:pt x="1089129" y="293749"/>
                  </a:lnTo>
                  <a:lnTo>
                    <a:pt x="1087617" y="292278"/>
                  </a:lnTo>
                  <a:lnTo>
                    <a:pt x="1088070" y="290716"/>
                  </a:lnTo>
                  <a:lnTo>
                    <a:pt x="1089037" y="288979"/>
                  </a:lnTo>
                  <a:lnTo>
                    <a:pt x="1090901" y="288875"/>
                  </a:lnTo>
                  <a:lnTo>
                    <a:pt x="1092049" y="290179"/>
                  </a:lnTo>
                  <a:lnTo>
                    <a:pt x="1094193" y="291564"/>
                  </a:lnTo>
                  <a:lnTo>
                    <a:pt x="1092037" y="292688"/>
                  </a:lnTo>
                  <a:lnTo>
                    <a:pt x="1090959" y="293622"/>
                  </a:lnTo>
                  <a:close/>
                </a:path>
                <a:path w="2220595" h="1932304">
                  <a:moveTo>
                    <a:pt x="993419" y="323467"/>
                  </a:moveTo>
                  <a:lnTo>
                    <a:pt x="992038" y="323072"/>
                  </a:lnTo>
                  <a:lnTo>
                    <a:pt x="991621" y="321764"/>
                  </a:lnTo>
                  <a:lnTo>
                    <a:pt x="991005" y="320834"/>
                  </a:lnTo>
                  <a:lnTo>
                    <a:pt x="992898" y="318695"/>
                  </a:lnTo>
                  <a:lnTo>
                    <a:pt x="995261" y="321929"/>
                  </a:lnTo>
                  <a:lnTo>
                    <a:pt x="994419" y="322430"/>
                  </a:lnTo>
                  <a:lnTo>
                    <a:pt x="993419" y="323467"/>
                  </a:lnTo>
                  <a:close/>
                </a:path>
                <a:path w="2220595" h="1932304">
                  <a:moveTo>
                    <a:pt x="1337253" y="970573"/>
                  </a:moveTo>
                  <a:lnTo>
                    <a:pt x="1332454" y="969227"/>
                  </a:lnTo>
                  <a:lnTo>
                    <a:pt x="1333732" y="967588"/>
                  </a:lnTo>
                  <a:lnTo>
                    <a:pt x="1334364" y="966294"/>
                  </a:lnTo>
                  <a:lnTo>
                    <a:pt x="1335882" y="965366"/>
                  </a:lnTo>
                  <a:lnTo>
                    <a:pt x="1337848" y="966256"/>
                  </a:lnTo>
                  <a:lnTo>
                    <a:pt x="1338099" y="967991"/>
                  </a:lnTo>
                  <a:lnTo>
                    <a:pt x="1337527" y="969301"/>
                  </a:lnTo>
                  <a:lnTo>
                    <a:pt x="1337253" y="970573"/>
                  </a:lnTo>
                  <a:close/>
                </a:path>
                <a:path w="2220595" h="1932304">
                  <a:moveTo>
                    <a:pt x="919418" y="815766"/>
                  </a:moveTo>
                  <a:lnTo>
                    <a:pt x="918146" y="813919"/>
                  </a:lnTo>
                  <a:lnTo>
                    <a:pt x="917098" y="812944"/>
                  </a:lnTo>
                  <a:lnTo>
                    <a:pt x="916670" y="811120"/>
                  </a:lnTo>
                  <a:lnTo>
                    <a:pt x="917867" y="809409"/>
                  </a:lnTo>
                  <a:lnTo>
                    <a:pt x="919598" y="809640"/>
                  </a:lnTo>
                  <a:lnTo>
                    <a:pt x="920829" y="810423"/>
                  </a:lnTo>
                  <a:lnTo>
                    <a:pt x="922092" y="810972"/>
                  </a:lnTo>
                  <a:lnTo>
                    <a:pt x="919418" y="815766"/>
                  </a:lnTo>
                  <a:close/>
                </a:path>
                <a:path w="2220595" h="1932304">
                  <a:moveTo>
                    <a:pt x="1078821" y="799633"/>
                  </a:moveTo>
                  <a:lnTo>
                    <a:pt x="1076930" y="795610"/>
                  </a:lnTo>
                  <a:lnTo>
                    <a:pt x="1075594" y="793986"/>
                  </a:lnTo>
                  <a:lnTo>
                    <a:pt x="1076533" y="792288"/>
                  </a:lnTo>
                  <a:lnTo>
                    <a:pt x="1078272" y="791805"/>
                  </a:lnTo>
                  <a:lnTo>
                    <a:pt x="1079895" y="791386"/>
                  </a:lnTo>
                  <a:lnTo>
                    <a:pt x="1081070" y="792930"/>
                  </a:lnTo>
                  <a:lnTo>
                    <a:pt x="1080791" y="795057"/>
                  </a:lnTo>
                  <a:lnTo>
                    <a:pt x="1080032" y="796416"/>
                  </a:lnTo>
                  <a:lnTo>
                    <a:pt x="1078821" y="799633"/>
                  </a:lnTo>
                  <a:close/>
                </a:path>
                <a:path w="2220595" h="1932304">
                  <a:moveTo>
                    <a:pt x="1009741" y="1316784"/>
                  </a:moveTo>
                  <a:lnTo>
                    <a:pt x="1007368" y="1316999"/>
                  </a:lnTo>
                  <a:lnTo>
                    <a:pt x="1006495" y="1307564"/>
                  </a:lnTo>
                  <a:lnTo>
                    <a:pt x="1008868" y="1307350"/>
                  </a:lnTo>
                  <a:lnTo>
                    <a:pt x="1009741" y="1316784"/>
                  </a:lnTo>
                  <a:close/>
                </a:path>
                <a:path w="2220595" h="1932304">
                  <a:moveTo>
                    <a:pt x="1456135" y="779083"/>
                  </a:moveTo>
                  <a:lnTo>
                    <a:pt x="1454327" y="778300"/>
                  </a:lnTo>
                  <a:lnTo>
                    <a:pt x="1454665" y="775037"/>
                  </a:lnTo>
                  <a:lnTo>
                    <a:pt x="1456092" y="773754"/>
                  </a:lnTo>
                  <a:lnTo>
                    <a:pt x="1457914" y="774678"/>
                  </a:lnTo>
                  <a:lnTo>
                    <a:pt x="1463555" y="775978"/>
                  </a:lnTo>
                  <a:lnTo>
                    <a:pt x="1459578" y="777814"/>
                  </a:lnTo>
                  <a:lnTo>
                    <a:pt x="1458342" y="778620"/>
                  </a:lnTo>
                  <a:lnTo>
                    <a:pt x="1456135" y="779083"/>
                  </a:lnTo>
                  <a:close/>
                </a:path>
                <a:path w="2220595" h="1932304">
                  <a:moveTo>
                    <a:pt x="1989264" y="892844"/>
                  </a:moveTo>
                  <a:lnTo>
                    <a:pt x="1987483" y="891589"/>
                  </a:lnTo>
                  <a:lnTo>
                    <a:pt x="1987489" y="891107"/>
                  </a:lnTo>
                  <a:lnTo>
                    <a:pt x="1987639" y="889980"/>
                  </a:lnTo>
                  <a:lnTo>
                    <a:pt x="1988173" y="888378"/>
                  </a:lnTo>
                  <a:lnTo>
                    <a:pt x="1988880" y="887832"/>
                  </a:lnTo>
                  <a:lnTo>
                    <a:pt x="1991622" y="888407"/>
                  </a:lnTo>
                  <a:lnTo>
                    <a:pt x="1993030" y="889211"/>
                  </a:lnTo>
                  <a:lnTo>
                    <a:pt x="1993981" y="889651"/>
                  </a:lnTo>
                  <a:lnTo>
                    <a:pt x="1992046" y="891166"/>
                  </a:lnTo>
                  <a:lnTo>
                    <a:pt x="1991106" y="892325"/>
                  </a:lnTo>
                  <a:lnTo>
                    <a:pt x="1989264" y="892844"/>
                  </a:lnTo>
                  <a:close/>
                </a:path>
                <a:path w="2220595" h="1932304">
                  <a:moveTo>
                    <a:pt x="1032371" y="984347"/>
                  </a:moveTo>
                  <a:lnTo>
                    <a:pt x="1031813" y="983527"/>
                  </a:lnTo>
                  <a:lnTo>
                    <a:pt x="1030952" y="982746"/>
                  </a:lnTo>
                  <a:lnTo>
                    <a:pt x="1030771" y="981422"/>
                  </a:lnTo>
                  <a:lnTo>
                    <a:pt x="1032058" y="980801"/>
                  </a:lnTo>
                  <a:lnTo>
                    <a:pt x="1032743" y="980252"/>
                  </a:lnTo>
                  <a:lnTo>
                    <a:pt x="1034992" y="982013"/>
                  </a:lnTo>
                  <a:lnTo>
                    <a:pt x="1032371" y="984347"/>
                  </a:lnTo>
                  <a:close/>
                </a:path>
                <a:path w="2220595" h="1932304">
                  <a:moveTo>
                    <a:pt x="1054131" y="776419"/>
                  </a:moveTo>
                  <a:lnTo>
                    <a:pt x="1051829" y="773686"/>
                  </a:lnTo>
                  <a:lnTo>
                    <a:pt x="1052704" y="773298"/>
                  </a:lnTo>
                  <a:lnTo>
                    <a:pt x="1053657" y="772503"/>
                  </a:lnTo>
                  <a:lnTo>
                    <a:pt x="1055111" y="772769"/>
                  </a:lnTo>
                  <a:lnTo>
                    <a:pt x="1055586" y="773961"/>
                  </a:lnTo>
                  <a:lnTo>
                    <a:pt x="1056146" y="774685"/>
                  </a:lnTo>
                  <a:lnTo>
                    <a:pt x="1054131" y="776419"/>
                  </a:lnTo>
                  <a:close/>
                </a:path>
                <a:path w="2220595" h="1932304">
                  <a:moveTo>
                    <a:pt x="977509" y="1046186"/>
                  </a:moveTo>
                  <a:lnTo>
                    <a:pt x="976133" y="1044581"/>
                  </a:lnTo>
                  <a:lnTo>
                    <a:pt x="976453" y="1042841"/>
                  </a:lnTo>
                  <a:lnTo>
                    <a:pt x="977508" y="1041888"/>
                  </a:lnTo>
                  <a:lnTo>
                    <a:pt x="978726" y="1040112"/>
                  </a:lnTo>
                  <a:lnTo>
                    <a:pt x="981359" y="1044319"/>
                  </a:lnTo>
                  <a:lnTo>
                    <a:pt x="980243" y="1044961"/>
                  </a:lnTo>
                  <a:lnTo>
                    <a:pt x="979181" y="1045894"/>
                  </a:lnTo>
                  <a:lnTo>
                    <a:pt x="977509" y="1046186"/>
                  </a:lnTo>
                  <a:close/>
                </a:path>
                <a:path w="2220595" h="1932304">
                  <a:moveTo>
                    <a:pt x="1538013" y="1218063"/>
                  </a:moveTo>
                  <a:lnTo>
                    <a:pt x="1537238" y="1216783"/>
                  </a:lnTo>
                  <a:lnTo>
                    <a:pt x="1535809" y="1215469"/>
                  </a:lnTo>
                  <a:lnTo>
                    <a:pt x="1535945" y="1213165"/>
                  </a:lnTo>
                  <a:lnTo>
                    <a:pt x="1537697" y="1212189"/>
                  </a:lnTo>
                  <a:lnTo>
                    <a:pt x="1538703" y="1211167"/>
                  </a:lnTo>
                  <a:lnTo>
                    <a:pt x="1541681" y="1215321"/>
                  </a:lnTo>
                  <a:lnTo>
                    <a:pt x="1538013" y="1218063"/>
                  </a:lnTo>
                  <a:close/>
                </a:path>
                <a:path w="2220595" h="1932304">
                  <a:moveTo>
                    <a:pt x="422437" y="1094668"/>
                  </a:moveTo>
                  <a:lnTo>
                    <a:pt x="419816" y="1091737"/>
                  </a:lnTo>
                  <a:lnTo>
                    <a:pt x="420613" y="1091204"/>
                  </a:lnTo>
                  <a:lnTo>
                    <a:pt x="421477" y="1090179"/>
                  </a:lnTo>
                  <a:lnTo>
                    <a:pt x="422885" y="1090360"/>
                  </a:lnTo>
                  <a:lnTo>
                    <a:pt x="423424" y="1091604"/>
                  </a:lnTo>
                  <a:lnTo>
                    <a:pt x="424032" y="1092345"/>
                  </a:lnTo>
                  <a:lnTo>
                    <a:pt x="422437" y="1094668"/>
                  </a:lnTo>
                  <a:close/>
                </a:path>
                <a:path w="2220595" h="1932304">
                  <a:moveTo>
                    <a:pt x="1184239" y="998444"/>
                  </a:moveTo>
                  <a:lnTo>
                    <a:pt x="1182982" y="996638"/>
                  </a:lnTo>
                  <a:lnTo>
                    <a:pt x="1181941" y="995683"/>
                  </a:lnTo>
                  <a:lnTo>
                    <a:pt x="1181510" y="993891"/>
                  </a:lnTo>
                  <a:lnTo>
                    <a:pt x="1182699" y="992213"/>
                  </a:lnTo>
                  <a:lnTo>
                    <a:pt x="1184414" y="992434"/>
                  </a:lnTo>
                  <a:lnTo>
                    <a:pt x="1185633" y="993203"/>
                  </a:lnTo>
                  <a:lnTo>
                    <a:pt x="1186885" y="993742"/>
                  </a:lnTo>
                  <a:lnTo>
                    <a:pt x="1184239" y="998444"/>
                  </a:lnTo>
                  <a:close/>
                </a:path>
                <a:path w="2220595" h="1932304">
                  <a:moveTo>
                    <a:pt x="2074839" y="925653"/>
                  </a:moveTo>
                  <a:lnTo>
                    <a:pt x="2073322" y="924711"/>
                  </a:lnTo>
                  <a:lnTo>
                    <a:pt x="2070354" y="923802"/>
                  </a:lnTo>
                  <a:lnTo>
                    <a:pt x="2074176" y="921236"/>
                  </a:lnTo>
                  <a:lnTo>
                    <a:pt x="2075415" y="919759"/>
                  </a:lnTo>
                  <a:lnTo>
                    <a:pt x="2077493" y="920021"/>
                  </a:lnTo>
                  <a:lnTo>
                    <a:pt x="2079075" y="921786"/>
                  </a:lnTo>
                  <a:lnTo>
                    <a:pt x="2079008" y="923751"/>
                  </a:lnTo>
                  <a:lnTo>
                    <a:pt x="2077309" y="925239"/>
                  </a:lnTo>
                  <a:lnTo>
                    <a:pt x="2074839" y="925653"/>
                  </a:lnTo>
                  <a:close/>
                </a:path>
                <a:path w="2220595" h="1932304">
                  <a:moveTo>
                    <a:pt x="1195103" y="1006077"/>
                  </a:moveTo>
                  <a:lnTo>
                    <a:pt x="1193559" y="1004556"/>
                  </a:lnTo>
                  <a:lnTo>
                    <a:pt x="1194004" y="1002894"/>
                  </a:lnTo>
                  <a:lnTo>
                    <a:pt x="1194983" y="1001061"/>
                  </a:lnTo>
                  <a:lnTo>
                    <a:pt x="1196872" y="1000944"/>
                  </a:lnTo>
                  <a:lnTo>
                    <a:pt x="1198042" y="1002325"/>
                  </a:lnTo>
                  <a:lnTo>
                    <a:pt x="1200153" y="1003740"/>
                  </a:lnTo>
                  <a:lnTo>
                    <a:pt x="1198033" y="1004908"/>
                  </a:lnTo>
                  <a:lnTo>
                    <a:pt x="1196948" y="1005885"/>
                  </a:lnTo>
                  <a:lnTo>
                    <a:pt x="1195103" y="1006077"/>
                  </a:lnTo>
                  <a:close/>
                </a:path>
                <a:path w="2220595" h="1932304">
                  <a:moveTo>
                    <a:pt x="1156887" y="1010759"/>
                  </a:moveTo>
                  <a:lnTo>
                    <a:pt x="1154790" y="1010414"/>
                  </a:lnTo>
                  <a:lnTo>
                    <a:pt x="1153180" y="1008625"/>
                  </a:lnTo>
                  <a:lnTo>
                    <a:pt x="1153289" y="1006603"/>
                  </a:lnTo>
                  <a:lnTo>
                    <a:pt x="1155009" y="1005114"/>
                  </a:lnTo>
                  <a:lnTo>
                    <a:pt x="1157598" y="1004600"/>
                  </a:lnTo>
                  <a:lnTo>
                    <a:pt x="1159221" y="1005447"/>
                  </a:lnTo>
                  <a:lnTo>
                    <a:pt x="1162630" y="1006251"/>
                  </a:lnTo>
                  <a:lnTo>
                    <a:pt x="1158169" y="1009236"/>
                  </a:lnTo>
                  <a:lnTo>
                    <a:pt x="1156887" y="1010759"/>
                  </a:lnTo>
                  <a:close/>
                </a:path>
                <a:path w="2220595" h="1932304">
                  <a:moveTo>
                    <a:pt x="1911863" y="937448"/>
                  </a:moveTo>
                  <a:lnTo>
                    <a:pt x="1910160" y="936254"/>
                  </a:lnTo>
                  <a:lnTo>
                    <a:pt x="1910401" y="934574"/>
                  </a:lnTo>
                  <a:lnTo>
                    <a:pt x="1911180" y="933382"/>
                  </a:lnTo>
                  <a:lnTo>
                    <a:pt x="1911734" y="932154"/>
                  </a:lnTo>
                  <a:lnTo>
                    <a:pt x="1916440" y="934628"/>
                  </a:lnTo>
                  <a:lnTo>
                    <a:pt x="1914603" y="935938"/>
                  </a:lnTo>
                  <a:lnTo>
                    <a:pt x="1913652" y="936987"/>
                  </a:lnTo>
                  <a:lnTo>
                    <a:pt x="1911863" y="937448"/>
                  </a:lnTo>
                  <a:close/>
                </a:path>
                <a:path w="2220595" h="1932304">
                  <a:moveTo>
                    <a:pt x="1040811" y="1422392"/>
                  </a:moveTo>
                  <a:lnTo>
                    <a:pt x="1038725" y="1422100"/>
                  </a:lnTo>
                  <a:lnTo>
                    <a:pt x="1037887" y="1420424"/>
                  </a:lnTo>
                  <a:lnTo>
                    <a:pt x="1036952" y="1419412"/>
                  </a:lnTo>
                  <a:lnTo>
                    <a:pt x="1037995" y="1418502"/>
                  </a:lnTo>
                  <a:lnTo>
                    <a:pt x="1039004" y="1416936"/>
                  </a:lnTo>
                  <a:lnTo>
                    <a:pt x="1041112" y="1416831"/>
                  </a:lnTo>
                  <a:lnTo>
                    <a:pt x="1042212" y="1418371"/>
                  </a:lnTo>
                  <a:lnTo>
                    <a:pt x="1043959" y="1419746"/>
                  </a:lnTo>
                  <a:lnTo>
                    <a:pt x="1042056" y="1420968"/>
                  </a:lnTo>
                  <a:lnTo>
                    <a:pt x="1040811" y="1422392"/>
                  </a:lnTo>
                  <a:close/>
                </a:path>
                <a:path w="2220595" h="1932304">
                  <a:moveTo>
                    <a:pt x="994266" y="1426805"/>
                  </a:moveTo>
                  <a:lnTo>
                    <a:pt x="989560" y="1425434"/>
                  </a:lnTo>
                  <a:lnTo>
                    <a:pt x="990772" y="1423833"/>
                  </a:lnTo>
                  <a:lnTo>
                    <a:pt x="991374" y="1422552"/>
                  </a:lnTo>
                  <a:lnTo>
                    <a:pt x="992840" y="1421635"/>
                  </a:lnTo>
                  <a:lnTo>
                    <a:pt x="994764" y="1422524"/>
                  </a:lnTo>
                  <a:lnTo>
                    <a:pt x="995067" y="1424254"/>
                  </a:lnTo>
                  <a:lnTo>
                    <a:pt x="994505" y="1425563"/>
                  </a:lnTo>
                  <a:lnTo>
                    <a:pt x="994266" y="1426805"/>
                  </a:lnTo>
                  <a:close/>
                </a:path>
                <a:path w="2220595" h="1932304">
                  <a:moveTo>
                    <a:pt x="1250034" y="1342215"/>
                  </a:moveTo>
                  <a:lnTo>
                    <a:pt x="1248482" y="1338821"/>
                  </a:lnTo>
                  <a:lnTo>
                    <a:pt x="1249414" y="1338429"/>
                  </a:lnTo>
                  <a:lnTo>
                    <a:pt x="1250503" y="1337557"/>
                  </a:lnTo>
                  <a:lnTo>
                    <a:pt x="1251865" y="1337980"/>
                  </a:lnTo>
                  <a:lnTo>
                    <a:pt x="1252086" y="1339454"/>
                  </a:lnTo>
                  <a:lnTo>
                    <a:pt x="1252483" y="1340367"/>
                  </a:lnTo>
                  <a:lnTo>
                    <a:pt x="1250034" y="1342215"/>
                  </a:lnTo>
                  <a:close/>
                </a:path>
                <a:path w="2220595" h="1932304">
                  <a:moveTo>
                    <a:pt x="1285473" y="1338693"/>
                  </a:moveTo>
                  <a:lnTo>
                    <a:pt x="1284458" y="1336590"/>
                  </a:lnTo>
                  <a:lnTo>
                    <a:pt x="1285604" y="1335529"/>
                  </a:lnTo>
                  <a:lnTo>
                    <a:pt x="1286853" y="1335012"/>
                  </a:lnTo>
                  <a:lnTo>
                    <a:pt x="1287984" y="1334369"/>
                  </a:lnTo>
                  <a:lnTo>
                    <a:pt x="1289282" y="1337301"/>
                  </a:lnTo>
                  <a:lnTo>
                    <a:pt x="1288068" y="1337798"/>
                  </a:lnTo>
                  <a:lnTo>
                    <a:pt x="1286896" y="1338398"/>
                  </a:lnTo>
                  <a:lnTo>
                    <a:pt x="1285473" y="1338693"/>
                  </a:lnTo>
                  <a:close/>
                </a:path>
                <a:path w="2220595" h="1932304">
                  <a:moveTo>
                    <a:pt x="1367388" y="1331156"/>
                  </a:moveTo>
                  <a:lnTo>
                    <a:pt x="1366406" y="1330375"/>
                  </a:lnTo>
                  <a:lnTo>
                    <a:pt x="1365098" y="1329857"/>
                  </a:lnTo>
                  <a:lnTo>
                    <a:pt x="1366502" y="1328788"/>
                  </a:lnTo>
                  <a:lnTo>
                    <a:pt x="1367680" y="1327844"/>
                  </a:lnTo>
                  <a:lnTo>
                    <a:pt x="1369016" y="1327008"/>
                  </a:lnTo>
                  <a:lnTo>
                    <a:pt x="1370423" y="1328541"/>
                  </a:lnTo>
                  <a:lnTo>
                    <a:pt x="1369777" y="1329683"/>
                  </a:lnTo>
                  <a:lnTo>
                    <a:pt x="1368949" y="1330636"/>
                  </a:lnTo>
                  <a:lnTo>
                    <a:pt x="1367388" y="1331156"/>
                  </a:lnTo>
                  <a:close/>
                </a:path>
                <a:path w="2220595" h="1932304">
                  <a:moveTo>
                    <a:pt x="1585462" y="850164"/>
                  </a:moveTo>
                  <a:lnTo>
                    <a:pt x="1584591" y="849849"/>
                  </a:lnTo>
                  <a:lnTo>
                    <a:pt x="1583048" y="849648"/>
                  </a:lnTo>
                  <a:lnTo>
                    <a:pt x="1582780" y="847989"/>
                  </a:lnTo>
                  <a:lnTo>
                    <a:pt x="1583199" y="846704"/>
                  </a:lnTo>
                  <a:lnTo>
                    <a:pt x="1583400" y="845328"/>
                  </a:lnTo>
                  <a:lnTo>
                    <a:pt x="1584768" y="845809"/>
                  </a:lnTo>
                  <a:lnTo>
                    <a:pt x="1586360" y="846142"/>
                  </a:lnTo>
                  <a:lnTo>
                    <a:pt x="1586278" y="847681"/>
                  </a:lnTo>
                  <a:lnTo>
                    <a:pt x="1585789" y="848940"/>
                  </a:lnTo>
                  <a:lnTo>
                    <a:pt x="1585462" y="850164"/>
                  </a:lnTo>
                  <a:close/>
                </a:path>
                <a:path w="2220595" h="1932304">
                  <a:moveTo>
                    <a:pt x="1027936" y="902216"/>
                  </a:moveTo>
                  <a:lnTo>
                    <a:pt x="1026278" y="901567"/>
                  </a:lnTo>
                  <a:lnTo>
                    <a:pt x="1026105" y="899814"/>
                  </a:lnTo>
                  <a:lnTo>
                    <a:pt x="1026581" y="898434"/>
                  </a:lnTo>
                  <a:lnTo>
                    <a:pt x="1026831" y="897075"/>
                  </a:lnTo>
                  <a:lnTo>
                    <a:pt x="1034483" y="899804"/>
                  </a:lnTo>
                  <a:lnTo>
                    <a:pt x="1031368" y="901096"/>
                  </a:lnTo>
                  <a:lnTo>
                    <a:pt x="1030106" y="901862"/>
                  </a:lnTo>
                  <a:lnTo>
                    <a:pt x="1027936" y="902216"/>
                  </a:lnTo>
                  <a:close/>
                </a:path>
                <a:path w="2220595" h="1932304">
                  <a:moveTo>
                    <a:pt x="984378" y="906706"/>
                  </a:moveTo>
                  <a:lnTo>
                    <a:pt x="983432" y="904660"/>
                  </a:lnTo>
                  <a:lnTo>
                    <a:pt x="982138" y="903095"/>
                  </a:lnTo>
                  <a:lnTo>
                    <a:pt x="982990" y="901322"/>
                  </a:lnTo>
                  <a:lnTo>
                    <a:pt x="986281" y="900336"/>
                  </a:lnTo>
                  <a:lnTo>
                    <a:pt x="987584" y="902111"/>
                  </a:lnTo>
                  <a:lnTo>
                    <a:pt x="986895" y="903875"/>
                  </a:lnTo>
                  <a:lnTo>
                    <a:pt x="985796" y="904874"/>
                  </a:lnTo>
                  <a:lnTo>
                    <a:pt x="984378" y="906706"/>
                  </a:lnTo>
                  <a:close/>
                </a:path>
                <a:path w="2220595" h="1932304">
                  <a:moveTo>
                    <a:pt x="587120" y="942360"/>
                  </a:moveTo>
                  <a:lnTo>
                    <a:pt x="585838" y="940409"/>
                  </a:lnTo>
                  <a:lnTo>
                    <a:pt x="586744" y="939037"/>
                  </a:lnTo>
                  <a:lnTo>
                    <a:pt x="587935" y="938356"/>
                  </a:lnTo>
                  <a:lnTo>
                    <a:pt x="588923" y="937536"/>
                  </a:lnTo>
                  <a:lnTo>
                    <a:pt x="590673" y="940606"/>
                  </a:lnTo>
                  <a:lnTo>
                    <a:pt x="589546" y="941233"/>
                  </a:lnTo>
                  <a:lnTo>
                    <a:pt x="588515" y="941988"/>
                  </a:lnTo>
                  <a:lnTo>
                    <a:pt x="587120" y="942360"/>
                  </a:lnTo>
                  <a:close/>
                </a:path>
                <a:path w="2220595" h="1932304">
                  <a:moveTo>
                    <a:pt x="528278" y="928690"/>
                  </a:moveTo>
                  <a:lnTo>
                    <a:pt x="526524" y="927807"/>
                  </a:lnTo>
                  <a:lnTo>
                    <a:pt x="526025" y="926079"/>
                  </a:lnTo>
                  <a:lnTo>
                    <a:pt x="525546" y="924566"/>
                  </a:lnTo>
                  <a:lnTo>
                    <a:pt x="527307" y="923283"/>
                  </a:lnTo>
                  <a:lnTo>
                    <a:pt x="529041" y="924010"/>
                  </a:lnTo>
                  <a:lnTo>
                    <a:pt x="530047" y="925100"/>
                  </a:lnTo>
                  <a:lnTo>
                    <a:pt x="531861" y="926516"/>
                  </a:lnTo>
                  <a:lnTo>
                    <a:pt x="529854" y="927414"/>
                  </a:lnTo>
                  <a:lnTo>
                    <a:pt x="528278" y="928690"/>
                  </a:lnTo>
                  <a:close/>
                </a:path>
                <a:path w="2220595" h="1932304">
                  <a:moveTo>
                    <a:pt x="1249846" y="944333"/>
                  </a:moveTo>
                  <a:lnTo>
                    <a:pt x="1247968" y="940341"/>
                  </a:lnTo>
                  <a:lnTo>
                    <a:pt x="1246666" y="938745"/>
                  </a:lnTo>
                  <a:lnTo>
                    <a:pt x="1247599" y="937091"/>
                  </a:lnTo>
                  <a:lnTo>
                    <a:pt x="1249284" y="936597"/>
                  </a:lnTo>
                  <a:lnTo>
                    <a:pt x="1250848" y="936177"/>
                  </a:lnTo>
                  <a:lnTo>
                    <a:pt x="1251960" y="937632"/>
                  </a:lnTo>
                  <a:lnTo>
                    <a:pt x="1251951" y="938256"/>
                  </a:lnTo>
                  <a:lnTo>
                    <a:pt x="1251766" y="939799"/>
                  </a:lnTo>
                  <a:lnTo>
                    <a:pt x="1251027" y="941140"/>
                  </a:lnTo>
                  <a:lnTo>
                    <a:pt x="1249846" y="944333"/>
                  </a:lnTo>
                  <a:close/>
                </a:path>
                <a:path w="2220595" h="1932304">
                  <a:moveTo>
                    <a:pt x="1372681" y="796246"/>
                  </a:moveTo>
                  <a:lnTo>
                    <a:pt x="1371981" y="795027"/>
                  </a:lnTo>
                  <a:lnTo>
                    <a:pt x="1371063" y="793861"/>
                  </a:lnTo>
                  <a:lnTo>
                    <a:pt x="1370616" y="792176"/>
                  </a:lnTo>
                  <a:lnTo>
                    <a:pt x="1372241" y="790800"/>
                  </a:lnTo>
                  <a:lnTo>
                    <a:pt x="1374123" y="791006"/>
                  </a:lnTo>
                  <a:lnTo>
                    <a:pt x="1375191" y="791964"/>
                  </a:lnTo>
                  <a:lnTo>
                    <a:pt x="1377131" y="793020"/>
                  </a:lnTo>
                  <a:lnTo>
                    <a:pt x="1372681" y="796246"/>
                  </a:lnTo>
                  <a:close/>
                </a:path>
                <a:path w="2220595" h="1932304">
                  <a:moveTo>
                    <a:pt x="1083676" y="830073"/>
                  </a:moveTo>
                  <a:lnTo>
                    <a:pt x="1081891" y="830170"/>
                  </a:lnTo>
                  <a:lnTo>
                    <a:pt x="1080801" y="828517"/>
                  </a:lnTo>
                  <a:lnTo>
                    <a:pt x="1080274" y="826998"/>
                  </a:lnTo>
                  <a:lnTo>
                    <a:pt x="1081615" y="825475"/>
                  </a:lnTo>
                  <a:lnTo>
                    <a:pt x="1083384" y="825485"/>
                  </a:lnTo>
                  <a:lnTo>
                    <a:pt x="1084482" y="826313"/>
                  </a:lnTo>
                  <a:lnTo>
                    <a:pt x="1086600" y="827236"/>
                  </a:lnTo>
                  <a:lnTo>
                    <a:pt x="1084664" y="828736"/>
                  </a:lnTo>
                  <a:lnTo>
                    <a:pt x="1083676" y="830073"/>
                  </a:lnTo>
                  <a:close/>
                </a:path>
                <a:path w="2220595" h="1932304">
                  <a:moveTo>
                    <a:pt x="1162508" y="1327445"/>
                  </a:moveTo>
                  <a:lnTo>
                    <a:pt x="1160509" y="1327176"/>
                  </a:lnTo>
                  <a:lnTo>
                    <a:pt x="1159705" y="1325523"/>
                  </a:lnTo>
                  <a:lnTo>
                    <a:pt x="1158814" y="1324534"/>
                  </a:lnTo>
                  <a:lnTo>
                    <a:pt x="1159817" y="1323644"/>
                  </a:lnTo>
                  <a:lnTo>
                    <a:pt x="1160704" y="1322247"/>
                  </a:lnTo>
                  <a:lnTo>
                    <a:pt x="1163219" y="1321682"/>
                  </a:lnTo>
                  <a:lnTo>
                    <a:pt x="1164805" y="1322353"/>
                  </a:lnTo>
                  <a:lnTo>
                    <a:pt x="1168353" y="1322944"/>
                  </a:lnTo>
                  <a:lnTo>
                    <a:pt x="1163706" y="1326035"/>
                  </a:lnTo>
                  <a:lnTo>
                    <a:pt x="1162508" y="1327445"/>
                  </a:lnTo>
                  <a:close/>
                </a:path>
                <a:path w="2220595" h="1932304">
                  <a:moveTo>
                    <a:pt x="944731" y="1346629"/>
                  </a:moveTo>
                  <a:lnTo>
                    <a:pt x="943694" y="1345263"/>
                  </a:lnTo>
                  <a:lnTo>
                    <a:pt x="942307" y="1344008"/>
                  </a:lnTo>
                  <a:lnTo>
                    <a:pt x="941610" y="1341902"/>
                  </a:lnTo>
                  <a:lnTo>
                    <a:pt x="943495" y="1340656"/>
                  </a:lnTo>
                  <a:lnTo>
                    <a:pt x="944430" y="1339719"/>
                  </a:lnTo>
                  <a:lnTo>
                    <a:pt x="947452" y="1343151"/>
                  </a:lnTo>
                  <a:lnTo>
                    <a:pt x="944731" y="1346629"/>
                  </a:lnTo>
                  <a:close/>
                </a:path>
                <a:path w="2220595" h="1932304">
                  <a:moveTo>
                    <a:pt x="1228047" y="919537"/>
                  </a:moveTo>
                  <a:lnTo>
                    <a:pt x="1226704" y="918901"/>
                  </a:lnTo>
                  <a:lnTo>
                    <a:pt x="1226584" y="918632"/>
                  </a:lnTo>
                  <a:lnTo>
                    <a:pt x="1226281" y="917615"/>
                  </a:lnTo>
                  <a:lnTo>
                    <a:pt x="1225728" y="916731"/>
                  </a:lnTo>
                  <a:lnTo>
                    <a:pt x="1226622" y="916374"/>
                  </a:lnTo>
                  <a:lnTo>
                    <a:pt x="1227759" y="915509"/>
                  </a:lnTo>
                  <a:lnTo>
                    <a:pt x="1229124" y="916143"/>
                  </a:lnTo>
                  <a:lnTo>
                    <a:pt x="1229228" y="916408"/>
                  </a:lnTo>
                  <a:lnTo>
                    <a:pt x="1229529" y="917420"/>
                  </a:lnTo>
                  <a:lnTo>
                    <a:pt x="1230082" y="918309"/>
                  </a:lnTo>
                  <a:lnTo>
                    <a:pt x="1229189" y="918671"/>
                  </a:lnTo>
                  <a:lnTo>
                    <a:pt x="1228047" y="919537"/>
                  </a:lnTo>
                  <a:close/>
                </a:path>
                <a:path w="2220595" h="1932304">
                  <a:moveTo>
                    <a:pt x="1342024" y="829708"/>
                  </a:moveTo>
                  <a:lnTo>
                    <a:pt x="1339475" y="829727"/>
                  </a:lnTo>
                  <a:lnTo>
                    <a:pt x="1337512" y="828536"/>
                  </a:lnTo>
                  <a:lnTo>
                    <a:pt x="1337097" y="826568"/>
                  </a:lnTo>
                  <a:lnTo>
                    <a:pt x="1338343" y="824531"/>
                  </a:lnTo>
                  <a:lnTo>
                    <a:pt x="1340346" y="823870"/>
                  </a:lnTo>
                  <a:lnTo>
                    <a:pt x="1341860" y="825134"/>
                  </a:lnTo>
                  <a:lnTo>
                    <a:pt x="1346204" y="827056"/>
                  </a:lnTo>
                  <a:lnTo>
                    <a:pt x="1343378" y="828495"/>
                  </a:lnTo>
                  <a:lnTo>
                    <a:pt x="1342024" y="829708"/>
                  </a:lnTo>
                  <a:close/>
                </a:path>
                <a:path w="2220595" h="1932304">
                  <a:moveTo>
                    <a:pt x="1512403" y="1380092"/>
                  </a:moveTo>
                  <a:lnTo>
                    <a:pt x="1510989" y="1378370"/>
                  </a:lnTo>
                  <a:lnTo>
                    <a:pt x="1509879" y="1377527"/>
                  </a:lnTo>
                  <a:lnTo>
                    <a:pt x="1509411" y="1375849"/>
                  </a:lnTo>
                  <a:lnTo>
                    <a:pt x="1510616" y="1374169"/>
                  </a:lnTo>
                  <a:lnTo>
                    <a:pt x="1512293" y="1374268"/>
                  </a:lnTo>
                  <a:lnTo>
                    <a:pt x="1513417" y="1375093"/>
                  </a:lnTo>
                  <a:lnTo>
                    <a:pt x="1514560" y="1375610"/>
                  </a:lnTo>
                  <a:lnTo>
                    <a:pt x="1512403" y="1380092"/>
                  </a:lnTo>
                  <a:close/>
                </a:path>
                <a:path w="2220595" h="1932304">
                  <a:moveTo>
                    <a:pt x="1355487" y="1394854"/>
                  </a:moveTo>
                  <a:lnTo>
                    <a:pt x="1353972" y="1392893"/>
                  </a:lnTo>
                  <a:lnTo>
                    <a:pt x="1352652" y="1391901"/>
                  </a:lnTo>
                  <a:lnTo>
                    <a:pt x="1352530" y="1390122"/>
                  </a:lnTo>
                  <a:lnTo>
                    <a:pt x="1354205" y="1389001"/>
                  </a:lnTo>
                  <a:lnTo>
                    <a:pt x="1355763" y="1388508"/>
                  </a:lnTo>
                  <a:lnTo>
                    <a:pt x="1357306" y="1389860"/>
                  </a:lnTo>
                  <a:lnTo>
                    <a:pt x="1357291" y="1391636"/>
                  </a:lnTo>
                  <a:lnTo>
                    <a:pt x="1356435" y="1392744"/>
                  </a:lnTo>
                  <a:lnTo>
                    <a:pt x="1355487" y="1394854"/>
                  </a:lnTo>
                  <a:close/>
                </a:path>
                <a:path w="2220595" h="1932304">
                  <a:moveTo>
                    <a:pt x="681517" y="874365"/>
                  </a:moveTo>
                  <a:lnTo>
                    <a:pt x="679809" y="873129"/>
                  </a:lnTo>
                  <a:lnTo>
                    <a:pt x="678833" y="871562"/>
                  </a:lnTo>
                  <a:lnTo>
                    <a:pt x="677712" y="870203"/>
                  </a:lnTo>
                  <a:lnTo>
                    <a:pt x="678980" y="869489"/>
                  </a:lnTo>
                  <a:lnTo>
                    <a:pt x="680287" y="868164"/>
                  </a:lnTo>
                  <a:lnTo>
                    <a:pt x="682508" y="868317"/>
                  </a:lnTo>
                  <a:lnTo>
                    <a:pt x="683408" y="870035"/>
                  </a:lnTo>
                  <a:lnTo>
                    <a:pt x="684797" y="871485"/>
                  </a:lnTo>
                  <a:lnTo>
                    <a:pt x="683243" y="872653"/>
                  </a:lnTo>
                  <a:lnTo>
                    <a:pt x="681517" y="874365"/>
                  </a:lnTo>
                  <a:close/>
                </a:path>
                <a:path w="2220595" h="1932304">
                  <a:moveTo>
                    <a:pt x="1547967" y="891873"/>
                  </a:moveTo>
                  <a:lnTo>
                    <a:pt x="1545053" y="891034"/>
                  </a:lnTo>
                  <a:lnTo>
                    <a:pt x="1545388" y="890137"/>
                  </a:lnTo>
                  <a:lnTo>
                    <a:pt x="1545529" y="888682"/>
                  </a:lnTo>
                  <a:lnTo>
                    <a:pt x="1546918" y="888195"/>
                  </a:lnTo>
                  <a:lnTo>
                    <a:pt x="1548057" y="888839"/>
                  </a:lnTo>
                  <a:lnTo>
                    <a:pt x="1549054" y="889090"/>
                  </a:lnTo>
                  <a:lnTo>
                    <a:pt x="1547967" y="891873"/>
                  </a:lnTo>
                  <a:close/>
                </a:path>
                <a:path w="2220595" h="1932304">
                  <a:moveTo>
                    <a:pt x="1448445" y="1086609"/>
                  </a:moveTo>
                  <a:lnTo>
                    <a:pt x="1446476" y="1085693"/>
                  </a:lnTo>
                  <a:lnTo>
                    <a:pt x="1446131" y="1083914"/>
                  </a:lnTo>
                  <a:lnTo>
                    <a:pt x="1446691" y="1082579"/>
                  </a:lnTo>
                  <a:lnTo>
                    <a:pt x="1446928" y="1081311"/>
                  </a:lnTo>
                  <a:lnTo>
                    <a:pt x="1451594" y="1082717"/>
                  </a:lnTo>
                  <a:lnTo>
                    <a:pt x="1450427" y="1084350"/>
                  </a:lnTo>
                  <a:lnTo>
                    <a:pt x="1449848" y="1085645"/>
                  </a:lnTo>
                  <a:lnTo>
                    <a:pt x="1448445" y="1086609"/>
                  </a:lnTo>
                  <a:close/>
                </a:path>
                <a:path w="2220595" h="1932304">
                  <a:moveTo>
                    <a:pt x="1490573" y="1180317"/>
                  </a:moveTo>
                  <a:lnTo>
                    <a:pt x="1488504" y="1180038"/>
                  </a:lnTo>
                  <a:lnTo>
                    <a:pt x="1487679" y="1178335"/>
                  </a:lnTo>
                  <a:lnTo>
                    <a:pt x="1486759" y="1177317"/>
                  </a:lnTo>
                  <a:lnTo>
                    <a:pt x="1487787" y="1176413"/>
                  </a:lnTo>
                  <a:lnTo>
                    <a:pt x="1488720" y="1174938"/>
                  </a:lnTo>
                  <a:lnTo>
                    <a:pt x="1491175" y="1174532"/>
                  </a:lnTo>
                  <a:lnTo>
                    <a:pt x="1492674" y="1175460"/>
                  </a:lnTo>
                  <a:lnTo>
                    <a:pt x="1495669" y="1176365"/>
                  </a:lnTo>
                  <a:lnTo>
                    <a:pt x="1491816" y="1178876"/>
                  </a:lnTo>
                  <a:lnTo>
                    <a:pt x="1490573" y="1180317"/>
                  </a:lnTo>
                  <a:close/>
                </a:path>
                <a:path w="2220595" h="1932304">
                  <a:moveTo>
                    <a:pt x="1181343" y="1509434"/>
                  </a:moveTo>
                  <a:lnTo>
                    <a:pt x="1180111" y="1508070"/>
                  </a:lnTo>
                  <a:lnTo>
                    <a:pt x="1178960" y="1507363"/>
                  </a:lnTo>
                  <a:lnTo>
                    <a:pt x="1179686" y="1506224"/>
                  </a:lnTo>
                  <a:lnTo>
                    <a:pt x="1180209" y="1504438"/>
                  </a:lnTo>
                  <a:lnTo>
                    <a:pt x="1182169" y="1503829"/>
                  </a:lnTo>
                  <a:lnTo>
                    <a:pt x="1183612" y="1505010"/>
                  </a:lnTo>
                  <a:lnTo>
                    <a:pt x="1185651" y="1505883"/>
                  </a:lnTo>
                  <a:lnTo>
                    <a:pt x="1184202" y="1507501"/>
                  </a:lnTo>
                  <a:lnTo>
                    <a:pt x="1183394" y="1509176"/>
                  </a:lnTo>
                  <a:lnTo>
                    <a:pt x="1181343" y="1509434"/>
                  </a:lnTo>
                  <a:close/>
                </a:path>
                <a:path w="2220595" h="1932304">
                  <a:moveTo>
                    <a:pt x="1132942" y="695916"/>
                  </a:moveTo>
                  <a:lnTo>
                    <a:pt x="1131691" y="694073"/>
                  </a:lnTo>
                  <a:lnTo>
                    <a:pt x="1130666" y="693117"/>
                  </a:lnTo>
                  <a:lnTo>
                    <a:pt x="1130271" y="691305"/>
                  </a:lnTo>
                  <a:lnTo>
                    <a:pt x="1131437" y="689613"/>
                  </a:lnTo>
                  <a:lnTo>
                    <a:pt x="1133095" y="689856"/>
                  </a:lnTo>
                  <a:lnTo>
                    <a:pt x="1134289" y="690627"/>
                  </a:lnTo>
                  <a:lnTo>
                    <a:pt x="1135514" y="691174"/>
                  </a:lnTo>
                  <a:lnTo>
                    <a:pt x="1132942" y="695916"/>
                  </a:lnTo>
                  <a:close/>
                </a:path>
                <a:path w="2220595" h="1932304">
                  <a:moveTo>
                    <a:pt x="1921742" y="1056565"/>
                  </a:moveTo>
                  <a:lnTo>
                    <a:pt x="1921611" y="1055268"/>
                  </a:lnTo>
                  <a:lnTo>
                    <a:pt x="1922343" y="1053737"/>
                  </a:lnTo>
                  <a:lnTo>
                    <a:pt x="1923120" y="1050640"/>
                  </a:lnTo>
                  <a:lnTo>
                    <a:pt x="1924542" y="1052794"/>
                  </a:lnTo>
                  <a:lnTo>
                    <a:pt x="1925612" y="1054169"/>
                  </a:lnTo>
                  <a:lnTo>
                    <a:pt x="1926304" y="1055134"/>
                  </a:lnTo>
                  <a:lnTo>
                    <a:pt x="1921742" y="1056565"/>
                  </a:lnTo>
                  <a:close/>
                </a:path>
                <a:path w="2220595" h="1932304">
                  <a:moveTo>
                    <a:pt x="1158279" y="698720"/>
                  </a:moveTo>
                  <a:lnTo>
                    <a:pt x="1157368" y="698308"/>
                  </a:lnTo>
                  <a:lnTo>
                    <a:pt x="1156153" y="698114"/>
                  </a:lnTo>
                  <a:lnTo>
                    <a:pt x="1155297" y="696921"/>
                  </a:lnTo>
                  <a:lnTo>
                    <a:pt x="1155918" y="695738"/>
                  </a:lnTo>
                  <a:lnTo>
                    <a:pt x="1156106" y="694860"/>
                  </a:lnTo>
                  <a:lnTo>
                    <a:pt x="1157023" y="695272"/>
                  </a:lnTo>
                  <a:lnTo>
                    <a:pt x="1158243" y="695465"/>
                  </a:lnTo>
                  <a:lnTo>
                    <a:pt x="1159089" y="696659"/>
                  </a:lnTo>
                  <a:lnTo>
                    <a:pt x="1158468" y="697847"/>
                  </a:lnTo>
                  <a:lnTo>
                    <a:pt x="1158279" y="698720"/>
                  </a:lnTo>
                  <a:close/>
                </a:path>
                <a:path w="2220595" h="1932304">
                  <a:moveTo>
                    <a:pt x="885745" y="1229522"/>
                  </a:moveTo>
                  <a:lnTo>
                    <a:pt x="883606" y="1229688"/>
                  </a:lnTo>
                  <a:lnTo>
                    <a:pt x="882459" y="1228279"/>
                  </a:lnTo>
                  <a:lnTo>
                    <a:pt x="880832" y="1227167"/>
                  </a:lnTo>
                  <a:lnTo>
                    <a:pt x="882149" y="1225725"/>
                  </a:lnTo>
                  <a:lnTo>
                    <a:pt x="883556" y="1223768"/>
                  </a:lnTo>
                  <a:lnTo>
                    <a:pt x="885324" y="1224692"/>
                  </a:lnTo>
                  <a:lnTo>
                    <a:pt x="886495" y="1226020"/>
                  </a:lnTo>
                  <a:lnTo>
                    <a:pt x="887774" y="1227148"/>
                  </a:lnTo>
                  <a:lnTo>
                    <a:pt x="886734" y="1228026"/>
                  </a:lnTo>
                  <a:lnTo>
                    <a:pt x="885745" y="1229522"/>
                  </a:lnTo>
                  <a:close/>
                </a:path>
                <a:path w="2220595" h="1932304">
                  <a:moveTo>
                    <a:pt x="1256429" y="1205113"/>
                  </a:moveTo>
                  <a:lnTo>
                    <a:pt x="1255310" y="1203104"/>
                  </a:lnTo>
                  <a:lnTo>
                    <a:pt x="1256303" y="1201344"/>
                  </a:lnTo>
                  <a:lnTo>
                    <a:pt x="1257586" y="1200391"/>
                  </a:lnTo>
                  <a:lnTo>
                    <a:pt x="1259205" y="1198731"/>
                  </a:lnTo>
                  <a:lnTo>
                    <a:pt x="1259890" y="1200869"/>
                  </a:lnTo>
                  <a:lnTo>
                    <a:pt x="1261030" y="1202580"/>
                  </a:lnTo>
                  <a:lnTo>
                    <a:pt x="1260168" y="1204503"/>
                  </a:lnTo>
                  <a:lnTo>
                    <a:pt x="1258086" y="1204827"/>
                  </a:lnTo>
                  <a:lnTo>
                    <a:pt x="1256429" y="1205113"/>
                  </a:lnTo>
                  <a:close/>
                </a:path>
                <a:path w="2220595" h="1932304">
                  <a:moveTo>
                    <a:pt x="1411452" y="705233"/>
                  </a:moveTo>
                  <a:lnTo>
                    <a:pt x="1410330" y="704376"/>
                  </a:lnTo>
                  <a:lnTo>
                    <a:pt x="1408525" y="703682"/>
                  </a:lnTo>
                  <a:lnTo>
                    <a:pt x="1408001" y="701450"/>
                  </a:lnTo>
                  <a:lnTo>
                    <a:pt x="1409142" y="699939"/>
                  </a:lnTo>
                  <a:lnTo>
                    <a:pt x="1409667" y="698576"/>
                  </a:lnTo>
                  <a:lnTo>
                    <a:pt x="1413598" y="700736"/>
                  </a:lnTo>
                  <a:lnTo>
                    <a:pt x="1411452" y="705233"/>
                  </a:lnTo>
                  <a:close/>
                </a:path>
                <a:path w="2220595" h="1932304">
                  <a:moveTo>
                    <a:pt x="1783514" y="1049163"/>
                  </a:moveTo>
                  <a:lnTo>
                    <a:pt x="1782493" y="1048086"/>
                  </a:lnTo>
                  <a:lnTo>
                    <a:pt x="1781292" y="1047120"/>
                  </a:lnTo>
                  <a:lnTo>
                    <a:pt x="1780341" y="1045481"/>
                  </a:lnTo>
                  <a:lnTo>
                    <a:pt x="1781555" y="1043616"/>
                  </a:lnTo>
                  <a:lnTo>
                    <a:pt x="1783090" y="1043954"/>
                  </a:lnTo>
                  <a:lnTo>
                    <a:pt x="1784252" y="1044676"/>
                  </a:lnTo>
                  <a:lnTo>
                    <a:pt x="1785901" y="1045452"/>
                  </a:lnTo>
                  <a:lnTo>
                    <a:pt x="1783514" y="1049163"/>
                  </a:lnTo>
                  <a:close/>
                </a:path>
                <a:path w="2220595" h="1932304">
                  <a:moveTo>
                    <a:pt x="1426638" y="1079001"/>
                  </a:moveTo>
                  <a:lnTo>
                    <a:pt x="1424690" y="1077803"/>
                  </a:lnTo>
                  <a:lnTo>
                    <a:pt x="1424037" y="1075889"/>
                  </a:lnTo>
                  <a:lnTo>
                    <a:pt x="1425279" y="1074438"/>
                  </a:lnTo>
                  <a:lnTo>
                    <a:pt x="1427166" y="1070298"/>
                  </a:lnTo>
                  <a:lnTo>
                    <a:pt x="1428521" y="1072987"/>
                  </a:lnTo>
                  <a:lnTo>
                    <a:pt x="1429679" y="1074289"/>
                  </a:lnTo>
                  <a:lnTo>
                    <a:pt x="1429683" y="1076728"/>
                  </a:lnTo>
                  <a:lnTo>
                    <a:pt x="1428534" y="1078619"/>
                  </a:lnTo>
                  <a:lnTo>
                    <a:pt x="1426638" y="1079001"/>
                  </a:lnTo>
                  <a:close/>
                </a:path>
                <a:path w="2220595" h="1932304">
                  <a:moveTo>
                    <a:pt x="1304485" y="658653"/>
                  </a:moveTo>
                  <a:lnTo>
                    <a:pt x="1302281" y="655662"/>
                  </a:lnTo>
                  <a:lnTo>
                    <a:pt x="1303181" y="655146"/>
                  </a:lnTo>
                  <a:lnTo>
                    <a:pt x="1304083" y="654255"/>
                  </a:lnTo>
                  <a:lnTo>
                    <a:pt x="1305502" y="654255"/>
                  </a:lnTo>
                  <a:lnTo>
                    <a:pt x="1306016" y="655697"/>
                  </a:lnTo>
                  <a:lnTo>
                    <a:pt x="1306534" y="656488"/>
                  </a:lnTo>
                  <a:lnTo>
                    <a:pt x="1304485" y="658653"/>
                  </a:lnTo>
                  <a:close/>
                </a:path>
                <a:path w="2220595" h="1932304">
                  <a:moveTo>
                    <a:pt x="721130" y="725752"/>
                  </a:moveTo>
                  <a:lnTo>
                    <a:pt x="718123" y="724372"/>
                  </a:lnTo>
                  <a:lnTo>
                    <a:pt x="716578" y="723585"/>
                  </a:lnTo>
                  <a:lnTo>
                    <a:pt x="716924" y="722577"/>
                  </a:lnTo>
                  <a:lnTo>
                    <a:pt x="718585" y="722961"/>
                  </a:lnTo>
                  <a:lnTo>
                    <a:pt x="721836" y="723833"/>
                  </a:lnTo>
                  <a:lnTo>
                    <a:pt x="721130" y="725752"/>
                  </a:lnTo>
                  <a:close/>
                </a:path>
                <a:path w="2220595" h="1932304">
                  <a:moveTo>
                    <a:pt x="1611761" y="1127928"/>
                  </a:moveTo>
                  <a:lnTo>
                    <a:pt x="1610288" y="1126480"/>
                  </a:lnTo>
                  <a:lnTo>
                    <a:pt x="1610746" y="1124959"/>
                  </a:lnTo>
                  <a:lnTo>
                    <a:pt x="1611649" y="1123276"/>
                  </a:lnTo>
                  <a:lnTo>
                    <a:pt x="1613460" y="1123119"/>
                  </a:lnTo>
                  <a:lnTo>
                    <a:pt x="1614590" y="1124403"/>
                  </a:lnTo>
                  <a:lnTo>
                    <a:pt x="1616627" y="1125709"/>
                  </a:lnTo>
                  <a:lnTo>
                    <a:pt x="1614570" y="1126818"/>
                  </a:lnTo>
                  <a:lnTo>
                    <a:pt x="1613522" y="1127733"/>
                  </a:lnTo>
                  <a:lnTo>
                    <a:pt x="1611761" y="1127928"/>
                  </a:lnTo>
                  <a:close/>
                </a:path>
                <a:path w="2220595" h="1932304">
                  <a:moveTo>
                    <a:pt x="1014079" y="1181140"/>
                  </a:moveTo>
                  <a:lnTo>
                    <a:pt x="1012290" y="1180281"/>
                  </a:lnTo>
                  <a:lnTo>
                    <a:pt x="1010972" y="1177129"/>
                  </a:lnTo>
                  <a:lnTo>
                    <a:pt x="1012664" y="1175626"/>
                  </a:lnTo>
                  <a:lnTo>
                    <a:pt x="1014476" y="1176219"/>
                  </a:lnTo>
                  <a:lnTo>
                    <a:pt x="1015567" y="1177253"/>
                  </a:lnTo>
                  <a:lnTo>
                    <a:pt x="1017577" y="1178609"/>
                  </a:lnTo>
                  <a:lnTo>
                    <a:pt x="1015604" y="1179710"/>
                  </a:lnTo>
                  <a:lnTo>
                    <a:pt x="1014079" y="1181140"/>
                  </a:lnTo>
                  <a:close/>
                </a:path>
                <a:path w="2220595" h="1932304">
                  <a:moveTo>
                    <a:pt x="1526353" y="655020"/>
                  </a:moveTo>
                  <a:lnTo>
                    <a:pt x="1524677" y="651490"/>
                  </a:lnTo>
                  <a:lnTo>
                    <a:pt x="1525551" y="651150"/>
                  </a:lnTo>
                  <a:lnTo>
                    <a:pt x="1526800" y="650296"/>
                  </a:lnTo>
                  <a:lnTo>
                    <a:pt x="1527928" y="651099"/>
                  </a:lnTo>
                  <a:lnTo>
                    <a:pt x="1528116" y="652339"/>
                  </a:lnTo>
                  <a:lnTo>
                    <a:pt x="1528526" y="653272"/>
                  </a:lnTo>
                  <a:lnTo>
                    <a:pt x="1526353" y="655020"/>
                  </a:lnTo>
                  <a:close/>
                </a:path>
                <a:path w="2220595" h="1932304">
                  <a:moveTo>
                    <a:pt x="1430016" y="1125239"/>
                  </a:moveTo>
                  <a:lnTo>
                    <a:pt x="1428630" y="1124902"/>
                  </a:lnTo>
                  <a:lnTo>
                    <a:pt x="1428259" y="1123522"/>
                  </a:lnTo>
                  <a:lnTo>
                    <a:pt x="1427832" y="1122801"/>
                  </a:lnTo>
                  <a:lnTo>
                    <a:pt x="1429572" y="1120554"/>
                  </a:lnTo>
                  <a:lnTo>
                    <a:pt x="1431896" y="1123814"/>
                  </a:lnTo>
                  <a:lnTo>
                    <a:pt x="1431018" y="1124280"/>
                  </a:lnTo>
                  <a:lnTo>
                    <a:pt x="1430016" y="1125239"/>
                  </a:lnTo>
                  <a:close/>
                </a:path>
                <a:path w="2220595" h="1932304">
                  <a:moveTo>
                    <a:pt x="1307367" y="1136498"/>
                  </a:moveTo>
                  <a:lnTo>
                    <a:pt x="1305576" y="1135740"/>
                  </a:lnTo>
                  <a:lnTo>
                    <a:pt x="1305715" y="1132152"/>
                  </a:lnTo>
                  <a:lnTo>
                    <a:pt x="1307295" y="1130918"/>
                  </a:lnTo>
                  <a:lnTo>
                    <a:pt x="1309187" y="1131915"/>
                  </a:lnTo>
                  <a:lnTo>
                    <a:pt x="1314417" y="1133121"/>
                  </a:lnTo>
                  <a:lnTo>
                    <a:pt x="1310882" y="1134958"/>
                  </a:lnTo>
                  <a:lnTo>
                    <a:pt x="1309575" y="1135887"/>
                  </a:lnTo>
                  <a:lnTo>
                    <a:pt x="1307367" y="1136498"/>
                  </a:lnTo>
                  <a:close/>
                </a:path>
                <a:path w="2220595" h="1932304">
                  <a:moveTo>
                    <a:pt x="1582278" y="1475420"/>
                  </a:moveTo>
                  <a:lnTo>
                    <a:pt x="1580352" y="1474853"/>
                  </a:lnTo>
                  <a:lnTo>
                    <a:pt x="1579542" y="1473365"/>
                  </a:lnTo>
                  <a:lnTo>
                    <a:pt x="1578581" y="1472366"/>
                  </a:lnTo>
                  <a:lnTo>
                    <a:pt x="1579568" y="1471536"/>
                  </a:lnTo>
                  <a:lnTo>
                    <a:pt x="1580480" y="1470174"/>
                  </a:lnTo>
                  <a:lnTo>
                    <a:pt x="1582851" y="1469828"/>
                  </a:lnTo>
                  <a:lnTo>
                    <a:pt x="1584290" y="1470677"/>
                  </a:lnTo>
                  <a:lnTo>
                    <a:pt x="1587347" y="1471571"/>
                  </a:lnTo>
                  <a:lnTo>
                    <a:pt x="1583530" y="1474021"/>
                  </a:lnTo>
                  <a:lnTo>
                    <a:pt x="1582278" y="1475420"/>
                  </a:lnTo>
                  <a:close/>
                </a:path>
                <a:path w="2220595" h="1932304">
                  <a:moveTo>
                    <a:pt x="1387837" y="1127536"/>
                  </a:moveTo>
                  <a:lnTo>
                    <a:pt x="1386342" y="1125674"/>
                  </a:lnTo>
                  <a:lnTo>
                    <a:pt x="1385089" y="1124792"/>
                  </a:lnTo>
                  <a:lnTo>
                    <a:pt x="1384923" y="1123672"/>
                  </a:lnTo>
                  <a:lnTo>
                    <a:pt x="1384939" y="1122868"/>
                  </a:lnTo>
                  <a:lnTo>
                    <a:pt x="1386606" y="1121837"/>
                  </a:lnTo>
                  <a:lnTo>
                    <a:pt x="1388143" y="1121283"/>
                  </a:lnTo>
                  <a:lnTo>
                    <a:pt x="1389707" y="1122627"/>
                  </a:lnTo>
                  <a:lnTo>
                    <a:pt x="1389630" y="1124371"/>
                  </a:lnTo>
                  <a:lnTo>
                    <a:pt x="1388789" y="1125468"/>
                  </a:lnTo>
                  <a:lnTo>
                    <a:pt x="1387837" y="1127536"/>
                  </a:lnTo>
                  <a:close/>
                </a:path>
                <a:path w="2220595" h="1932304">
                  <a:moveTo>
                    <a:pt x="1433626" y="1164935"/>
                  </a:moveTo>
                  <a:lnTo>
                    <a:pt x="1431628" y="1161534"/>
                  </a:lnTo>
                  <a:lnTo>
                    <a:pt x="1432504" y="1161105"/>
                  </a:lnTo>
                  <a:lnTo>
                    <a:pt x="1433651" y="1160117"/>
                  </a:lnTo>
                  <a:lnTo>
                    <a:pt x="1434947" y="1160736"/>
                  </a:lnTo>
                  <a:lnTo>
                    <a:pt x="1435237" y="1162040"/>
                  </a:lnTo>
                  <a:lnTo>
                    <a:pt x="1435728" y="1162940"/>
                  </a:lnTo>
                  <a:lnTo>
                    <a:pt x="1433626" y="1164935"/>
                  </a:lnTo>
                  <a:close/>
                </a:path>
                <a:path w="2220595" h="1932304">
                  <a:moveTo>
                    <a:pt x="1583295" y="1432133"/>
                  </a:moveTo>
                  <a:lnTo>
                    <a:pt x="1582057" y="1430764"/>
                  </a:lnTo>
                  <a:lnTo>
                    <a:pt x="1580890" y="1430043"/>
                  </a:lnTo>
                  <a:lnTo>
                    <a:pt x="1581630" y="1428897"/>
                  </a:lnTo>
                  <a:lnTo>
                    <a:pt x="1582166" y="1427131"/>
                  </a:lnTo>
                  <a:lnTo>
                    <a:pt x="1584122" y="1426475"/>
                  </a:lnTo>
                  <a:lnTo>
                    <a:pt x="1585582" y="1427671"/>
                  </a:lnTo>
                  <a:lnTo>
                    <a:pt x="1587600" y="1428540"/>
                  </a:lnTo>
                  <a:lnTo>
                    <a:pt x="1586164" y="1430183"/>
                  </a:lnTo>
                  <a:lnTo>
                    <a:pt x="1585360" y="1431905"/>
                  </a:lnTo>
                  <a:lnTo>
                    <a:pt x="1583295" y="1432133"/>
                  </a:lnTo>
                  <a:close/>
                </a:path>
                <a:path w="2220595" h="1932304">
                  <a:moveTo>
                    <a:pt x="1169263" y="1055684"/>
                  </a:moveTo>
                  <a:lnTo>
                    <a:pt x="1166585" y="1052653"/>
                  </a:lnTo>
                  <a:lnTo>
                    <a:pt x="1167396" y="1052092"/>
                  </a:lnTo>
                  <a:lnTo>
                    <a:pt x="1168277" y="1051028"/>
                  </a:lnTo>
                  <a:lnTo>
                    <a:pt x="1169708" y="1051218"/>
                  </a:lnTo>
                  <a:lnTo>
                    <a:pt x="1170250" y="1052504"/>
                  </a:lnTo>
                  <a:lnTo>
                    <a:pt x="1170866" y="1053265"/>
                  </a:lnTo>
                  <a:lnTo>
                    <a:pt x="1169263" y="1055684"/>
                  </a:lnTo>
                  <a:close/>
                </a:path>
                <a:path w="2220595" h="1932304">
                  <a:moveTo>
                    <a:pt x="2036775" y="968703"/>
                  </a:moveTo>
                  <a:lnTo>
                    <a:pt x="2034787" y="967646"/>
                  </a:lnTo>
                  <a:lnTo>
                    <a:pt x="2034493" y="965783"/>
                  </a:lnTo>
                  <a:lnTo>
                    <a:pt x="2035140" y="964424"/>
                  </a:lnTo>
                  <a:lnTo>
                    <a:pt x="2036529" y="958381"/>
                  </a:lnTo>
                  <a:lnTo>
                    <a:pt x="2038450" y="962618"/>
                  </a:lnTo>
                  <a:lnTo>
                    <a:pt x="2039568" y="964014"/>
                  </a:lnTo>
                  <a:lnTo>
                    <a:pt x="2039564" y="966475"/>
                  </a:lnTo>
                  <a:lnTo>
                    <a:pt x="2038267" y="967788"/>
                  </a:lnTo>
                  <a:lnTo>
                    <a:pt x="2036775" y="968703"/>
                  </a:lnTo>
                  <a:close/>
                </a:path>
                <a:path w="2220595" h="1932304">
                  <a:moveTo>
                    <a:pt x="1548855" y="1011067"/>
                  </a:moveTo>
                  <a:lnTo>
                    <a:pt x="1546816" y="1010764"/>
                  </a:lnTo>
                  <a:lnTo>
                    <a:pt x="1545996" y="1009119"/>
                  </a:lnTo>
                  <a:lnTo>
                    <a:pt x="1545084" y="1008121"/>
                  </a:lnTo>
                  <a:lnTo>
                    <a:pt x="1546107" y="1007229"/>
                  </a:lnTo>
                  <a:lnTo>
                    <a:pt x="1547038" y="1005791"/>
                  </a:lnTo>
                  <a:lnTo>
                    <a:pt x="1549466" y="1005371"/>
                  </a:lnTo>
                  <a:lnTo>
                    <a:pt x="1550946" y="1006264"/>
                  </a:lnTo>
                  <a:lnTo>
                    <a:pt x="1553971" y="1007151"/>
                  </a:lnTo>
                  <a:lnTo>
                    <a:pt x="1550080" y="1009660"/>
                  </a:lnTo>
                  <a:lnTo>
                    <a:pt x="1548855" y="1011067"/>
                  </a:lnTo>
                  <a:close/>
                </a:path>
                <a:path w="2220595" h="1932304">
                  <a:moveTo>
                    <a:pt x="1978045" y="994630"/>
                  </a:moveTo>
                  <a:lnTo>
                    <a:pt x="1976760" y="993217"/>
                  </a:lnTo>
                  <a:lnTo>
                    <a:pt x="1975565" y="992483"/>
                  </a:lnTo>
                  <a:lnTo>
                    <a:pt x="1976318" y="991294"/>
                  </a:lnTo>
                  <a:lnTo>
                    <a:pt x="1976852" y="989454"/>
                  </a:lnTo>
                  <a:lnTo>
                    <a:pt x="1978875" y="988787"/>
                  </a:lnTo>
                  <a:lnTo>
                    <a:pt x="1980381" y="990020"/>
                  </a:lnTo>
                  <a:lnTo>
                    <a:pt x="1982480" y="990914"/>
                  </a:lnTo>
                  <a:lnTo>
                    <a:pt x="1980985" y="992599"/>
                  </a:lnTo>
                  <a:lnTo>
                    <a:pt x="1980162" y="994344"/>
                  </a:lnTo>
                  <a:lnTo>
                    <a:pt x="1978045" y="994630"/>
                  </a:lnTo>
                  <a:close/>
                </a:path>
                <a:path w="2220595" h="1932304">
                  <a:moveTo>
                    <a:pt x="1273725" y="1446716"/>
                  </a:moveTo>
                  <a:lnTo>
                    <a:pt x="1272114" y="1446295"/>
                  </a:lnTo>
                  <a:lnTo>
                    <a:pt x="1270333" y="1445303"/>
                  </a:lnTo>
                  <a:lnTo>
                    <a:pt x="1270276" y="1443476"/>
                  </a:lnTo>
                  <a:lnTo>
                    <a:pt x="1271601" y="1442361"/>
                  </a:lnTo>
                  <a:lnTo>
                    <a:pt x="1273022" y="1440270"/>
                  </a:lnTo>
                  <a:lnTo>
                    <a:pt x="1274131" y="1442354"/>
                  </a:lnTo>
                  <a:lnTo>
                    <a:pt x="1275076" y="1443418"/>
                  </a:lnTo>
                  <a:lnTo>
                    <a:pt x="1275201" y="1445227"/>
                  </a:lnTo>
                  <a:lnTo>
                    <a:pt x="1273725" y="1446716"/>
                  </a:lnTo>
                  <a:close/>
                </a:path>
                <a:path w="2220595" h="1932304">
                  <a:moveTo>
                    <a:pt x="1774799" y="972714"/>
                  </a:moveTo>
                  <a:lnTo>
                    <a:pt x="1773999" y="971674"/>
                  </a:lnTo>
                  <a:lnTo>
                    <a:pt x="1772958" y="970720"/>
                  </a:lnTo>
                  <a:lnTo>
                    <a:pt x="1772366" y="969127"/>
                  </a:lnTo>
                  <a:lnTo>
                    <a:pt x="1773685" y="967590"/>
                  </a:lnTo>
                  <a:lnTo>
                    <a:pt x="1775514" y="967569"/>
                  </a:lnTo>
                  <a:lnTo>
                    <a:pt x="1776701" y="968325"/>
                  </a:lnTo>
                  <a:lnTo>
                    <a:pt x="1778766" y="969079"/>
                  </a:lnTo>
                  <a:lnTo>
                    <a:pt x="1774799" y="972714"/>
                  </a:lnTo>
                  <a:close/>
                </a:path>
                <a:path w="2220595" h="1932304">
                  <a:moveTo>
                    <a:pt x="1099914" y="1035884"/>
                  </a:moveTo>
                  <a:lnTo>
                    <a:pt x="1098274" y="1034753"/>
                  </a:lnTo>
                  <a:lnTo>
                    <a:pt x="1098518" y="1033157"/>
                  </a:lnTo>
                  <a:lnTo>
                    <a:pt x="1099264" y="1032000"/>
                  </a:lnTo>
                  <a:lnTo>
                    <a:pt x="1099800" y="1030815"/>
                  </a:lnTo>
                  <a:lnTo>
                    <a:pt x="1104405" y="1033277"/>
                  </a:lnTo>
                  <a:lnTo>
                    <a:pt x="1102607" y="1034494"/>
                  </a:lnTo>
                  <a:lnTo>
                    <a:pt x="1101671" y="1035484"/>
                  </a:lnTo>
                  <a:lnTo>
                    <a:pt x="1099914" y="1035884"/>
                  </a:lnTo>
                  <a:close/>
                </a:path>
                <a:path w="2220595" h="1932304">
                  <a:moveTo>
                    <a:pt x="1074126" y="754145"/>
                  </a:moveTo>
                  <a:lnTo>
                    <a:pt x="1071804" y="754170"/>
                  </a:lnTo>
                  <a:lnTo>
                    <a:pt x="1070546" y="752924"/>
                  </a:lnTo>
                  <a:lnTo>
                    <a:pt x="1069664" y="751522"/>
                  </a:lnTo>
                  <a:lnTo>
                    <a:pt x="1070680" y="749632"/>
                  </a:lnTo>
                  <a:lnTo>
                    <a:pt x="1072476" y="749355"/>
                  </a:lnTo>
                  <a:lnTo>
                    <a:pt x="1073781" y="749963"/>
                  </a:lnTo>
                  <a:lnTo>
                    <a:pt x="1079310" y="751194"/>
                  </a:lnTo>
                  <a:lnTo>
                    <a:pt x="1075447" y="753041"/>
                  </a:lnTo>
                  <a:lnTo>
                    <a:pt x="1074126" y="754145"/>
                  </a:lnTo>
                  <a:close/>
                </a:path>
                <a:path w="2220595" h="1932304">
                  <a:moveTo>
                    <a:pt x="1457943" y="1440780"/>
                  </a:moveTo>
                  <a:lnTo>
                    <a:pt x="1453129" y="1439325"/>
                  </a:lnTo>
                  <a:lnTo>
                    <a:pt x="1454385" y="1437677"/>
                  </a:lnTo>
                  <a:lnTo>
                    <a:pt x="1455015" y="1436367"/>
                  </a:lnTo>
                  <a:lnTo>
                    <a:pt x="1456519" y="1435410"/>
                  </a:lnTo>
                  <a:lnTo>
                    <a:pt x="1458524" y="1436312"/>
                  </a:lnTo>
                  <a:lnTo>
                    <a:pt x="1458764" y="1438096"/>
                  </a:lnTo>
                  <a:lnTo>
                    <a:pt x="1458207" y="1439462"/>
                  </a:lnTo>
                  <a:lnTo>
                    <a:pt x="1457943" y="1440780"/>
                  </a:lnTo>
                  <a:close/>
                </a:path>
                <a:path w="2220595" h="1932304">
                  <a:moveTo>
                    <a:pt x="1392160" y="727315"/>
                  </a:moveTo>
                  <a:lnTo>
                    <a:pt x="1391740" y="726383"/>
                  </a:lnTo>
                  <a:lnTo>
                    <a:pt x="1390913" y="725398"/>
                  </a:lnTo>
                  <a:lnTo>
                    <a:pt x="1391120" y="723863"/>
                  </a:lnTo>
                  <a:lnTo>
                    <a:pt x="1392380" y="723346"/>
                  </a:lnTo>
                  <a:lnTo>
                    <a:pt x="1393125" y="722759"/>
                  </a:lnTo>
                  <a:lnTo>
                    <a:pt x="1395123" y="724792"/>
                  </a:lnTo>
                  <a:lnTo>
                    <a:pt x="1392160" y="727315"/>
                  </a:lnTo>
                  <a:close/>
                </a:path>
                <a:path w="2220595" h="1932304">
                  <a:moveTo>
                    <a:pt x="966126" y="1104387"/>
                  </a:moveTo>
                  <a:lnTo>
                    <a:pt x="964401" y="1103649"/>
                  </a:lnTo>
                  <a:lnTo>
                    <a:pt x="964527" y="1100142"/>
                  </a:lnTo>
                  <a:lnTo>
                    <a:pt x="966118" y="1099039"/>
                  </a:lnTo>
                  <a:lnTo>
                    <a:pt x="967884" y="1099990"/>
                  </a:lnTo>
                  <a:lnTo>
                    <a:pt x="972751" y="1101103"/>
                  </a:lnTo>
                  <a:lnTo>
                    <a:pt x="969474" y="1102868"/>
                  </a:lnTo>
                  <a:lnTo>
                    <a:pt x="968235" y="1103786"/>
                  </a:lnTo>
                  <a:lnTo>
                    <a:pt x="966126" y="1104387"/>
                  </a:lnTo>
                  <a:close/>
                </a:path>
                <a:path w="2220595" h="1932304">
                  <a:moveTo>
                    <a:pt x="1049781" y="1096652"/>
                  </a:moveTo>
                  <a:lnTo>
                    <a:pt x="1048341" y="1093390"/>
                  </a:lnTo>
                  <a:lnTo>
                    <a:pt x="1051033" y="1092227"/>
                  </a:lnTo>
                  <a:lnTo>
                    <a:pt x="1052139" y="1094850"/>
                  </a:lnTo>
                  <a:lnTo>
                    <a:pt x="1049781" y="1096652"/>
                  </a:lnTo>
                  <a:close/>
                </a:path>
                <a:path w="2220595" h="1932304">
                  <a:moveTo>
                    <a:pt x="2088254" y="1000674"/>
                  </a:moveTo>
                  <a:lnTo>
                    <a:pt x="2086586" y="997011"/>
                  </a:lnTo>
                  <a:lnTo>
                    <a:pt x="2087499" y="996694"/>
                  </a:lnTo>
                  <a:lnTo>
                    <a:pt x="2088720" y="995873"/>
                  </a:lnTo>
                  <a:lnTo>
                    <a:pt x="2089971" y="996645"/>
                  </a:lnTo>
                  <a:lnTo>
                    <a:pt x="2090176" y="997941"/>
                  </a:lnTo>
                  <a:lnTo>
                    <a:pt x="2090607" y="998878"/>
                  </a:lnTo>
                  <a:lnTo>
                    <a:pt x="2088254" y="1000674"/>
                  </a:lnTo>
                  <a:close/>
                </a:path>
                <a:path w="2220595" h="1932304">
                  <a:moveTo>
                    <a:pt x="1924081" y="1021267"/>
                  </a:moveTo>
                  <a:lnTo>
                    <a:pt x="1922510" y="1019279"/>
                  </a:lnTo>
                  <a:lnTo>
                    <a:pt x="1921205" y="1018338"/>
                  </a:lnTo>
                  <a:lnTo>
                    <a:pt x="1921026" y="1017140"/>
                  </a:lnTo>
                  <a:lnTo>
                    <a:pt x="1921020" y="1016322"/>
                  </a:lnTo>
                  <a:lnTo>
                    <a:pt x="1922782" y="1015230"/>
                  </a:lnTo>
                  <a:lnTo>
                    <a:pt x="1924378" y="1014639"/>
                  </a:lnTo>
                  <a:lnTo>
                    <a:pt x="1926007" y="1016051"/>
                  </a:lnTo>
                  <a:lnTo>
                    <a:pt x="1925935" y="1017901"/>
                  </a:lnTo>
                  <a:lnTo>
                    <a:pt x="1925068" y="1019063"/>
                  </a:lnTo>
                  <a:lnTo>
                    <a:pt x="1924081" y="1021267"/>
                  </a:lnTo>
                  <a:close/>
                </a:path>
                <a:path w="2220595" h="1932304">
                  <a:moveTo>
                    <a:pt x="1477035" y="1198640"/>
                  </a:moveTo>
                  <a:lnTo>
                    <a:pt x="1476095" y="1196605"/>
                  </a:lnTo>
                  <a:lnTo>
                    <a:pt x="1474797" y="1195046"/>
                  </a:lnTo>
                  <a:lnTo>
                    <a:pt x="1475644" y="1193283"/>
                  </a:lnTo>
                  <a:lnTo>
                    <a:pt x="1478938" y="1192329"/>
                  </a:lnTo>
                  <a:lnTo>
                    <a:pt x="1480223" y="1194079"/>
                  </a:lnTo>
                  <a:lnTo>
                    <a:pt x="1479527" y="1195833"/>
                  </a:lnTo>
                  <a:lnTo>
                    <a:pt x="1478439" y="1196826"/>
                  </a:lnTo>
                  <a:lnTo>
                    <a:pt x="1477035" y="1198640"/>
                  </a:lnTo>
                  <a:close/>
                </a:path>
                <a:path w="2220595" h="1932304">
                  <a:moveTo>
                    <a:pt x="1108155" y="1080896"/>
                  </a:moveTo>
                  <a:lnTo>
                    <a:pt x="1106376" y="1077006"/>
                  </a:lnTo>
                  <a:lnTo>
                    <a:pt x="1105085" y="1075404"/>
                  </a:lnTo>
                  <a:lnTo>
                    <a:pt x="1106013" y="1073707"/>
                  </a:lnTo>
                  <a:lnTo>
                    <a:pt x="1109299" y="1072786"/>
                  </a:lnTo>
                  <a:lnTo>
                    <a:pt x="1110479" y="1074329"/>
                  </a:lnTo>
                  <a:lnTo>
                    <a:pt x="1110165" y="1076423"/>
                  </a:lnTo>
                  <a:lnTo>
                    <a:pt x="1109394" y="1077761"/>
                  </a:lnTo>
                  <a:lnTo>
                    <a:pt x="1108155" y="1080896"/>
                  </a:lnTo>
                  <a:close/>
                </a:path>
                <a:path w="2220595" h="1932304">
                  <a:moveTo>
                    <a:pt x="1789648" y="1094582"/>
                  </a:moveTo>
                  <a:lnTo>
                    <a:pt x="1787837" y="1094744"/>
                  </a:lnTo>
                  <a:lnTo>
                    <a:pt x="1787228" y="1088158"/>
                  </a:lnTo>
                  <a:lnTo>
                    <a:pt x="1789039" y="1087995"/>
                  </a:lnTo>
                  <a:lnTo>
                    <a:pt x="1789648" y="1094582"/>
                  </a:lnTo>
                  <a:close/>
                </a:path>
                <a:path w="2220595" h="1932304">
                  <a:moveTo>
                    <a:pt x="1230657" y="1366475"/>
                  </a:moveTo>
                  <a:lnTo>
                    <a:pt x="1229969" y="1365219"/>
                  </a:lnTo>
                  <a:lnTo>
                    <a:pt x="1228925" y="1364006"/>
                  </a:lnTo>
                  <a:lnTo>
                    <a:pt x="1228689" y="1362085"/>
                  </a:lnTo>
                  <a:lnTo>
                    <a:pt x="1230356" y="1361271"/>
                  </a:lnTo>
                  <a:lnTo>
                    <a:pt x="1231236" y="1360550"/>
                  </a:lnTo>
                  <a:lnTo>
                    <a:pt x="1232887" y="1364321"/>
                  </a:lnTo>
                  <a:lnTo>
                    <a:pt x="1230657" y="1366475"/>
                  </a:lnTo>
                  <a:close/>
                </a:path>
                <a:path w="2220595" h="1932304">
                  <a:moveTo>
                    <a:pt x="1996382" y="945912"/>
                  </a:moveTo>
                  <a:lnTo>
                    <a:pt x="1994314" y="942904"/>
                  </a:lnTo>
                  <a:lnTo>
                    <a:pt x="1995089" y="942462"/>
                  </a:lnTo>
                  <a:lnTo>
                    <a:pt x="1996079" y="941494"/>
                  </a:lnTo>
                  <a:lnTo>
                    <a:pt x="1997289" y="941990"/>
                  </a:lnTo>
                  <a:lnTo>
                    <a:pt x="1997635" y="943156"/>
                  </a:lnTo>
                  <a:lnTo>
                    <a:pt x="1998132" y="943950"/>
                  </a:lnTo>
                  <a:lnTo>
                    <a:pt x="1996382" y="945912"/>
                  </a:lnTo>
                  <a:close/>
                </a:path>
                <a:path w="2220595" h="1932304">
                  <a:moveTo>
                    <a:pt x="1613162" y="948570"/>
                  </a:moveTo>
                  <a:lnTo>
                    <a:pt x="1608551" y="947191"/>
                  </a:lnTo>
                  <a:lnTo>
                    <a:pt x="1609736" y="945582"/>
                  </a:lnTo>
                  <a:lnTo>
                    <a:pt x="1610322" y="944308"/>
                  </a:lnTo>
                  <a:lnTo>
                    <a:pt x="1611734" y="943380"/>
                  </a:lnTo>
                  <a:lnTo>
                    <a:pt x="1613666" y="944299"/>
                  </a:lnTo>
                  <a:lnTo>
                    <a:pt x="1613991" y="946033"/>
                  </a:lnTo>
                  <a:lnTo>
                    <a:pt x="1613412" y="947332"/>
                  </a:lnTo>
                  <a:lnTo>
                    <a:pt x="1613162" y="948570"/>
                  </a:lnTo>
                  <a:close/>
                </a:path>
                <a:path w="2220595" h="1932304">
                  <a:moveTo>
                    <a:pt x="1777361" y="1008753"/>
                  </a:moveTo>
                  <a:lnTo>
                    <a:pt x="1776678" y="1008066"/>
                  </a:lnTo>
                  <a:lnTo>
                    <a:pt x="1775462" y="1007397"/>
                  </a:lnTo>
                  <a:lnTo>
                    <a:pt x="1775385" y="1005356"/>
                  </a:lnTo>
                  <a:lnTo>
                    <a:pt x="1776021" y="1003998"/>
                  </a:lnTo>
                  <a:lnTo>
                    <a:pt x="1776373" y="1002656"/>
                  </a:lnTo>
                  <a:lnTo>
                    <a:pt x="1779800" y="1004968"/>
                  </a:lnTo>
                  <a:lnTo>
                    <a:pt x="1777361" y="1008753"/>
                  </a:lnTo>
                  <a:close/>
                </a:path>
                <a:path w="2220595" h="1932304">
                  <a:moveTo>
                    <a:pt x="931402" y="889737"/>
                  </a:moveTo>
                  <a:lnTo>
                    <a:pt x="929954" y="883751"/>
                  </a:lnTo>
                  <a:lnTo>
                    <a:pt x="932403" y="883165"/>
                  </a:lnTo>
                  <a:lnTo>
                    <a:pt x="933857" y="889151"/>
                  </a:lnTo>
                  <a:lnTo>
                    <a:pt x="931402" y="889737"/>
                  </a:lnTo>
                  <a:close/>
                </a:path>
                <a:path w="2220595" h="1932304">
                  <a:moveTo>
                    <a:pt x="1424976" y="787204"/>
                  </a:moveTo>
                  <a:lnTo>
                    <a:pt x="1424291" y="785984"/>
                  </a:lnTo>
                  <a:lnTo>
                    <a:pt x="1423224" y="784805"/>
                  </a:lnTo>
                  <a:lnTo>
                    <a:pt x="1423028" y="782912"/>
                  </a:lnTo>
                  <a:lnTo>
                    <a:pt x="1424727" y="782116"/>
                  </a:lnTo>
                  <a:lnTo>
                    <a:pt x="1425629" y="781398"/>
                  </a:lnTo>
                  <a:lnTo>
                    <a:pt x="1427278" y="785085"/>
                  </a:lnTo>
                  <a:lnTo>
                    <a:pt x="1424976" y="787204"/>
                  </a:lnTo>
                  <a:close/>
                </a:path>
                <a:path w="2220595" h="1932304">
                  <a:moveTo>
                    <a:pt x="1104619" y="452915"/>
                  </a:moveTo>
                  <a:lnTo>
                    <a:pt x="1103076" y="452493"/>
                  </a:lnTo>
                  <a:lnTo>
                    <a:pt x="1101383" y="451525"/>
                  </a:lnTo>
                  <a:lnTo>
                    <a:pt x="1101319" y="449740"/>
                  </a:lnTo>
                  <a:lnTo>
                    <a:pt x="1102600" y="448661"/>
                  </a:lnTo>
                  <a:lnTo>
                    <a:pt x="1103988" y="446616"/>
                  </a:lnTo>
                  <a:lnTo>
                    <a:pt x="1105058" y="448676"/>
                  </a:lnTo>
                  <a:lnTo>
                    <a:pt x="1105964" y="449717"/>
                  </a:lnTo>
                  <a:lnTo>
                    <a:pt x="1106057" y="451472"/>
                  </a:lnTo>
                  <a:lnTo>
                    <a:pt x="1104619" y="452915"/>
                  </a:lnTo>
                  <a:close/>
                </a:path>
                <a:path w="2220595" h="1932304">
                  <a:moveTo>
                    <a:pt x="557012" y="1726714"/>
                  </a:moveTo>
                  <a:lnTo>
                    <a:pt x="556569" y="1725826"/>
                  </a:lnTo>
                  <a:lnTo>
                    <a:pt x="556019" y="1724968"/>
                  </a:lnTo>
                  <a:lnTo>
                    <a:pt x="555680" y="1723764"/>
                  </a:lnTo>
                  <a:lnTo>
                    <a:pt x="556449" y="1723265"/>
                  </a:lnTo>
                  <a:lnTo>
                    <a:pt x="556825" y="1722871"/>
                  </a:lnTo>
                  <a:lnTo>
                    <a:pt x="558710" y="1724820"/>
                  </a:lnTo>
                  <a:lnTo>
                    <a:pt x="557012" y="1726714"/>
                  </a:lnTo>
                  <a:close/>
                </a:path>
                <a:path w="2220595" h="1932304">
                  <a:moveTo>
                    <a:pt x="876720" y="1474812"/>
                  </a:moveTo>
                  <a:lnTo>
                    <a:pt x="876975" y="1474424"/>
                  </a:lnTo>
                  <a:lnTo>
                    <a:pt x="879827" y="1472861"/>
                  </a:lnTo>
                  <a:lnTo>
                    <a:pt x="877210" y="1474618"/>
                  </a:lnTo>
                  <a:lnTo>
                    <a:pt x="876720" y="1474812"/>
                  </a:lnTo>
                  <a:close/>
                </a:path>
                <a:path w="2220595" h="1932304">
                  <a:moveTo>
                    <a:pt x="874782" y="1477721"/>
                  </a:moveTo>
                  <a:lnTo>
                    <a:pt x="873043" y="1476261"/>
                  </a:lnTo>
                  <a:lnTo>
                    <a:pt x="876720" y="1474812"/>
                  </a:lnTo>
                  <a:lnTo>
                    <a:pt x="874782" y="1477721"/>
                  </a:lnTo>
                  <a:close/>
                </a:path>
                <a:path w="2220595" h="1932304">
                  <a:moveTo>
                    <a:pt x="1497938" y="1215187"/>
                  </a:moveTo>
                  <a:lnTo>
                    <a:pt x="1497509" y="1214329"/>
                  </a:lnTo>
                  <a:lnTo>
                    <a:pt x="1496977" y="1213496"/>
                  </a:lnTo>
                  <a:lnTo>
                    <a:pt x="1496647" y="1212334"/>
                  </a:lnTo>
                  <a:lnTo>
                    <a:pt x="1497380" y="1211849"/>
                  </a:lnTo>
                  <a:lnTo>
                    <a:pt x="1497747" y="1211466"/>
                  </a:lnTo>
                  <a:lnTo>
                    <a:pt x="1499568" y="1213352"/>
                  </a:lnTo>
                  <a:lnTo>
                    <a:pt x="1497938" y="1215187"/>
                  </a:lnTo>
                  <a:close/>
                </a:path>
                <a:path w="2220595" h="1932304">
                  <a:moveTo>
                    <a:pt x="1278198" y="1654376"/>
                  </a:moveTo>
                  <a:lnTo>
                    <a:pt x="1277710" y="1653618"/>
                  </a:lnTo>
                  <a:lnTo>
                    <a:pt x="1277331" y="1653242"/>
                  </a:lnTo>
                  <a:lnTo>
                    <a:pt x="1278206" y="1652802"/>
                  </a:lnTo>
                  <a:lnTo>
                    <a:pt x="1279051" y="1652264"/>
                  </a:lnTo>
                  <a:lnTo>
                    <a:pt x="1280226" y="1651918"/>
                  </a:lnTo>
                  <a:lnTo>
                    <a:pt x="1280714" y="1652675"/>
                  </a:lnTo>
                  <a:lnTo>
                    <a:pt x="1281087" y="1653052"/>
                  </a:lnTo>
                  <a:lnTo>
                    <a:pt x="1280212" y="1653493"/>
                  </a:lnTo>
                  <a:lnTo>
                    <a:pt x="1279368" y="1654035"/>
                  </a:lnTo>
                  <a:lnTo>
                    <a:pt x="1278198" y="1654376"/>
                  </a:lnTo>
                  <a:close/>
                </a:path>
                <a:path w="2220595" h="1932304">
                  <a:moveTo>
                    <a:pt x="1480097" y="1204387"/>
                  </a:moveTo>
                  <a:lnTo>
                    <a:pt x="1478986" y="1204231"/>
                  </a:lnTo>
                  <a:lnTo>
                    <a:pt x="1478134" y="1203850"/>
                  </a:lnTo>
                  <a:lnTo>
                    <a:pt x="1477290" y="1203575"/>
                  </a:lnTo>
                  <a:lnTo>
                    <a:pt x="1477590" y="1203167"/>
                  </a:lnTo>
                  <a:lnTo>
                    <a:pt x="1477926" y="1202434"/>
                  </a:lnTo>
                  <a:lnTo>
                    <a:pt x="1479035" y="1202579"/>
                  </a:lnTo>
                  <a:lnTo>
                    <a:pt x="1479917" y="1202967"/>
                  </a:lnTo>
                  <a:lnTo>
                    <a:pt x="1480731" y="1203240"/>
                  </a:lnTo>
                  <a:lnTo>
                    <a:pt x="1480437" y="1203643"/>
                  </a:lnTo>
                  <a:lnTo>
                    <a:pt x="1480097" y="1204387"/>
                  </a:lnTo>
                  <a:close/>
                </a:path>
                <a:path w="2220595" h="1932304">
                  <a:moveTo>
                    <a:pt x="1068354" y="1195850"/>
                  </a:moveTo>
                  <a:lnTo>
                    <a:pt x="1067798" y="1195072"/>
                  </a:lnTo>
                  <a:lnTo>
                    <a:pt x="1067424" y="1194721"/>
                  </a:lnTo>
                  <a:lnTo>
                    <a:pt x="1069980" y="1193228"/>
                  </a:lnTo>
                  <a:lnTo>
                    <a:pt x="1071164" y="1194349"/>
                  </a:lnTo>
                  <a:lnTo>
                    <a:pt x="1070281" y="1194864"/>
                  </a:lnTo>
                  <a:lnTo>
                    <a:pt x="1069496" y="1195433"/>
                  </a:lnTo>
                  <a:lnTo>
                    <a:pt x="1068354" y="1195850"/>
                  </a:lnTo>
                  <a:close/>
                </a:path>
                <a:path w="2220595" h="1932304">
                  <a:moveTo>
                    <a:pt x="542890" y="1747590"/>
                  </a:moveTo>
                  <a:lnTo>
                    <a:pt x="542034" y="1747558"/>
                  </a:lnTo>
                  <a:lnTo>
                    <a:pt x="541191" y="1747599"/>
                  </a:lnTo>
                  <a:lnTo>
                    <a:pt x="541676" y="1744660"/>
                  </a:lnTo>
                  <a:lnTo>
                    <a:pt x="542416" y="1745104"/>
                  </a:lnTo>
                  <a:lnTo>
                    <a:pt x="543213" y="1745421"/>
                  </a:lnTo>
                  <a:lnTo>
                    <a:pt x="544012" y="1746224"/>
                  </a:lnTo>
                  <a:lnTo>
                    <a:pt x="543847" y="1747353"/>
                  </a:lnTo>
                  <a:lnTo>
                    <a:pt x="542890" y="1747590"/>
                  </a:lnTo>
                  <a:close/>
                </a:path>
                <a:path w="2220595" h="1932304">
                  <a:moveTo>
                    <a:pt x="1042431" y="1541434"/>
                  </a:moveTo>
                  <a:lnTo>
                    <a:pt x="1042014" y="1540585"/>
                  </a:lnTo>
                  <a:lnTo>
                    <a:pt x="1041493" y="1539767"/>
                  </a:lnTo>
                  <a:lnTo>
                    <a:pt x="1041175" y="1538614"/>
                  </a:lnTo>
                  <a:lnTo>
                    <a:pt x="1041898" y="1538135"/>
                  </a:lnTo>
                  <a:lnTo>
                    <a:pt x="1042255" y="1537754"/>
                  </a:lnTo>
                  <a:lnTo>
                    <a:pt x="1044043" y="1539632"/>
                  </a:lnTo>
                  <a:lnTo>
                    <a:pt x="1042431" y="1541434"/>
                  </a:lnTo>
                  <a:close/>
                </a:path>
                <a:path w="2220595" h="1932304">
                  <a:moveTo>
                    <a:pt x="1063573" y="1687668"/>
                  </a:moveTo>
                  <a:lnTo>
                    <a:pt x="1063075" y="1686859"/>
                  </a:lnTo>
                  <a:lnTo>
                    <a:pt x="1062709" y="1686449"/>
                  </a:lnTo>
                  <a:lnTo>
                    <a:pt x="1063575" y="1685973"/>
                  </a:lnTo>
                  <a:lnTo>
                    <a:pt x="1064413" y="1685415"/>
                  </a:lnTo>
                  <a:lnTo>
                    <a:pt x="1065532" y="1685037"/>
                  </a:lnTo>
                  <a:lnTo>
                    <a:pt x="1066030" y="1685846"/>
                  </a:lnTo>
                  <a:lnTo>
                    <a:pt x="1066396" y="1686256"/>
                  </a:lnTo>
                  <a:lnTo>
                    <a:pt x="1065529" y="1686727"/>
                  </a:lnTo>
                  <a:lnTo>
                    <a:pt x="1064692" y="1687285"/>
                  </a:lnTo>
                  <a:lnTo>
                    <a:pt x="1063573" y="1687668"/>
                  </a:lnTo>
                  <a:close/>
                </a:path>
                <a:path w="2220595" h="1932304">
                  <a:moveTo>
                    <a:pt x="1600020" y="1449742"/>
                  </a:moveTo>
                  <a:lnTo>
                    <a:pt x="1599593" y="1448900"/>
                  </a:lnTo>
                  <a:lnTo>
                    <a:pt x="1599057" y="1448084"/>
                  </a:lnTo>
                  <a:lnTo>
                    <a:pt x="1598719" y="1446943"/>
                  </a:lnTo>
                  <a:lnTo>
                    <a:pt x="1599463" y="1446462"/>
                  </a:lnTo>
                  <a:lnTo>
                    <a:pt x="1599830" y="1446085"/>
                  </a:lnTo>
                  <a:lnTo>
                    <a:pt x="1601674" y="1447936"/>
                  </a:lnTo>
                  <a:lnTo>
                    <a:pt x="1600020" y="1449742"/>
                  </a:lnTo>
                  <a:close/>
                </a:path>
                <a:path w="2220595" h="1932304">
                  <a:moveTo>
                    <a:pt x="1121188" y="1487469"/>
                  </a:moveTo>
                  <a:lnTo>
                    <a:pt x="1120759" y="1486600"/>
                  </a:lnTo>
                  <a:lnTo>
                    <a:pt x="1120215" y="1485758"/>
                  </a:lnTo>
                  <a:lnTo>
                    <a:pt x="1119893" y="1484563"/>
                  </a:lnTo>
                  <a:lnTo>
                    <a:pt x="1120636" y="1484072"/>
                  </a:lnTo>
                  <a:lnTo>
                    <a:pt x="1121002" y="1483679"/>
                  </a:lnTo>
                  <a:lnTo>
                    <a:pt x="1122859" y="1485614"/>
                  </a:lnTo>
                  <a:lnTo>
                    <a:pt x="1121188" y="1487469"/>
                  </a:lnTo>
                  <a:close/>
                </a:path>
                <a:path w="2220595" h="1932304">
                  <a:moveTo>
                    <a:pt x="998693" y="1494843"/>
                  </a:moveTo>
                  <a:lnTo>
                    <a:pt x="997837" y="1494811"/>
                  </a:lnTo>
                  <a:lnTo>
                    <a:pt x="997000" y="1494852"/>
                  </a:lnTo>
                  <a:lnTo>
                    <a:pt x="997470" y="1491925"/>
                  </a:lnTo>
                  <a:lnTo>
                    <a:pt x="998214" y="1492358"/>
                  </a:lnTo>
                  <a:lnTo>
                    <a:pt x="999015" y="1492669"/>
                  </a:lnTo>
                  <a:lnTo>
                    <a:pt x="999814" y="1493462"/>
                  </a:lnTo>
                  <a:lnTo>
                    <a:pt x="999646" y="1494618"/>
                  </a:lnTo>
                  <a:lnTo>
                    <a:pt x="998693" y="1494843"/>
                  </a:lnTo>
                  <a:close/>
                </a:path>
                <a:path w="2220595" h="1932304">
                  <a:moveTo>
                    <a:pt x="861163" y="1538236"/>
                  </a:moveTo>
                  <a:lnTo>
                    <a:pt x="860737" y="1537357"/>
                  </a:lnTo>
                  <a:lnTo>
                    <a:pt x="860188" y="1536468"/>
                  </a:lnTo>
                  <a:lnTo>
                    <a:pt x="859876" y="1535309"/>
                  </a:lnTo>
                  <a:lnTo>
                    <a:pt x="860603" y="1534814"/>
                  </a:lnTo>
                  <a:lnTo>
                    <a:pt x="860963" y="1534421"/>
                  </a:lnTo>
                  <a:lnTo>
                    <a:pt x="862661" y="1536239"/>
                  </a:lnTo>
                  <a:lnTo>
                    <a:pt x="861163" y="1538236"/>
                  </a:lnTo>
                  <a:close/>
                </a:path>
                <a:path w="2220595" h="1932304">
                  <a:moveTo>
                    <a:pt x="1301743" y="1491873"/>
                  </a:moveTo>
                  <a:lnTo>
                    <a:pt x="1299193" y="1490799"/>
                  </a:lnTo>
                  <a:lnTo>
                    <a:pt x="1299525" y="1490383"/>
                  </a:lnTo>
                  <a:lnTo>
                    <a:pt x="1299951" y="1489562"/>
                  </a:lnTo>
                  <a:lnTo>
                    <a:pt x="1301113" y="1489819"/>
                  </a:lnTo>
                  <a:lnTo>
                    <a:pt x="1301988" y="1490292"/>
                  </a:lnTo>
                  <a:lnTo>
                    <a:pt x="1302880" y="1490664"/>
                  </a:lnTo>
                  <a:lnTo>
                    <a:pt x="1301743" y="1491873"/>
                  </a:lnTo>
                  <a:close/>
                </a:path>
                <a:path w="2220595" h="1932304">
                  <a:moveTo>
                    <a:pt x="1341738" y="1314620"/>
                  </a:moveTo>
                  <a:lnTo>
                    <a:pt x="1340691" y="1314459"/>
                  </a:lnTo>
                  <a:lnTo>
                    <a:pt x="1340500" y="1313404"/>
                  </a:lnTo>
                  <a:lnTo>
                    <a:pt x="1340499" y="1312095"/>
                  </a:lnTo>
                  <a:lnTo>
                    <a:pt x="1343217" y="1312525"/>
                  </a:lnTo>
                  <a:lnTo>
                    <a:pt x="1342797" y="1313192"/>
                  </a:lnTo>
                  <a:lnTo>
                    <a:pt x="1342493" y="1313912"/>
                  </a:lnTo>
                  <a:lnTo>
                    <a:pt x="1341738" y="1314620"/>
                  </a:lnTo>
                  <a:close/>
                </a:path>
                <a:path w="2220595" h="1932304">
                  <a:moveTo>
                    <a:pt x="1708790" y="1536740"/>
                  </a:moveTo>
                  <a:lnTo>
                    <a:pt x="1708368" y="1536404"/>
                  </a:lnTo>
                  <a:lnTo>
                    <a:pt x="1707802" y="1536139"/>
                  </a:lnTo>
                  <a:lnTo>
                    <a:pt x="1707624" y="1535496"/>
                  </a:lnTo>
                  <a:lnTo>
                    <a:pt x="1707689" y="1534787"/>
                  </a:lnTo>
                  <a:lnTo>
                    <a:pt x="1708080" y="1533864"/>
                  </a:lnTo>
                  <a:lnTo>
                    <a:pt x="1708386" y="1532827"/>
                  </a:lnTo>
                  <a:lnTo>
                    <a:pt x="1709044" y="1533416"/>
                  </a:lnTo>
                  <a:lnTo>
                    <a:pt x="1710165" y="1533972"/>
                  </a:lnTo>
                  <a:lnTo>
                    <a:pt x="1710151" y="1535262"/>
                  </a:lnTo>
                  <a:lnTo>
                    <a:pt x="1709288" y="1536002"/>
                  </a:lnTo>
                  <a:lnTo>
                    <a:pt x="1708790" y="1536740"/>
                  </a:lnTo>
                  <a:close/>
                </a:path>
                <a:path w="2220595" h="1932304">
                  <a:moveTo>
                    <a:pt x="1221648" y="1325627"/>
                  </a:moveTo>
                  <a:lnTo>
                    <a:pt x="1220377" y="1323727"/>
                  </a:lnTo>
                  <a:lnTo>
                    <a:pt x="1221249" y="1323483"/>
                  </a:lnTo>
                  <a:lnTo>
                    <a:pt x="1222120" y="1323117"/>
                  </a:lnTo>
                  <a:lnTo>
                    <a:pt x="1223341" y="1323041"/>
                  </a:lnTo>
                  <a:lnTo>
                    <a:pt x="1223713" y="1323751"/>
                  </a:lnTo>
                  <a:lnTo>
                    <a:pt x="1224066" y="1324130"/>
                  </a:lnTo>
                  <a:lnTo>
                    <a:pt x="1221648" y="1325627"/>
                  </a:lnTo>
                  <a:close/>
                </a:path>
                <a:path w="2220595" h="1932304">
                  <a:moveTo>
                    <a:pt x="1074300" y="1417989"/>
                  </a:moveTo>
                  <a:lnTo>
                    <a:pt x="1074049" y="1417110"/>
                  </a:lnTo>
                  <a:lnTo>
                    <a:pt x="1073678" y="1416241"/>
                  </a:lnTo>
                  <a:lnTo>
                    <a:pt x="1073592" y="1415029"/>
                  </a:lnTo>
                  <a:lnTo>
                    <a:pt x="1074330" y="1414655"/>
                  </a:lnTo>
                  <a:lnTo>
                    <a:pt x="1074722" y="1414307"/>
                  </a:lnTo>
                  <a:lnTo>
                    <a:pt x="1076263" y="1416720"/>
                  </a:lnTo>
                  <a:lnTo>
                    <a:pt x="1074300" y="1417989"/>
                  </a:lnTo>
                  <a:close/>
                </a:path>
                <a:path w="2220595" h="1932304">
                  <a:moveTo>
                    <a:pt x="1012117" y="1638956"/>
                  </a:moveTo>
                  <a:lnTo>
                    <a:pt x="1011610" y="1638168"/>
                  </a:lnTo>
                  <a:lnTo>
                    <a:pt x="1011224" y="1637771"/>
                  </a:lnTo>
                  <a:lnTo>
                    <a:pt x="1012123" y="1637308"/>
                  </a:lnTo>
                  <a:lnTo>
                    <a:pt x="1012987" y="1636742"/>
                  </a:lnTo>
                  <a:lnTo>
                    <a:pt x="1014182" y="1636384"/>
                  </a:lnTo>
                  <a:lnTo>
                    <a:pt x="1014689" y="1637176"/>
                  </a:lnTo>
                  <a:lnTo>
                    <a:pt x="1015074" y="1637563"/>
                  </a:lnTo>
                  <a:lnTo>
                    <a:pt x="1014175" y="1638026"/>
                  </a:lnTo>
                  <a:lnTo>
                    <a:pt x="1013312" y="1638592"/>
                  </a:lnTo>
                  <a:lnTo>
                    <a:pt x="1012117" y="1638956"/>
                  </a:lnTo>
                  <a:close/>
                </a:path>
                <a:path w="2220595" h="1932304">
                  <a:moveTo>
                    <a:pt x="995390" y="1642885"/>
                  </a:moveTo>
                  <a:lnTo>
                    <a:pt x="994768" y="1642230"/>
                  </a:lnTo>
                  <a:lnTo>
                    <a:pt x="993798" y="1641638"/>
                  </a:lnTo>
                  <a:lnTo>
                    <a:pt x="993565" y="1640387"/>
                  </a:lnTo>
                  <a:lnTo>
                    <a:pt x="994642" y="1639670"/>
                  </a:lnTo>
                  <a:lnTo>
                    <a:pt x="995199" y="1639048"/>
                  </a:lnTo>
                  <a:lnTo>
                    <a:pt x="995575" y="1639394"/>
                  </a:lnTo>
                  <a:lnTo>
                    <a:pt x="996315" y="1639790"/>
                  </a:lnTo>
                  <a:lnTo>
                    <a:pt x="996128" y="1641027"/>
                  </a:lnTo>
                  <a:lnTo>
                    <a:pt x="995710" y="1641947"/>
                  </a:lnTo>
                  <a:lnTo>
                    <a:pt x="995390" y="1642885"/>
                  </a:lnTo>
                  <a:close/>
                </a:path>
                <a:path w="2220595" h="1932304">
                  <a:moveTo>
                    <a:pt x="1071606" y="1376007"/>
                  </a:moveTo>
                  <a:lnTo>
                    <a:pt x="1071058" y="1375282"/>
                  </a:lnTo>
                  <a:lnTo>
                    <a:pt x="1070662" y="1374954"/>
                  </a:lnTo>
                  <a:lnTo>
                    <a:pt x="1073226" y="1373550"/>
                  </a:lnTo>
                  <a:lnTo>
                    <a:pt x="1074501" y="1374572"/>
                  </a:lnTo>
                  <a:lnTo>
                    <a:pt x="1073608" y="1375062"/>
                  </a:lnTo>
                  <a:lnTo>
                    <a:pt x="1072804" y="1375622"/>
                  </a:lnTo>
                  <a:lnTo>
                    <a:pt x="1071606" y="1376007"/>
                  </a:lnTo>
                  <a:close/>
                </a:path>
                <a:path w="2220595" h="1932304">
                  <a:moveTo>
                    <a:pt x="611933" y="1659172"/>
                  </a:moveTo>
                  <a:lnTo>
                    <a:pt x="611441" y="1658373"/>
                  </a:lnTo>
                  <a:lnTo>
                    <a:pt x="611060" y="1657975"/>
                  </a:lnTo>
                  <a:lnTo>
                    <a:pt x="611961" y="1657528"/>
                  </a:lnTo>
                  <a:lnTo>
                    <a:pt x="612831" y="1656977"/>
                  </a:lnTo>
                  <a:lnTo>
                    <a:pt x="614016" y="1656624"/>
                  </a:lnTo>
                  <a:lnTo>
                    <a:pt x="614512" y="1657418"/>
                  </a:lnTo>
                  <a:lnTo>
                    <a:pt x="614889" y="1657822"/>
                  </a:lnTo>
                  <a:lnTo>
                    <a:pt x="613994" y="1658274"/>
                  </a:lnTo>
                  <a:lnTo>
                    <a:pt x="613118" y="1658825"/>
                  </a:lnTo>
                  <a:lnTo>
                    <a:pt x="611933" y="1659172"/>
                  </a:lnTo>
                  <a:close/>
                </a:path>
                <a:path w="2220595" h="1932304">
                  <a:moveTo>
                    <a:pt x="1328572" y="1555246"/>
                  </a:moveTo>
                  <a:lnTo>
                    <a:pt x="1328182" y="1554923"/>
                  </a:lnTo>
                  <a:lnTo>
                    <a:pt x="1327653" y="1554671"/>
                  </a:lnTo>
                  <a:lnTo>
                    <a:pt x="1327486" y="1554058"/>
                  </a:lnTo>
                  <a:lnTo>
                    <a:pt x="1327547" y="1553381"/>
                  </a:lnTo>
                  <a:lnTo>
                    <a:pt x="1327910" y="1552503"/>
                  </a:lnTo>
                  <a:lnTo>
                    <a:pt x="1328194" y="1551510"/>
                  </a:lnTo>
                  <a:lnTo>
                    <a:pt x="1328797" y="1552078"/>
                  </a:lnTo>
                  <a:lnTo>
                    <a:pt x="1329815" y="1552607"/>
                  </a:lnTo>
                  <a:lnTo>
                    <a:pt x="1329823" y="1553842"/>
                  </a:lnTo>
                  <a:lnTo>
                    <a:pt x="1329026" y="1554544"/>
                  </a:lnTo>
                  <a:lnTo>
                    <a:pt x="1328572" y="1555246"/>
                  </a:lnTo>
                  <a:close/>
                </a:path>
                <a:path w="2220595" h="1932304">
                  <a:moveTo>
                    <a:pt x="1686742" y="1519607"/>
                  </a:moveTo>
                  <a:lnTo>
                    <a:pt x="1685522" y="1519456"/>
                  </a:lnTo>
                  <a:lnTo>
                    <a:pt x="1684523" y="1519026"/>
                  </a:lnTo>
                  <a:lnTo>
                    <a:pt x="1683662" y="1518751"/>
                  </a:lnTo>
                  <a:lnTo>
                    <a:pt x="1683992" y="1518288"/>
                  </a:lnTo>
                  <a:lnTo>
                    <a:pt x="1684351" y="1517505"/>
                  </a:lnTo>
                  <a:lnTo>
                    <a:pt x="1685572" y="1517651"/>
                  </a:lnTo>
                  <a:lnTo>
                    <a:pt x="1686570" y="1518081"/>
                  </a:lnTo>
                  <a:lnTo>
                    <a:pt x="1687431" y="1518355"/>
                  </a:lnTo>
                  <a:lnTo>
                    <a:pt x="1687096" y="1518819"/>
                  </a:lnTo>
                  <a:lnTo>
                    <a:pt x="1686742" y="1519607"/>
                  </a:lnTo>
                  <a:close/>
                </a:path>
                <a:path w="2220595" h="1932304">
                  <a:moveTo>
                    <a:pt x="1296591" y="1636126"/>
                  </a:moveTo>
                  <a:lnTo>
                    <a:pt x="1296111" y="1635394"/>
                  </a:lnTo>
                  <a:lnTo>
                    <a:pt x="1295738" y="1635027"/>
                  </a:lnTo>
                  <a:lnTo>
                    <a:pt x="1297609" y="1633222"/>
                  </a:lnTo>
                  <a:lnTo>
                    <a:pt x="1299416" y="1634850"/>
                  </a:lnTo>
                  <a:lnTo>
                    <a:pt x="1298566" y="1635272"/>
                  </a:lnTo>
                  <a:lnTo>
                    <a:pt x="1297742" y="1635803"/>
                  </a:lnTo>
                  <a:lnTo>
                    <a:pt x="1296591" y="1636126"/>
                  </a:lnTo>
                  <a:close/>
                </a:path>
                <a:path w="2220595" h="1932304">
                  <a:moveTo>
                    <a:pt x="1287147" y="1556940"/>
                  </a:moveTo>
                  <a:lnTo>
                    <a:pt x="1286063" y="1556777"/>
                  </a:lnTo>
                  <a:lnTo>
                    <a:pt x="1285908" y="1555101"/>
                  </a:lnTo>
                  <a:lnTo>
                    <a:pt x="1285878" y="1554328"/>
                  </a:lnTo>
                  <a:lnTo>
                    <a:pt x="1288657" y="1554783"/>
                  </a:lnTo>
                  <a:lnTo>
                    <a:pt x="1288229" y="1555473"/>
                  </a:lnTo>
                  <a:lnTo>
                    <a:pt x="1287921" y="1556214"/>
                  </a:lnTo>
                  <a:lnTo>
                    <a:pt x="1287147" y="1556940"/>
                  </a:lnTo>
                  <a:close/>
                </a:path>
                <a:path w="2220595" h="1932304">
                  <a:moveTo>
                    <a:pt x="608279" y="1619396"/>
                  </a:moveTo>
                  <a:lnTo>
                    <a:pt x="607784" y="1618624"/>
                  </a:lnTo>
                  <a:lnTo>
                    <a:pt x="607399" y="1618242"/>
                  </a:lnTo>
                  <a:lnTo>
                    <a:pt x="608284" y="1617791"/>
                  </a:lnTo>
                  <a:lnTo>
                    <a:pt x="609143" y="1617236"/>
                  </a:lnTo>
                  <a:lnTo>
                    <a:pt x="610333" y="1616883"/>
                  </a:lnTo>
                  <a:lnTo>
                    <a:pt x="610833" y="1617655"/>
                  </a:lnTo>
                  <a:lnTo>
                    <a:pt x="611218" y="1618042"/>
                  </a:lnTo>
                  <a:lnTo>
                    <a:pt x="610329" y="1618494"/>
                  </a:lnTo>
                  <a:lnTo>
                    <a:pt x="609469" y="1619043"/>
                  </a:lnTo>
                  <a:lnTo>
                    <a:pt x="608279" y="1619396"/>
                  </a:lnTo>
                  <a:close/>
                </a:path>
                <a:path w="2220595" h="1932304">
                  <a:moveTo>
                    <a:pt x="1170207" y="1567444"/>
                  </a:moveTo>
                  <a:lnTo>
                    <a:pt x="1169553" y="1566491"/>
                  </a:lnTo>
                  <a:lnTo>
                    <a:pt x="1168978" y="1566000"/>
                  </a:lnTo>
                  <a:lnTo>
                    <a:pt x="1169296" y="1565659"/>
                  </a:lnTo>
                  <a:lnTo>
                    <a:pt x="1169664" y="1565002"/>
                  </a:lnTo>
                  <a:lnTo>
                    <a:pt x="1170816" y="1565159"/>
                  </a:lnTo>
                  <a:lnTo>
                    <a:pt x="1171655" y="1565536"/>
                  </a:lnTo>
                  <a:lnTo>
                    <a:pt x="1172512" y="1565815"/>
                  </a:lnTo>
                  <a:lnTo>
                    <a:pt x="1171908" y="1566373"/>
                  </a:lnTo>
                  <a:lnTo>
                    <a:pt x="1171364" y="1567247"/>
                  </a:lnTo>
                  <a:lnTo>
                    <a:pt x="1170207" y="1567444"/>
                  </a:lnTo>
                  <a:close/>
                </a:path>
                <a:path w="2220595" h="1932304">
                  <a:moveTo>
                    <a:pt x="980799" y="1309810"/>
                  </a:moveTo>
                  <a:lnTo>
                    <a:pt x="980352" y="1308927"/>
                  </a:lnTo>
                  <a:lnTo>
                    <a:pt x="979807" y="1308075"/>
                  </a:lnTo>
                  <a:lnTo>
                    <a:pt x="979459" y="1306887"/>
                  </a:lnTo>
                  <a:lnTo>
                    <a:pt x="980234" y="1306393"/>
                  </a:lnTo>
                  <a:lnTo>
                    <a:pt x="980622" y="1306009"/>
                  </a:lnTo>
                  <a:lnTo>
                    <a:pt x="982515" y="1307935"/>
                  </a:lnTo>
                  <a:lnTo>
                    <a:pt x="980799" y="1309810"/>
                  </a:lnTo>
                  <a:close/>
                </a:path>
                <a:path w="2220595" h="1932304">
                  <a:moveTo>
                    <a:pt x="1061952" y="818787"/>
                  </a:moveTo>
                  <a:lnTo>
                    <a:pt x="1060791" y="818773"/>
                  </a:lnTo>
                  <a:lnTo>
                    <a:pt x="1060140" y="817968"/>
                  </a:lnTo>
                  <a:lnTo>
                    <a:pt x="1059483" y="817506"/>
                  </a:lnTo>
                  <a:lnTo>
                    <a:pt x="1059795" y="817076"/>
                  </a:lnTo>
                  <a:lnTo>
                    <a:pt x="1060104" y="816377"/>
                  </a:lnTo>
                  <a:lnTo>
                    <a:pt x="1061212" y="816506"/>
                  </a:lnTo>
                  <a:lnTo>
                    <a:pt x="1062144" y="816901"/>
                  </a:lnTo>
                  <a:lnTo>
                    <a:pt x="1063004" y="817170"/>
                  </a:lnTo>
                  <a:lnTo>
                    <a:pt x="1062462" y="817774"/>
                  </a:lnTo>
                  <a:lnTo>
                    <a:pt x="1061952" y="818787"/>
                  </a:lnTo>
                  <a:close/>
                </a:path>
                <a:path w="2220595" h="1932304">
                  <a:moveTo>
                    <a:pt x="1296950" y="822162"/>
                  </a:moveTo>
                  <a:lnTo>
                    <a:pt x="1296818" y="821260"/>
                  </a:lnTo>
                  <a:lnTo>
                    <a:pt x="1296592" y="820357"/>
                  </a:lnTo>
                  <a:lnTo>
                    <a:pt x="1296618" y="819204"/>
                  </a:lnTo>
                  <a:lnTo>
                    <a:pt x="1297320" y="818954"/>
                  </a:lnTo>
                  <a:lnTo>
                    <a:pt x="1297704" y="818702"/>
                  </a:lnTo>
                  <a:lnTo>
                    <a:pt x="1299038" y="821224"/>
                  </a:lnTo>
                  <a:lnTo>
                    <a:pt x="1296950" y="822162"/>
                  </a:lnTo>
                  <a:close/>
                </a:path>
                <a:path w="2220595" h="1932304">
                  <a:moveTo>
                    <a:pt x="1365081" y="817584"/>
                  </a:moveTo>
                  <a:lnTo>
                    <a:pt x="1364520" y="816807"/>
                  </a:lnTo>
                  <a:lnTo>
                    <a:pt x="1364157" y="816466"/>
                  </a:lnTo>
                  <a:lnTo>
                    <a:pt x="1366666" y="814977"/>
                  </a:lnTo>
                  <a:lnTo>
                    <a:pt x="1367832" y="816083"/>
                  </a:lnTo>
                  <a:lnTo>
                    <a:pt x="1366950" y="816614"/>
                  </a:lnTo>
                  <a:lnTo>
                    <a:pt x="1366196" y="817169"/>
                  </a:lnTo>
                  <a:lnTo>
                    <a:pt x="1365081" y="817584"/>
                  </a:lnTo>
                  <a:close/>
                </a:path>
                <a:path w="2220595" h="1932304">
                  <a:moveTo>
                    <a:pt x="1431137" y="817064"/>
                  </a:moveTo>
                  <a:lnTo>
                    <a:pt x="1430746" y="816736"/>
                  </a:lnTo>
                  <a:lnTo>
                    <a:pt x="1430220" y="816483"/>
                  </a:lnTo>
                  <a:lnTo>
                    <a:pt x="1430044" y="815861"/>
                  </a:lnTo>
                  <a:lnTo>
                    <a:pt x="1430104" y="815169"/>
                  </a:lnTo>
                  <a:lnTo>
                    <a:pt x="1430477" y="814284"/>
                  </a:lnTo>
                  <a:lnTo>
                    <a:pt x="1430766" y="813286"/>
                  </a:lnTo>
                  <a:lnTo>
                    <a:pt x="1431380" y="813863"/>
                  </a:lnTo>
                  <a:lnTo>
                    <a:pt x="1432420" y="814400"/>
                  </a:lnTo>
                  <a:lnTo>
                    <a:pt x="1432413" y="815642"/>
                  </a:lnTo>
                  <a:lnTo>
                    <a:pt x="1431600" y="816356"/>
                  </a:lnTo>
                  <a:lnTo>
                    <a:pt x="1431137" y="817064"/>
                  </a:lnTo>
                  <a:close/>
                </a:path>
                <a:path w="2220595" h="1932304">
                  <a:moveTo>
                    <a:pt x="1301516" y="832152"/>
                  </a:moveTo>
                  <a:lnTo>
                    <a:pt x="1301287" y="831281"/>
                  </a:lnTo>
                  <a:lnTo>
                    <a:pt x="1300936" y="830410"/>
                  </a:lnTo>
                  <a:lnTo>
                    <a:pt x="1300875" y="829180"/>
                  </a:lnTo>
                  <a:lnTo>
                    <a:pt x="1301550" y="828801"/>
                  </a:lnTo>
                  <a:lnTo>
                    <a:pt x="1301908" y="828440"/>
                  </a:lnTo>
                  <a:lnTo>
                    <a:pt x="1303340" y="830879"/>
                  </a:lnTo>
                  <a:lnTo>
                    <a:pt x="1301516" y="832152"/>
                  </a:lnTo>
                  <a:close/>
                </a:path>
                <a:path w="2220595" h="1932304">
                  <a:moveTo>
                    <a:pt x="1098268" y="333192"/>
                  </a:moveTo>
                  <a:lnTo>
                    <a:pt x="1097846" y="332872"/>
                  </a:lnTo>
                  <a:lnTo>
                    <a:pt x="1097278" y="332613"/>
                  </a:lnTo>
                  <a:lnTo>
                    <a:pt x="1097109" y="331989"/>
                  </a:lnTo>
                  <a:lnTo>
                    <a:pt x="1097177" y="331307"/>
                  </a:lnTo>
                  <a:lnTo>
                    <a:pt x="1097566" y="330411"/>
                  </a:lnTo>
                  <a:lnTo>
                    <a:pt x="1097881" y="329362"/>
                  </a:lnTo>
                  <a:lnTo>
                    <a:pt x="1098534" y="329951"/>
                  </a:lnTo>
                  <a:lnTo>
                    <a:pt x="1099633" y="330499"/>
                  </a:lnTo>
                  <a:lnTo>
                    <a:pt x="1099622" y="331757"/>
                  </a:lnTo>
                  <a:lnTo>
                    <a:pt x="1098762" y="332475"/>
                  </a:lnTo>
                  <a:lnTo>
                    <a:pt x="1098268" y="333192"/>
                  </a:lnTo>
                  <a:close/>
                </a:path>
                <a:path w="2220595" h="1932304">
                  <a:moveTo>
                    <a:pt x="974944" y="344260"/>
                  </a:moveTo>
                  <a:lnTo>
                    <a:pt x="974687" y="343375"/>
                  </a:lnTo>
                  <a:lnTo>
                    <a:pt x="974304" y="342497"/>
                  </a:lnTo>
                  <a:lnTo>
                    <a:pt x="974218" y="341275"/>
                  </a:lnTo>
                  <a:lnTo>
                    <a:pt x="974966" y="340899"/>
                  </a:lnTo>
                  <a:lnTo>
                    <a:pt x="975357" y="340546"/>
                  </a:lnTo>
                  <a:lnTo>
                    <a:pt x="976915" y="342968"/>
                  </a:lnTo>
                  <a:lnTo>
                    <a:pt x="974944" y="344260"/>
                  </a:lnTo>
                  <a:close/>
                </a:path>
                <a:path w="2220595" h="1932304">
                  <a:moveTo>
                    <a:pt x="1136387" y="1873449"/>
                  </a:moveTo>
                  <a:lnTo>
                    <a:pt x="1136131" y="1872564"/>
                  </a:lnTo>
                  <a:lnTo>
                    <a:pt x="1135748" y="1871686"/>
                  </a:lnTo>
                  <a:lnTo>
                    <a:pt x="1135666" y="1870463"/>
                  </a:lnTo>
                  <a:lnTo>
                    <a:pt x="1136409" y="1870083"/>
                  </a:lnTo>
                  <a:lnTo>
                    <a:pt x="1136805" y="1869730"/>
                  </a:lnTo>
                  <a:lnTo>
                    <a:pt x="1138390" y="1872155"/>
                  </a:lnTo>
                  <a:lnTo>
                    <a:pt x="1136387" y="1873449"/>
                  </a:lnTo>
                  <a:close/>
                </a:path>
                <a:path w="2220595" h="1932304">
                  <a:moveTo>
                    <a:pt x="1130964" y="289904"/>
                  </a:moveTo>
                  <a:lnTo>
                    <a:pt x="1130550" y="289040"/>
                  </a:lnTo>
                  <a:lnTo>
                    <a:pt x="1130029" y="288206"/>
                  </a:lnTo>
                  <a:lnTo>
                    <a:pt x="1129717" y="287015"/>
                  </a:lnTo>
                  <a:lnTo>
                    <a:pt x="1130419" y="286533"/>
                  </a:lnTo>
                  <a:lnTo>
                    <a:pt x="1130770" y="286147"/>
                  </a:lnTo>
                  <a:lnTo>
                    <a:pt x="1132477" y="288017"/>
                  </a:lnTo>
                  <a:lnTo>
                    <a:pt x="1130964" y="289904"/>
                  </a:lnTo>
                  <a:close/>
                </a:path>
                <a:path w="2220595" h="1932304">
                  <a:moveTo>
                    <a:pt x="1050491" y="293638"/>
                  </a:moveTo>
                  <a:lnTo>
                    <a:pt x="1050367" y="292758"/>
                  </a:lnTo>
                  <a:lnTo>
                    <a:pt x="1050153" y="291874"/>
                  </a:lnTo>
                  <a:lnTo>
                    <a:pt x="1050186" y="290741"/>
                  </a:lnTo>
                  <a:lnTo>
                    <a:pt x="1050878" y="290503"/>
                  </a:lnTo>
                  <a:lnTo>
                    <a:pt x="1051258" y="290257"/>
                  </a:lnTo>
                  <a:lnTo>
                    <a:pt x="1052590" y="292758"/>
                  </a:lnTo>
                  <a:lnTo>
                    <a:pt x="1050491" y="293638"/>
                  </a:lnTo>
                  <a:close/>
                </a:path>
                <a:path w="2220595" h="1932304">
                  <a:moveTo>
                    <a:pt x="1665837" y="846402"/>
                  </a:moveTo>
                  <a:lnTo>
                    <a:pt x="1665350" y="845597"/>
                  </a:lnTo>
                  <a:lnTo>
                    <a:pt x="1664990" y="845192"/>
                  </a:lnTo>
                  <a:lnTo>
                    <a:pt x="1665869" y="844741"/>
                  </a:lnTo>
                  <a:lnTo>
                    <a:pt x="1666718" y="844198"/>
                  </a:lnTo>
                  <a:lnTo>
                    <a:pt x="1667866" y="843838"/>
                  </a:lnTo>
                  <a:lnTo>
                    <a:pt x="1668353" y="844649"/>
                  </a:lnTo>
                  <a:lnTo>
                    <a:pt x="1668718" y="845048"/>
                  </a:lnTo>
                  <a:lnTo>
                    <a:pt x="1667840" y="845504"/>
                  </a:lnTo>
                  <a:lnTo>
                    <a:pt x="1666985" y="846048"/>
                  </a:lnTo>
                  <a:lnTo>
                    <a:pt x="1665837" y="846402"/>
                  </a:lnTo>
                  <a:close/>
                </a:path>
                <a:path w="2220595" h="1932304">
                  <a:moveTo>
                    <a:pt x="647712" y="954062"/>
                  </a:moveTo>
                  <a:lnTo>
                    <a:pt x="647047" y="953110"/>
                  </a:lnTo>
                  <a:lnTo>
                    <a:pt x="646456" y="952621"/>
                  </a:lnTo>
                  <a:lnTo>
                    <a:pt x="646795" y="952278"/>
                  </a:lnTo>
                  <a:lnTo>
                    <a:pt x="647168" y="951615"/>
                  </a:lnTo>
                  <a:lnTo>
                    <a:pt x="648352" y="951770"/>
                  </a:lnTo>
                  <a:lnTo>
                    <a:pt x="649223" y="952148"/>
                  </a:lnTo>
                  <a:lnTo>
                    <a:pt x="650107" y="952431"/>
                  </a:lnTo>
                  <a:lnTo>
                    <a:pt x="649481" y="952990"/>
                  </a:lnTo>
                  <a:lnTo>
                    <a:pt x="648911" y="953872"/>
                  </a:lnTo>
                  <a:lnTo>
                    <a:pt x="647712" y="954062"/>
                  </a:lnTo>
                  <a:close/>
                </a:path>
                <a:path w="2220595" h="1932304">
                  <a:moveTo>
                    <a:pt x="1795808" y="850085"/>
                  </a:moveTo>
                  <a:lnTo>
                    <a:pt x="1795376" y="849243"/>
                  </a:lnTo>
                  <a:lnTo>
                    <a:pt x="1794840" y="848427"/>
                  </a:lnTo>
                  <a:lnTo>
                    <a:pt x="1794555" y="847466"/>
                  </a:lnTo>
                  <a:lnTo>
                    <a:pt x="1794688" y="847358"/>
                  </a:lnTo>
                  <a:lnTo>
                    <a:pt x="1796908" y="847723"/>
                  </a:lnTo>
                  <a:lnTo>
                    <a:pt x="1797462" y="848274"/>
                  </a:lnTo>
                  <a:lnTo>
                    <a:pt x="1795808" y="850085"/>
                  </a:lnTo>
                  <a:close/>
                </a:path>
                <a:path w="2220595" h="1932304">
                  <a:moveTo>
                    <a:pt x="684092" y="910666"/>
                  </a:moveTo>
                  <a:lnTo>
                    <a:pt x="682841" y="908871"/>
                  </a:lnTo>
                  <a:lnTo>
                    <a:pt x="683703" y="908638"/>
                  </a:lnTo>
                  <a:lnTo>
                    <a:pt x="684561" y="908289"/>
                  </a:lnTo>
                  <a:lnTo>
                    <a:pt x="685756" y="908221"/>
                  </a:lnTo>
                  <a:lnTo>
                    <a:pt x="686130" y="908888"/>
                  </a:lnTo>
                  <a:lnTo>
                    <a:pt x="686486" y="909246"/>
                  </a:lnTo>
                  <a:lnTo>
                    <a:pt x="684092" y="910666"/>
                  </a:lnTo>
                  <a:close/>
                </a:path>
                <a:path w="2220595" h="1932304">
                  <a:moveTo>
                    <a:pt x="1562749" y="831340"/>
                  </a:moveTo>
                  <a:lnTo>
                    <a:pt x="1562504" y="830460"/>
                  </a:lnTo>
                  <a:lnTo>
                    <a:pt x="1562127" y="829592"/>
                  </a:lnTo>
                  <a:lnTo>
                    <a:pt x="1562052" y="828374"/>
                  </a:lnTo>
                  <a:lnTo>
                    <a:pt x="1562779" y="828000"/>
                  </a:lnTo>
                  <a:lnTo>
                    <a:pt x="1563165" y="827648"/>
                  </a:lnTo>
                  <a:lnTo>
                    <a:pt x="1564685" y="830063"/>
                  </a:lnTo>
                  <a:lnTo>
                    <a:pt x="1562749" y="831340"/>
                  </a:lnTo>
                  <a:close/>
                </a:path>
                <a:path w="2220595" h="1932304">
                  <a:moveTo>
                    <a:pt x="957193" y="146018"/>
                  </a:moveTo>
                  <a:lnTo>
                    <a:pt x="956640" y="145298"/>
                  </a:lnTo>
                  <a:lnTo>
                    <a:pt x="955697" y="144609"/>
                  </a:lnTo>
                  <a:lnTo>
                    <a:pt x="955603" y="143134"/>
                  </a:lnTo>
                  <a:lnTo>
                    <a:pt x="956473" y="142346"/>
                  </a:lnTo>
                  <a:lnTo>
                    <a:pt x="956942" y="141584"/>
                  </a:lnTo>
                  <a:lnTo>
                    <a:pt x="958600" y="143717"/>
                  </a:lnTo>
                  <a:lnTo>
                    <a:pt x="957193" y="146018"/>
                  </a:lnTo>
                  <a:close/>
                </a:path>
                <a:path w="2220595" h="1932304">
                  <a:moveTo>
                    <a:pt x="1020519" y="154146"/>
                  </a:moveTo>
                  <a:lnTo>
                    <a:pt x="1019380" y="154135"/>
                  </a:lnTo>
                  <a:lnTo>
                    <a:pt x="1018741" y="153349"/>
                  </a:lnTo>
                  <a:lnTo>
                    <a:pt x="1018096" y="152897"/>
                  </a:lnTo>
                  <a:lnTo>
                    <a:pt x="1018401" y="152478"/>
                  </a:lnTo>
                  <a:lnTo>
                    <a:pt x="1018708" y="151795"/>
                  </a:lnTo>
                  <a:lnTo>
                    <a:pt x="1019794" y="151916"/>
                  </a:lnTo>
                  <a:lnTo>
                    <a:pt x="1020702" y="152302"/>
                  </a:lnTo>
                  <a:lnTo>
                    <a:pt x="1021542" y="152562"/>
                  </a:lnTo>
                  <a:lnTo>
                    <a:pt x="1021014" y="153149"/>
                  </a:lnTo>
                  <a:lnTo>
                    <a:pt x="1020519" y="154146"/>
                  </a:lnTo>
                  <a:close/>
                </a:path>
                <a:path w="2220595" h="1932304">
                  <a:moveTo>
                    <a:pt x="793835" y="740240"/>
                  </a:moveTo>
                  <a:lnTo>
                    <a:pt x="792655" y="740122"/>
                  </a:lnTo>
                  <a:lnTo>
                    <a:pt x="791773" y="739745"/>
                  </a:lnTo>
                  <a:lnTo>
                    <a:pt x="790787" y="739445"/>
                  </a:lnTo>
                  <a:lnTo>
                    <a:pt x="791351" y="738807"/>
                  </a:lnTo>
                  <a:lnTo>
                    <a:pt x="791878" y="737734"/>
                  </a:lnTo>
                  <a:lnTo>
                    <a:pt x="793101" y="737742"/>
                  </a:lnTo>
                  <a:lnTo>
                    <a:pt x="793805" y="738585"/>
                  </a:lnTo>
                  <a:lnTo>
                    <a:pt x="794499" y="739059"/>
                  </a:lnTo>
                  <a:lnTo>
                    <a:pt x="794162" y="739524"/>
                  </a:lnTo>
                  <a:lnTo>
                    <a:pt x="793835" y="740240"/>
                  </a:lnTo>
                  <a:close/>
                </a:path>
                <a:path w="2220595" h="1932304">
                  <a:moveTo>
                    <a:pt x="1247108" y="557623"/>
                  </a:moveTo>
                  <a:lnTo>
                    <a:pt x="1246611" y="556824"/>
                  </a:lnTo>
                  <a:lnTo>
                    <a:pt x="1246230" y="556426"/>
                  </a:lnTo>
                  <a:lnTo>
                    <a:pt x="1247141" y="555972"/>
                  </a:lnTo>
                  <a:lnTo>
                    <a:pt x="1248026" y="555420"/>
                  </a:lnTo>
                  <a:lnTo>
                    <a:pt x="1249227" y="555072"/>
                  </a:lnTo>
                  <a:lnTo>
                    <a:pt x="1249730" y="555870"/>
                  </a:lnTo>
                  <a:lnTo>
                    <a:pt x="1250111" y="556273"/>
                  </a:lnTo>
                  <a:lnTo>
                    <a:pt x="1249205" y="556721"/>
                  </a:lnTo>
                  <a:lnTo>
                    <a:pt x="1248320" y="557273"/>
                  </a:lnTo>
                  <a:lnTo>
                    <a:pt x="1247108" y="557623"/>
                  </a:lnTo>
                  <a:close/>
                </a:path>
                <a:path w="2220595" h="1932304">
                  <a:moveTo>
                    <a:pt x="875144" y="593836"/>
                  </a:moveTo>
                  <a:lnTo>
                    <a:pt x="874300" y="593803"/>
                  </a:lnTo>
                  <a:lnTo>
                    <a:pt x="873473" y="593848"/>
                  </a:lnTo>
                  <a:lnTo>
                    <a:pt x="873940" y="591001"/>
                  </a:lnTo>
                  <a:lnTo>
                    <a:pt x="874678" y="591423"/>
                  </a:lnTo>
                  <a:lnTo>
                    <a:pt x="875462" y="591726"/>
                  </a:lnTo>
                  <a:lnTo>
                    <a:pt x="876253" y="592487"/>
                  </a:lnTo>
                  <a:lnTo>
                    <a:pt x="876082" y="593617"/>
                  </a:lnTo>
                  <a:lnTo>
                    <a:pt x="875144" y="593836"/>
                  </a:lnTo>
                  <a:close/>
                </a:path>
                <a:path w="2220595" h="1932304">
                  <a:moveTo>
                    <a:pt x="1255611" y="576980"/>
                  </a:moveTo>
                  <a:lnTo>
                    <a:pt x="1255125" y="576191"/>
                  </a:lnTo>
                  <a:lnTo>
                    <a:pt x="1254760" y="575797"/>
                  </a:lnTo>
                  <a:lnTo>
                    <a:pt x="1255634" y="575347"/>
                  </a:lnTo>
                  <a:lnTo>
                    <a:pt x="1256474" y="574809"/>
                  </a:lnTo>
                  <a:lnTo>
                    <a:pt x="1257611" y="574456"/>
                  </a:lnTo>
                  <a:lnTo>
                    <a:pt x="1258091" y="575246"/>
                  </a:lnTo>
                  <a:lnTo>
                    <a:pt x="1258451" y="575646"/>
                  </a:lnTo>
                  <a:lnTo>
                    <a:pt x="1257587" y="576090"/>
                  </a:lnTo>
                  <a:lnTo>
                    <a:pt x="1256748" y="576632"/>
                  </a:lnTo>
                  <a:lnTo>
                    <a:pt x="1255611" y="576980"/>
                  </a:lnTo>
                  <a:close/>
                </a:path>
                <a:path w="2220595" h="1932304">
                  <a:moveTo>
                    <a:pt x="913648" y="734128"/>
                  </a:moveTo>
                  <a:lnTo>
                    <a:pt x="913522" y="733221"/>
                  </a:lnTo>
                  <a:lnTo>
                    <a:pt x="913306" y="732317"/>
                  </a:lnTo>
                  <a:lnTo>
                    <a:pt x="913335" y="731147"/>
                  </a:lnTo>
                  <a:lnTo>
                    <a:pt x="914032" y="730898"/>
                  </a:lnTo>
                  <a:lnTo>
                    <a:pt x="914411" y="730646"/>
                  </a:lnTo>
                  <a:lnTo>
                    <a:pt x="915755" y="733215"/>
                  </a:lnTo>
                  <a:lnTo>
                    <a:pt x="913648" y="734128"/>
                  </a:lnTo>
                  <a:close/>
                </a:path>
                <a:path w="2220595" h="1932304">
                  <a:moveTo>
                    <a:pt x="1444187" y="659793"/>
                  </a:moveTo>
                  <a:lnTo>
                    <a:pt x="1443744" y="659116"/>
                  </a:lnTo>
                  <a:lnTo>
                    <a:pt x="1443395" y="658779"/>
                  </a:lnTo>
                  <a:lnTo>
                    <a:pt x="1445157" y="657111"/>
                  </a:lnTo>
                  <a:lnTo>
                    <a:pt x="1446837" y="658624"/>
                  </a:lnTo>
                  <a:lnTo>
                    <a:pt x="1446042" y="659014"/>
                  </a:lnTo>
                  <a:lnTo>
                    <a:pt x="1445271" y="659497"/>
                  </a:lnTo>
                  <a:lnTo>
                    <a:pt x="1444187" y="659793"/>
                  </a:lnTo>
                  <a:close/>
                </a:path>
                <a:path w="2220595" h="1932304">
                  <a:moveTo>
                    <a:pt x="1399221" y="585864"/>
                  </a:moveTo>
                  <a:lnTo>
                    <a:pt x="1398974" y="584968"/>
                  </a:lnTo>
                  <a:lnTo>
                    <a:pt x="1398596" y="584079"/>
                  </a:lnTo>
                  <a:lnTo>
                    <a:pt x="1398523" y="582829"/>
                  </a:lnTo>
                  <a:lnTo>
                    <a:pt x="1399249" y="582440"/>
                  </a:lnTo>
                  <a:lnTo>
                    <a:pt x="1399633" y="582077"/>
                  </a:lnTo>
                  <a:lnTo>
                    <a:pt x="1401186" y="584563"/>
                  </a:lnTo>
                  <a:lnTo>
                    <a:pt x="1399221" y="585864"/>
                  </a:lnTo>
                  <a:close/>
                </a:path>
                <a:path w="2220595" h="1932304">
                  <a:moveTo>
                    <a:pt x="906149" y="648273"/>
                  </a:moveTo>
                  <a:lnTo>
                    <a:pt x="905729" y="647393"/>
                  </a:lnTo>
                  <a:lnTo>
                    <a:pt x="905194" y="646540"/>
                  </a:lnTo>
                  <a:lnTo>
                    <a:pt x="904876" y="645329"/>
                  </a:lnTo>
                  <a:lnTo>
                    <a:pt x="905593" y="644840"/>
                  </a:lnTo>
                  <a:lnTo>
                    <a:pt x="905953" y="644442"/>
                  </a:lnTo>
                  <a:lnTo>
                    <a:pt x="907697" y="646356"/>
                  </a:lnTo>
                  <a:lnTo>
                    <a:pt x="906149" y="648273"/>
                  </a:lnTo>
                  <a:close/>
                </a:path>
                <a:path w="2220595" h="1932304">
                  <a:moveTo>
                    <a:pt x="1117524" y="615382"/>
                  </a:moveTo>
                  <a:lnTo>
                    <a:pt x="1117129" y="614542"/>
                  </a:lnTo>
                  <a:lnTo>
                    <a:pt x="1116625" y="613734"/>
                  </a:lnTo>
                  <a:lnTo>
                    <a:pt x="1116327" y="612573"/>
                  </a:lnTo>
                  <a:lnTo>
                    <a:pt x="1116998" y="612104"/>
                  </a:lnTo>
                  <a:lnTo>
                    <a:pt x="1117328" y="611720"/>
                  </a:lnTo>
                  <a:lnTo>
                    <a:pt x="1119010" y="613597"/>
                  </a:lnTo>
                  <a:lnTo>
                    <a:pt x="1117524" y="615382"/>
                  </a:lnTo>
                  <a:close/>
                </a:path>
                <a:path w="2220595" h="1932304">
                  <a:moveTo>
                    <a:pt x="1293944" y="752439"/>
                  </a:moveTo>
                  <a:lnTo>
                    <a:pt x="1293825" y="751553"/>
                  </a:lnTo>
                  <a:lnTo>
                    <a:pt x="1293615" y="750659"/>
                  </a:lnTo>
                  <a:lnTo>
                    <a:pt x="1293652" y="749509"/>
                  </a:lnTo>
                  <a:lnTo>
                    <a:pt x="1294323" y="749268"/>
                  </a:lnTo>
                  <a:lnTo>
                    <a:pt x="1294691" y="749012"/>
                  </a:lnTo>
                  <a:lnTo>
                    <a:pt x="1295995" y="751553"/>
                  </a:lnTo>
                  <a:lnTo>
                    <a:pt x="1293944" y="752439"/>
                  </a:lnTo>
                  <a:close/>
                </a:path>
                <a:path w="2220595" h="1932304">
                  <a:moveTo>
                    <a:pt x="1179793" y="773003"/>
                  </a:moveTo>
                  <a:lnTo>
                    <a:pt x="1179013" y="772980"/>
                  </a:lnTo>
                  <a:lnTo>
                    <a:pt x="1178243" y="773019"/>
                  </a:lnTo>
                  <a:lnTo>
                    <a:pt x="1178689" y="770280"/>
                  </a:lnTo>
                  <a:lnTo>
                    <a:pt x="1179363" y="770698"/>
                  </a:lnTo>
                  <a:lnTo>
                    <a:pt x="1180084" y="771001"/>
                  </a:lnTo>
                  <a:lnTo>
                    <a:pt x="1180794" y="771759"/>
                  </a:lnTo>
                  <a:lnTo>
                    <a:pt x="1180653" y="772807"/>
                  </a:lnTo>
                  <a:lnTo>
                    <a:pt x="1179793" y="773003"/>
                  </a:lnTo>
                  <a:close/>
                </a:path>
                <a:path w="2220595" h="1932304">
                  <a:moveTo>
                    <a:pt x="870913" y="813073"/>
                  </a:moveTo>
                  <a:lnTo>
                    <a:pt x="869665" y="812919"/>
                  </a:lnTo>
                  <a:lnTo>
                    <a:pt x="868676" y="812493"/>
                  </a:lnTo>
                  <a:lnTo>
                    <a:pt x="867773" y="812207"/>
                  </a:lnTo>
                  <a:lnTo>
                    <a:pt x="868644" y="811720"/>
                  </a:lnTo>
                  <a:lnTo>
                    <a:pt x="869473" y="811120"/>
                  </a:lnTo>
                  <a:lnTo>
                    <a:pt x="870706" y="810726"/>
                  </a:lnTo>
                  <a:lnTo>
                    <a:pt x="871262" y="811409"/>
                  </a:lnTo>
                  <a:lnTo>
                    <a:pt x="871694" y="811733"/>
                  </a:lnTo>
                  <a:lnTo>
                    <a:pt x="871287" y="812272"/>
                  </a:lnTo>
                  <a:lnTo>
                    <a:pt x="870913" y="813073"/>
                  </a:lnTo>
                  <a:close/>
                </a:path>
                <a:path w="2220595" h="1932304">
                  <a:moveTo>
                    <a:pt x="1039811" y="797450"/>
                  </a:moveTo>
                  <a:lnTo>
                    <a:pt x="1038647" y="797452"/>
                  </a:lnTo>
                  <a:lnTo>
                    <a:pt x="1037990" y="796694"/>
                  </a:lnTo>
                  <a:lnTo>
                    <a:pt x="1037325" y="796265"/>
                  </a:lnTo>
                  <a:lnTo>
                    <a:pt x="1037649" y="795860"/>
                  </a:lnTo>
                  <a:lnTo>
                    <a:pt x="1037963" y="795208"/>
                  </a:lnTo>
                  <a:lnTo>
                    <a:pt x="1039089" y="795304"/>
                  </a:lnTo>
                  <a:lnTo>
                    <a:pt x="1040017" y="795678"/>
                  </a:lnTo>
                  <a:lnTo>
                    <a:pt x="1040850" y="795918"/>
                  </a:lnTo>
                  <a:lnTo>
                    <a:pt x="1040310" y="796485"/>
                  </a:lnTo>
                  <a:lnTo>
                    <a:pt x="1039811" y="797450"/>
                  </a:lnTo>
                  <a:close/>
                </a:path>
                <a:path w="2220595" h="1932304">
                  <a:moveTo>
                    <a:pt x="734051" y="805619"/>
                  </a:moveTo>
                  <a:lnTo>
                    <a:pt x="733569" y="804813"/>
                  </a:lnTo>
                  <a:lnTo>
                    <a:pt x="733214" y="804413"/>
                  </a:lnTo>
                  <a:lnTo>
                    <a:pt x="734088" y="803962"/>
                  </a:lnTo>
                  <a:lnTo>
                    <a:pt x="734933" y="803425"/>
                  </a:lnTo>
                  <a:lnTo>
                    <a:pt x="736059" y="803067"/>
                  </a:lnTo>
                  <a:lnTo>
                    <a:pt x="736541" y="803873"/>
                  </a:lnTo>
                  <a:lnTo>
                    <a:pt x="736901" y="804278"/>
                  </a:lnTo>
                  <a:lnTo>
                    <a:pt x="736027" y="804728"/>
                  </a:lnTo>
                  <a:lnTo>
                    <a:pt x="735188" y="805270"/>
                  </a:lnTo>
                  <a:lnTo>
                    <a:pt x="734051" y="805619"/>
                  </a:lnTo>
                  <a:close/>
                </a:path>
                <a:path w="2220595" h="1932304">
                  <a:moveTo>
                    <a:pt x="1214492" y="763202"/>
                  </a:moveTo>
                  <a:lnTo>
                    <a:pt x="1214206" y="760514"/>
                  </a:lnTo>
                  <a:lnTo>
                    <a:pt x="1214218" y="760244"/>
                  </a:lnTo>
                  <a:lnTo>
                    <a:pt x="1214894" y="760002"/>
                  </a:lnTo>
                  <a:lnTo>
                    <a:pt x="1215263" y="759751"/>
                  </a:lnTo>
                  <a:lnTo>
                    <a:pt x="1216580" y="762317"/>
                  </a:lnTo>
                  <a:lnTo>
                    <a:pt x="1214492" y="763202"/>
                  </a:lnTo>
                  <a:close/>
                </a:path>
                <a:path w="2220595" h="1932304">
                  <a:moveTo>
                    <a:pt x="938759" y="387775"/>
                  </a:moveTo>
                  <a:lnTo>
                    <a:pt x="938502" y="386885"/>
                  </a:lnTo>
                  <a:lnTo>
                    <a:pt x="938119" y="386007"/>
                  </a:lnTo>
                  <a:lnTo>
                    <a:pt x="938033" y="384785"/>
                  </a:lnTo>
                  <a:lnTo>
                    <a:pt x="938787" y="384409"/>
                  </a:lnTo>
                  <a:lnTo>
                    <a:pt x="939188" y="384060"/>
                  </a:lnTo>
                  <a:lnTo>
                    <a:pt x="940768" y="386490"/>
                  </a:lnTo>
                  <a:lnTo>
                    <a:pt x="938759" y="387775"/>
                  </a:lnTo>
                  <a:close/>
                </a:path>
                <a:path w="2220595" h="1932304">
                  <a:moveTo>
                    <a:pt x="1028332" y="497944"/>
                  </a:moveTo>
                  <a:lnTo>
                    <a:pt x="1027311" y="497785"/>
                  </a:lnTo>
                  <a:lnTo>
                    <a:pt x="1027162" y="496225"/>
                  </a:lnTo>
                  <a:lnTo>
                    <a:pt x="1027138" y="495504"/>
                  </a:lnTo>
                  <a:lnTo>
                    <a:pt x="1029828" y="495926"/>
                  </a:lnTo>
                  <a:lnTo>
                    <a:pt x="1029401" y="496572"/>
                  </a:lnTo>
                  <a:lnTo>
                    <a:pt x="1029095" y="497266"/>
                  </a:lnTo>
                  <a:lnTo>
                    <a:pt x="1028332" y="497944"/>
                  </a:lnTo>
                  <a:close/>
                </a:path>
                <a:path w="2220595" h="1932304">
                  <a:moveTo>
                    <a:pt x="1171625" y="733755"/>
                  </a:moveTo>
                  <a:lnTo>
                    <a:pt x="1171344" y="732086"/>
                  </a:lnTo>
                  <a:lnTo>
                    <a:pt x="1171392" y="731004"/>
                  </a:lnTo>
                  <a:lnTo>
                    <a:pt x="1172017" y="730783"/>
                  </a:lnTo>
                  <a:lnTo>
                    <a:pt x="1172360" y="730545"/>
                  </a:lnTo>
                  <a:lnTo>
                    <a:pt x="1173578" y="732951"/>
                  </a:lnTo>
                  <a:lnTo>
                    <a:pt x="1171625" y="733755"/>
                  </a:lnTo>
                  <a:close/>
                </a:path>
                <a:path w="2220595" h="1932304">
                  <a:moveTo>
                    <a:pt x="1089123" y="515515"/>
                  </a:moveTo>
                  <a:lnTo>
                    <a:pt x="1088624" y="514706"/>
                  </a:lnTo>
                  <a:lnTo>
                    <a:pt x="1088259" y="514301"/>
                  </a:lnTo>
                  <a:lnTo>
                    <a:pt x="1089126" y="513830"/>
                  </a:lnTo>
                  <a:lnTo>
                    <a:pt x="1089963" y="513267"/>
                  </a:lnTo>
                  <a:lnTo>
                    <a:pt x="1091081" y="512884"/>
                  </a:lnTo>
                  <a:lnTo>
                    <a:pt x="1091585" y="513693"/>
                  </a:lnTo>
                  <a:lnTo>
                    <a:pt x="1091946" y="514108"/>
                  </a:lnTo>
                  <a:lnTo>
                    <a:pt x="1091079" y="514579"/>
                  </a:lnTo>
                  <a:lnTo>
                    <a:pt x="1090242" y="515137"/>
                  </a:lnTo>
                  <a:lnTo>
                    <a:pt x="1089123" y="515515"/>
                  </a:lnTo>
                  <a:close/>
                </a:path>
                <a:path w="2220595" h="1932304">
                  <a:moveTo>
                    <a:pt x="797723" y="784890"/>
                  </a:moveTo>
                  <a:lnTo>
                    <a:pt x="797598" y="783988"/>
                  </a:lnTo>
                  <a:lnTo>
                    <a:pt x="797376" y="783084"/>
                  </a:lnTo>
                  <a:lnTo>
                    <a:pt x="797407" y="781930"/>
                  </a:lnTo>
                  <a:lnTo>
                    <a:pt x="798094" y="781682"/>
                  </a:lnTo>
                  <a:lnTo>
                    <a:pt x="798467" y="781425"/>
                  </a:lnTo>
                  <a:lnTo>
                    <a:pt x="799793" y="783975"/>
                  </a:lnTo>
                  <a:lnTo>
                    <a:pt x="797723" y="784890"/>
                  </a:lnTo>
                  <a:close/>
                </a:path>
                <a:path w="2220595" h="1932304">
                  <a:moveTo>
                    <a:pt x="961307" y="773550"/>
                  </a:moveTo>
                  <a:lnTo>
                    <a:pt x="960899" y="772685"/>
                  </a:lnTo>
                  <a:lnTo>
                    <a:pt x="960382" y="771845"/>
                  </a:lnTo>
                  <a:lnTo>
                    <a:pt x="960076" y="770654"/>
                  </a:lnTo>
                  <a:lnTo>
                    <a:pt x="960772" y="770172"/>
                  </a:lnTo>
                  <a:lnTo>
                    <a:pt x="961112" y="769782"/>
                  </a:lnTo>
                  <a:lnTo>
                    <a:pt x="962841" y="771708"/>
                  </a:lnTo>
                  <a:lnTo>
                    <a:pt x="961307" y="773550"/>
                  </a:lnTo>
                  <a:close/>
                </a:path>
                <a:path w="2220595" h="1932304">
                  <a:moveTo>
                    <a:pt x="889091" y="492415"/>
                  </a:moveTo>
                  <a:lnTo>
                    <a:pt x="888301" y="492394"/>
                  </a:lnTo>
                  <a:lnTo>
                    <a:pt x="887521" y="492434"/>
                  </a:lnTo>
                  <a:lnTo>
                    <a:pt x="887984" y="489661"/>
                  </a:lnTo>
                  <a:lnTo>
                    <a:pt x="888664" y="490084"/>
                  </a:lnTo>
                  <a:lnTo>
                    <a:pt x="889396" y="490391"/>
                  </a:lnTo>
                  <a:lnTo>
                    <a:pt x="890113" y="491159"/>
                  </a:lnTo>
                  <a:lnTo>
                    <a:pt x="889968" y="492218"/>
                  </a:lnTo>
                  <a:lnTo>
                    <a:pt x="889091" y="492415"/>
                  </a:lnTo>
                  <a:close/>
                </a:path>
                <a:path w="2220595" h="1932304">
                  <a:moveTo>
                    <a:pt x="922586" y="1105813"/>
                  </a:moveTo>
                  <a:lnTo>
                    <a:pt x="922084" y="1105025"/>
                  </a:lnTo>
                  <a:lnTo>
                    <a:pt x="921709" y="1104632"/>
                  </a:lnTo>
                  <a:lnTo>
                    <a:pt x="922593" y="1104170"/>
                  </a:lnTo>
                  <a:lnTo>
                    <a:pt x="923451" y="1103610"/>
                  </a:lnTo>
                  <a:lnTo>
                    <a:pt x="924624" y="1103243"/>
                  </a:lnTo>
                  <a:lnTo>
                    <a:pt x="925126" y="1104036"/>
                  </a:lnTo>
                  <a:lnTo>
                    <a:pt x="925502" y="1104434"/>
                  </a:lnTo>
                  <a:lnTo>
                    <a:pt x="924618" y="1104896"/>
                  </a:lnTo>
                  <a:lnTo>
                    <a:pt x="923759" y="1105451"/>
                  </a:lnTo>
                  <a:lnTo>
                    <a:pt x="922586" y="1105813"/>
                  </a:lnTo>
                  <a:close/>
                </a:path>
                <a:path w="2220595" h="1932304">
                  <a:moveTo>
                    <a:pt x="343082" y="1142574"/>
                  </a:moveTo>
                  <a:lnTo>
                    <a:pt x="342594" y="1141816"/>
                  </a:lnTo>
                  <a:lnTo>
                    <a:pt x="342221" y="1141444"/>
                  </a:lnTo>
                  <a:lnTo>
                    <a:pt x="343096" y="1141004"/>
                  </a:lnTo>
                  <a:lnTo>
                    <a:pt x="343945" y="1140461"/>
                  </a:lnTo>
                  <a:lnTo>
                    <a:pt x="345109" y="1140116"/>
                  </a:lnTo>
                  <a:lnTo>
                    <a:pt x="345598" y="1140873"/>
                  </a:lnTo>
                  <a:lnTo>
                    <a:pt x="345977" y="1141255"/>
                  </a:lnTo>
                  <a:lnTo>
                    <a:pt x="345102" y="1141695"/>
                  </a:lnTo>
                  <a:lnTo>
                    <a:pt x="344257" y="1142233"/>
                  </a:lnTo>
                  <a:lnTo>
                    <a:pt x="343082" y="1142574"/>
                  </a:lnTo>
                  <a:close/>
                </a:path>
                <a:path w="2220595" h="1932304">
                  <a:moveTo>
                    <a:pt x="1266930" y="1721543"/>
                  </a:moveTo>
                  <a:lnTo>
                    <a:pt x="1266498" y="1721219"/>
                  </a:lnTo>
                  <a:lnTo>
                    <a:pt x="1265877" y="1720944"/>
                  </a:lnTo>
                  <a:lnTo>
                    <a:pt x="1265725" y="1720292"/>
                  </a:lnTo>
                  <a:lnTo>
                    <a:pt x="1265793" y="1719605"/>
                  </a:lnTo>
                  <a:lnTo>
                    <a:pt x="1266188" y="1718671"/>
                  </a:lnTo>
                  <a:lnTo>
                    <a:pt x="1266499" y="1717623"/>
                  </a:lnTo>
                  <a:lnTo>
                    <a:pt x="1267167" y="1718210"/>
                  </a:lnTo>
                  <a:lnTo>
                    <a:pt x="1268303" y="1718760"/>
                  </a:lnTo>
                  <a:lnTo>
                    <a:pt x="1268312" y="1720053"/>
                  </a:lnTo>
                  <a:lnTo>
                    <a:pt x="1267433" y="1720800"/>
                  </a:lnTo>
                  <a:lnTo>
                    <a:pt x="1266930" y="1721543"/>
                  </a:lnTo>
                  <a:close/>
                </a:path>
                <a:path w="2220595" h="1932304">
                  <a:moveTo>
                    <a:pt x="1494609" y="1074866"/>
                  </a:moveTo>
                  <a:lnTo>
                    <a:pt x="1494494" y="1073968"/>
                  </a:lnTo>
                  <a:lnTo>
                    <a:pt x="1494289" y="1073074"/>
                  </a:lnTo>
                  <a:lnTo>
                    <a:pt x="1494336" y="1071918"/>
                  </a:lnTo>
                  <a:lnTo>
                    <a:pt x="1495012" y="1071671"/>
                  </a:lnTo>
                  <a:lnTo>
                    <a:pt x="1495380" y="1071420"/>
                  </a:lnTo>
                  <a:lnTo>
                    <a:pt x="1496692" y="1073987"/>
                  </a:lnTo>
                  <a:lnTo>
                    <a:pt x="1494609" y="1074866"/>
                  </a:lnTo>
                  <a:close/>
                </a:path>
                <a:path w="2220595" h="1932304">
                  <a:moveTo>
                    <a:pt x="1934086" y="960299"/>
                  </a:moveTo>
                  <a:lnTo>
                    <a:pt x="1933267" y="960259"/>
                  </a:lnTo>
                  <a:lnTo>
                    <a:pt x="1932471" y="960290"/>
                  </a:lnTo>
                  <a:lnTo>
                    <a:pt x="1932944" y="957516"/>
                  </a:lnTo>
                  <a:lnTo>
                    <a:pt x="1933650" y="957937"/>
                  </a:lnTo>
                  <a:lnTo>
                    <a:pt x="1934414" y="958241"/>
                  </a:lnTo>
                  <a:lnTo>
                    <a:pt x="1935167" y="959000"/>
                  </a:lnTo>
                  <a:lnTo>
                    <a:pt x="1934994" y="960099"/>
                  </a:lnTo>
                  <a:lnTo>
                    <a:pt x="1934086" y="960299"/>
                  </a:lnTo>
                  <a:close/>
                </a:path>
                <a:path w="2220595" h="1932304">
                  <a:moveTo>
                    <a:pt x="1258379" y="1017795"/>
                  </a:moveTo>
                  <a:lnTo>
                    <a:pt x="1257164" y="1017648"/>
                  </a:lnTo>
                  <a:lnTo>
                    <a:pt x="1256196" y="1017231"/>
                  </a:lnTo>
                  <a:lnTo>
                    <a:pt x="1255322" y="1016958"/>
                  </a:lnTo>
                  <a:lnTo>
                    <a:pt x="1255656" y="1016515"/>
                  </a:lnTo>
                  <a:lnTo>
                    <a:pt x="1256014" y="1015743"/>
                  </a:lnTo>
                  <a:lnTo>
                    <a:pt x="1257234" y="1015889"/>
                  </a:lnTo>
                  <a:lnTo>
                    <a:pt x="1258215" y="1016305"/>
                  </a:lnTo>
                  <a:lnTo>
                    <a:pt x="1259076" y="1016574"/>
                  </a:lnTo>
                  <a:lnTo>
                    <a:pt x="1258740" y="1017017"/>
                  </a:lnTo>
                  <a:lnTo>
                    <a:pt x="1258379" y="1017795"/>
                  </a:lnTo>
                  <a:close/>
                </a:path>
                <a:path w="2220595" h="1932304">
                  <a:moveTo>
                    <a:pt x="2106242" y="948140"/>
                  </a:moveTo>
                  <a:lnTo>
                    <a:pt x="2106003" y="947269"/>
                  </a:lnTo>
                  <a:lnTo>
                    <a:pt x="2105643" y="946405"/>
                  </a:lnTo>
                  <a:lnTo>
                    <a:pt x="2105572" y="945187"/>
                  </a:lnTo>
                  <a:lnTo>
                    <a:pt x="2106257" y="944812"/>
                  </a:lnTo>
                  <a:lnTo>
                    <a:pt x="2106627" y="944456"/>
                  </a:lnTo>
                  <a:lnTo>
                    <a:pt x="2108083" y="946871"/>
                  </a:lnTo>
                  <a:lnTo>
                    <a:pt x="2106242" y="948140"/>
                  </a:lnTo>
                  <a:close/>
                </a:path>
                <a:path w="2220595" h="1932304">
                  <a:moveTo>
                    <a:pt x="2219292" y="938957"/>
                  </a:moveTo>
                  <a:lnTo>
                    <a:pt x="2218099" y="938814"/>
                  </a:lnTo>
                  <a:lnTo>
                    <a:pt x="2217179" y="938413"/>
                  </a:lnTo>
                  <a:lnTo>
                    <a:pt x="2216300" y="938141"/>
                  </a:lnTo>
                  <a:lnTo>
                    <a:pt x="2217206" y="937640"/>
                  </a:lnTo>
                  <a:lnTo>
                    <a:pt x="2217932" y="937129"/>
                  </a:lnTo>
                  <a:lnTo>
                    <a:pt x="2219094" y="936758"/>
                  </a:lnTo>
                  <a:lnTo>
                    <a:pt x="2219610" y="937418"/>
                  </a:lnTo>
                  <a:lnTo>
                    <a:pt x="2220016" y="937734"/>
                  </a:lnTo>
                  <a:lnTo>
                    <a:pt x="2219650" y="938195"/>
                  </a:lnTo>
                  <a:lnTo>
                    <a:pt x="2219292" y="938957"/>
                  </a:lnTo>
                  <a:close/>
                </a:path>
                <a:path w="2220595" h="1932304">
                  <a:moveTo>
                    <a:pt x="432342" y="1214580"/>
                  </a:moveTo>
                  <a:lnTo>
                    <a:pt x="431118" y="1214403"/>
                  </a:lnTo>
                  <a:lnTo>
                    <a:pt x="430123" y="1213962"/>
                  </a:lnTo>
                  <a:lnTo>
                    <a:pt x="429240" y="1213669"/>
                  </a:lnTo>
                  <a:lnTo>
                    <a:pt x="429568" y="1213189"/>
                  </a:lnTo>
                  <a:lnTo>
                    <a:pt x="429930" y="1212369"/>
                  </a:lnTo>
                  <a:lnTo>
                    <a:pt x="431147" y="1212542"/>
                  </a:lnTo>
                  <a:lnTo>
                    <a:pt x="432159" y="1212981"/>
                  </a:lnTo>
                  <a:lnTo>
                    <a:pt x="433031" y="1213276"/>
                  </a:lnTo>
                  <a:lnTo>
                    <a:pt x="432705" y="1213749"/>
                  </a:lnTo>
                  <a:lnTo>
                    <a:pt x="432342" y="1214580"/>
                  </a:lnTo>
                  <a:close/>
                </a:path>
                <a:path w="2220595" h="1932304">
                  <a:moveTo>
                    <a:pt x="533843" y="1227313"/>
                  </a:moveTo>
                  <a:lnTo>
                    <a:pt x="533567" y="1226393"/>
                  </a:lnTo>
                  <a:lnTo>
                    <a:pt x="533166" y="1225485"/>
                  </a:lnTo>
                  <a:lnTo>
                    <a:pt x="533064" y="1224216"/>
                  </a:lnTo>
                  <a:lnTo>
                    <a:pt x="533837" y="1223817"/>
                  </a:lnTo>
                  <a:lnTo>
                    <a:pt x="534242" y="1223448"/>
                  </a:lnTo>
                  <a:lnTo>
                    <a:pt x="535898" y="1225950"/>
                  </a:lnTo>
                  <a:lnTo>
                    <a:pt x="533843" y="1227313"/>
                  </a:lnTo>
                  <a:close/>
                </a:path>
                <a:path w="2220595" h="1932304">
                  <a:moveTo>
                    <a:pt x="788797" y="1146500"/>
                  </a:moveTo>
                  <a:lnTo>
                    <a:pt x="788035" y="1146454"/>
                  </a:lnTo>
                  <a:lnTo>
                    <a:pt x="787292" y="1146481"/>
                  </a:lnTo>
                  <a:lnTo>
                    <a:pt x="787719" y="1143716"/>
                  </a:lnTo>
                  <a:lnTo>
                    <a:pt x="788389" y="1144151"/>
                  </a:lnTo>
                  <a:lnTo>
                    <a:pt x="789106" y="1144465"/>
                  </a:lnTo>
                  <a:lnTo>
                    <a:pt x="789803" y="1145245"/>
                  </a:lnTo>
                  <a:lnTo>
                    <a:pt x="789650" y="1146262"/>
                  </a:lnTo>
                  <a:lnTo>
                    <a:pt x="788797" y="1146500"/>
                  </a:lnTo>
                  <a:close/>
                </a:path>
                <a:path w="2220595" h="1932304">
                  <a:moveTo>
                    <a:pt x="508542" y="1169649"/>
                  </a:moveTo>
                  <a:lnTo>
                    <a:pt x="508284" y="1168749"/>
                  </a:lnTo>
                  <a:lnTo>
                    <a:pt x="507900" y="1167860"/>
                  </a:lnTo>
                  <a:lnTo>
                    <a:pt x="507823" y="1166626"/>
                  </a:lnTo>
                  <a:lnTo>
                    <a:pt x="508587" y="1166244"/>
                  </a:lnTo>
                  <a:lnTo>
                    <a:pt x="508989" y="1165895"/>
                  </a:lnTo>
                  <a:lnTo>
                    <a:pt x="510593" y="1168361"/>
                  </a:lnTo>
                  <a:lnTo>
                    <a:pt x="508542" y="1169649"/>
                  </a:lnTo>
                  <a:close/>
                </a:path>
                <a:path w="2220595" h="1932304">
                  <a:moveTo>
                    <a:pt x="929889" y="1148588"/>
                  </a:moveTo>
                  <a:lnTo>
                    <a:pt x="929393" y="1147800"/>
                  </a:lnTo>
                  <a:lnTo>
                    <a:pt x="929017" y="1147402"/>
                  </a:lnTo>
                  <a:lnTo>
                    <a:pt x="929896" y="1146946"/>
                  </a:lnTo>
                  <a:lnTo>
                    <a:pt x="930739" y="1146392"/>
                  </a:lnTo>
                  <a:lnTo>
                    <a:pt x="931896" y="1146027"/>
                  </a:lnTo>
                  <a:lnTo>
                    <a:pt x="932392" y="1146815"/>
                  </a:lnTo>
                  <a:lnTo>
                    <a:pt x="932762" y="1147208"/>
                  </a:lnTo>
                  <a:lnTo>
                    <a:pt x="931889" y="1147669"/>
                  </a:lnTo>
                  <a:lnTo>
                    <a:pt x="931041" y="1148223"/>
                  </a:lnTo>
                  <a:lnTo>
                    <a:pt x="929889" y="1148588"/>
                  </a:lnTo>
                  <a:close/>
                </a:path>
                <a:path w="2220595" h="1932304">
                  <a:moveTo>
                    <a:pt x="1569354" y="1089483"/>
                  </a:moveTo>
                  <a:lnTo>
                    <a:pt x="1568193" y="1089469"/>
                  </a:lnTo>
                  <a:lnTo>
                    <a:pt x="1567525" y="1088670"/>
                  </a:lnTo>
                  <a:lnTo>
                    <a:pt x="1566871" y="1088218"/>
                  </a:lnTo>
                  <a:lnTo>
                    <a:pt x="1567191" y="1087782"/>
                  </a:lnTo>
                  <a:lnTo>
                    <a:pt x="1567503" y="1087104"/>
                  </a:lnTo>
                  <a:lnTo>
                    <a:pt x="1568620" y="1087217"/>
                  </a:lnTo>
                  <a:lnTo>
                    <a:pt x="1569572" y="1087609"/>
                  </a:lnTo>
                  <a:lnTo>
                    <a:pt x="1570383" y="1087856"/>
                  </a:lnTo>
                  <a:lnTo>
                    <a:pt x="1569854" y="1088460"/>
                  </a:lnTo>
                  <a:lnTo>
                    <a:pt x="1569354" y="1089483"/>
                  </a:lnTo>
                  <a:close/>
                </a:path>
                <a:path w="2220595" h="1932304">
                  <a:moveTo>
                    <a:pt x="969765" y="964319"/>
                  </a:moveTo>
                  <a:lnTo>
                    <a:pt x="969266" y="963563"/>
                  </a:lnTo>
                  <a:lnTo>
                    <a:pt x="968877" y="963187"/>
                  </a:lnTo>
                  <a:lnTo>
                    <a:pt x="969777" y="962739"/>
                  </a:lnTo>
                  <a:lnTo>
                    <a:pt x="970642" y="962189"/>
                  </a:lnTo>
                  <a:lnTo>
                    <a:pt x="971854" y="961845"/>
                  </a:lnTo>
                  <a:lnTo>
                    <a:pt x="972353" y="962601"/>
                  </a:lnTo>
                  <a:lnTo>
                    <a:pt x="972748" y="962982"/>
                  </a:lnTo>
                  <a:lnTo>
                    <a:pt x="971852" y="963429"/>
                  </a:lnTo>
                  <a:lnTo>
                    <a:pt x="970982" y="963974"/>
                  </a:lnTo>
                  <a:lnTo>
                    <a:pt x="969765" y="964319"/>
                  </a:lnTo>
                  <a:close/>
                </a:path>
                <a:path w="2220595" h="1932304">
                  <a:moveTo>
                    <a:pt x="1049499" y="956894"/>
                  </a:moveTo>
                  <a:lnTo>
                    <a:pt x="1049013" y="956163"/>
                  </a:lnTo>
                  <a:lnTo>
                    <a:pt x="1048630" y="955791"/>
                  </a:lnTo>
                  <a:lnTo>
                    <a:pt x="1049506" y="955362"/>
                  </a:lnTo>
                  <a:lnTo>
                    <a:pt x="1050357" y="954834"/>
                  </a:lnTo>
                  <a:lnTo>
                    <a:pt x="1051549" y="954508"/>
                  </a:lnTo>
                  <a:lnTo>
                    <a:pt x="1052030" y="955239"/>
                  </a:lnTo>
                  <a:lnTo>
                    <a:pt x="1052413" y="955605"/>
                  </a:lnTo>
                  <a:lnTo>
                    <a:pt x="1051537" y="956035"/>
                  </a:lnTo>
                  <a:lnTo>
                    <a:pt x="1050686" y="956568"/>
                  </a:lnTo>
                  <a:lnTo>
                    <a:pt x="1049499" y="956894"/>
                  </a:lnTo>
                  <a:close/>
                </a:path>
                <a:path w="2220595" h="1932304">
                  <a:moveTo>
                    <a:pt x="1401142" y="926849"/>
                  </a:moveTo>
                  <a:lnTo>
                    <a:pt x="1400753" y="926531"/>
                  </a:lnTo>
                  <a:lnTo>
                    <a:pt x="1400218" y="926280"/>
                  </a:lnTo>
                  <a:lnTo>
                    <a:pt x="1400057" y="925666"/>
                  </a:lnTo>
                  <a:lnTo>
                    <a:pt x="1400113" y="924996"/>
                  </a:lnTo>
                  <a:lnTo>
                    <a:pt x="1400477" y="924123"/>
                  </a:lnTo>
                  <a:lnTo>
                    <a:pt x="1400757" y="923141"/>
                  </a:lnTo>
                  <a:lnTo>
                    <a:pt x="1401365" y="923702"/>
                  </a:lnTo>
                  <a:lnTo>
                    <a:pt x="1402397" y="924225"/>
                  </a:lnTo>
                  <a:lnTo>
                    <a:pt x="1402405" y="925449"/>
                  </a:lnTo>
                  <a:lnTo>
                    <a:pt x="1401597" y="926152"/>
                  </a:lnTo>
                  <a:lnTo>
                    <a:pt x="1401142" y="926849"/>
                  </a:lnTo>
                  <a:close/>
                </a:path>
                <a:path w="2220595" h="1932304">
                  <a:moveTo>
                    <a:pt x="1272773" y="958264"/>
                  </a:moveTo>
                  <a:lnTo>
                    <a:pt x="1272653" y="957372"/>
                  </a:lnTo>
                  <a:lnTo>
                    <a:pt x="1272443" y="956478"/>
                  </a:lnTo>
                  <a:lnTo>
                    <a:pt x="1272481" y="955334"/>
                  </a:lnTo>
                  <a:lnTo>
                    <a:pt x="1273151" y="955087"/>
                  </a:lnTo>
                  <a:lnTo>
                    <a:pt x="1273519" y="954836"/>
                  </a:lnTo>
                  <a:lnTo>
                    <a:pt x="1274819" y="957378"/>
                  </a:lnTo>
                  <a:lnTo>
                    <a:pt x="1272773" y="958264"/>
                  </a:lnTo>
                  <a:close/>
                </a:path>
                <a:path w="2220595" h="1932304">
                  <a:moveTo>
                    <a:pt x="949828" y="66534"/>
                  </a:moveTo>
                  <a:lnTo>
                    <a:pt x="949280" y="65819"/>
                  </a:lnTo>
                  <a:lnTo>
                    <a:pt x="948338" y="65130"/>
                  </a:lnTo>
                  <a:lnTo>
                    <a:pt x="948249" y="63655"/>
                  </a:lnTo>
                  <a:lnTo>
                    <a:pt x="949118" y="62867"/>
                  </a:lnTo>
                  <a:lnTo>
                    <a:pt x="949583" y="62106"/>
                  </a:lnTo>
                  <a:lnTo>
                    <a:pt x="951231" y="64245"/>
                  </a:lnTo>
                  <a:lnTo>
                    <a:pt x="949828" y="66534"/>
                  </a:lnTo>
                  <a:close/>
                </a:path>
                <a:path w="2220595" h="1932304">
                  <a:moveTo>
                    <a:pt x="600454" y="964111"/>
                  </a:moveTo>
                  <a:lnTo>
                    <a:pt x="600059" y="963789"/>
                  </a:lnTo>
                  <a:lnTo>
                    <a:pt x="599524" y="963532"/>
                  </a:lnTo>
                  <a:lnTo>
                    <a:pt x="599357" y="962914"/>
                  </a:lnTo>
                  <a:lnTo>
                    <a:pt x="599417" y="962227"/>
                  </a:lnTo>
                  <a:lnTo>
                    <a:pt x="599785" y="961343"/>
                  </a:lnTo>
                  <a:lnTo>
                    <a:pt x="600074" y="960345"/>
                  </a:lnTo>
                  <a:lnTo>
                    <a:pt x="600693" y="960916"/>
                  </a:lnTo>
                  <a:lnTo>
                    <a:pt x="601743" y="961447"/>
                  </a:lnTo>
                  <a:lnTo>
                    <a:pt x="601736" y="962694"/>
                  </a:lnTo>
                  <a:lnTo>
                    <a:pt x="600923" y="963402"/>
                  </a:lnTo>
                  <a:lnTo>
                    <a:pt x="600454" y="964111"/>
                  </a:lnTo>
                  <a:close/>
                </a:path>
                <a:path w="2220595" h="1932304">
                  <a:moveTo>
                    <a:pt x="891784" y="934869"/>
                  </a:moveTo>
                  <a:lnTo>
                    <a:pt x="890551" y="934866"/>
                  </a:lnTo>
                  <a:lnTo>
                    <a:pt x="889852" y="934065"/>
                  </a:lnTo>
                  <a:lnTo>
                    <a:pt x="889148" y="933608"/>
                  </a:lnTo>
                  <a:lnTo>
                    <a:pt x="889495" y="933169"/>
                  </a:lnTo>
                  <a:lnTo>
                    <a:pt x="889822" y="932479"/>
                  </a:lnTo>
                  <a:lnTo>
                    <a:pt x="891016" y="932579"/>
                  </a:lnTo>
                  <a:lnTo>
                    <a:pt x="891892" y="932947"/>
                  </a:lnTo>
                  <a:lnTo>
                    <a:pt x="892882" y="933236"/>
                  </a:lnTo>
                  <a:lnTo>
                    <a:pt x="892314" y="933843"/>
                  </a:lnTo>
                  <a:lnTo>
                    <a:pt x="891784" y="934869"/>
                  </a:lnTo>
                  <a:close/>
                </a:path>
                <a:path w="2220595" h="1932304">
                  <a:moveTo>
                    <a:pt x="987361" y="945182"/>
                  </a:moveTo>
                  <a:lnTo>
                    <a:pt x="986923" y="944853"/>
                  </a:lnTo>
                  <a:lnTo>
                    <a:pt x="986301" y="944577"/>
                  </a:lnTo>
                  <a:lnTo>
                    <a:pt x="986140" y="943932"/>
                  </a:lnTo>
                  <a:lnTo>
                    <a:pt x="986211" y="943223"/>
                  </a:lnTo>
                  <a:lnTo>
                    <a:pt x="986611" y="942284"/>
                  </a:lnTo>
                  <a:lnTo>
                    <a:pt x="986960" y="941132"/>
                  </a:lnTo>
                  <a:lnTo>
                    <a:pt x="987654" y="941775"/>
                  </a:lnTo>
                  <a:lnTo>
                    <a:pt x="988783" y="942357"/>
                  </a:lnTo>
                  <a:lnTo>
                    <a:pt x="988779" y="943688"/>
                  </a:lnTo>
                  <a:lnTo>
                    <a:pt x="987879" y="944431"/>
                  </a:lnTo>
                  <a:lnTo>
                    <a:pt x="987361" y="945182"/>
                  </a:lnTo>
                  <a:close/>
                </a:path>
                <a:path w="2220595" h="1932304">
                  <a:moveTo>
                    <a:pt x="1107379" y="934029"/>
                  </a:moveTo>
                  <a:lnTo>
                    <a:pt x="1106785" y="933387"/>
                  </a:lnTo>
                  <a:lnTo>
                    <a:pt x="1105852" y="932792"/>
                  </a:lnTo>
                  <a:lnTo>
                    <a:pt x="1105657" y="931548"/>
                  </a:lnTo>
                  <a:lnTo>
                    <a:pt x="1106662" y="930853"/>
                  </a:lnTo>
                  <a:lnTo>
                    <a:pt x="1107182" y="930235"/>
                  </a:lnTo>
                  <a:lnTo>
                    <a:pt x="1107542" y="930582"/>
                  </a:lnTo>
                  <a:lnTo>
                    <a:pt x="1108245" y="930971"/>
                  </a:lnTo>
                  <a:lnTo>
                    <a:pt x="1108079" y="932206"/>
                  </a:lnTo>
                  <a:lnTo>
                    <a:pt x="1107681" y="933109"/>
                  </a:lnTo>
                  <a:lnTo>
                    <a:pt x="1107379" y="934029"/>
                  </a:lnTo>
                  <a:close/>
                </a:path>
                <a:path w="2220595" h="1932304">
                  <a:moveTo>
                    <a:pt x="1349008" y="911307"/>
                  </a:moveTo>
                  <a:lnTo>
                    <a:pt x="1348761" y="910411"/>
                  </a:lnTo>
                  <a:lnTo>
                    <a:pt x="1348393" y="909521"/>
                  </a:lnTo>
                  <a:lnTo>
                    <a:pt x="1348320" y="908271"/>
                  </a:lnTo>
                  <a:lnTo>
                    <a:pt x="1349024" y="907878"/>
                  </a:lnTo>
                  <a:lnTo>
                    <a:pt x="1349393" y="907512"/>
                  </a:lnTo>
                  <a:lnTo>
                    <a:pt x="1350898" y="909997"/>
                  </a:lnTo>
                  <a:lnTo>
                    <a:pt x="1349008" y="911307"/>
                  </a:lnTo>
                  <a:close/>
                </a:path>
                <a:path w="2220595" h="1932304">
                  <a:moveTo>
                    <a:pt x="1712790" y="955821"/>
                  </a:moveTo>
                  <a:lnTo>
                    <a:pt x="1712292" y="955017"/>
                  </a:lnTo>
                  <a:lnTo>
                    <a:pt x="1711932" y="954612"/>
                  </a:lnTo>
                  <a:lnTo>
                    <a:pt x="1712799" y="954146"/>
                  </a:lnTo>
                  <a:lnTo>
                    <a:pt x="1713637" y="953588"/>
                  </a:lnTo>
                  <a:lnTo>
                    <a:pt x="1714762" y="953220"/>
                  </a:lnTo>
                  <a:lnTo>
                    <a:pt x="1715260" y="954024"/>
                  </a:lnTo>
                  <a:lnTo>
                    <a:pt x="1715625" y="954423"/>
                  </a:lnTo>
                  <a:lnTo>
                    <a:pt x="1714758" y="954889"/>
                  </a:lnTo>
                  <a:lnTo>
                    <a:pt x="1713920" y="955447"/>
                  </a:lnTo>
                  <a:lnTo>
                    <a:pt x="1712790" y="955821"/>
                  </a:lnTo>
                  <a:close/>
                </a:path>
                <a:path w="2220595" h="1932304">
                  <a:moveTo>
                    <a:pt x="1244882" y="1764352"/>
                  </a:moveTo>
                  <a:lnTo>
                    <a:pt x="1244392" y="1763574"/>
                  </a:lnTo>
                  <a:lnTo>
                    <a:pt x="1244022" y="1763180"/>
                  </a:lnTo>
                  <a:lnTo>
                    <a:pt x="1244891" y="1762730"/>
                  </a:lnTo>
                  <a:lnTo>
                    <a:pt x="1245724" y="1762183"/>
                  </a:lnTo>
                  <a:lnTo>
                    <a:pt x="1246871" y="1761829"/>
                  </a:lnTo>
                  <a:lnTo>
                    <a:pt x="1247366" y="1762602"/>
                  </a:lnTo>
                  <a:lnTo>
                    <a:pt x="1247736" y="1762990"/>
                  </a:lnTo>
                  <a:lnTo>
                    <a:pt x="1246867" y="1763445"/>
                  </a:lnTo>
                  <a:lnTo>
                    <a:pt x="1246024" y="1763993"/>
                  </a:lnTo>
                  <a:lnTo>
                    <a:pt x="1244882" y="1764352"/>
                  </a:lnTo>
                  <a:close/>
                </a:path>
                <a:path w="2220595" h="1932304">
                  <a:moveTo>
                    <a:pt x="1768905" y="948886"/>
                  </a:moveTo>
                  <a:lnTo>
                    <a:pt x="1768060" y="948848"/>
                  </a:lnTo>
                  <a:lnTo>
                    <a:pt x="1767232" y="948882"/>
                  </a:lnTo>
                  <a:lnTo>
                    <a:pt x="1767701" y="945945"/>
                  </a:lnTo>
                  <a:lnTo>
                    <a:pt x="1768442" y="946394"/>
                  </a:lnTo>
                  <a:lnTo>
                    <a:pt x="1769238" y="946711"/>
                  </a:lnTo>
                  <a:lnTo>
                    <a:pt x="1770023" y="947521"/>
                  </a:lnTo>
                  <a:lnTo>
                    <a:pt x="1769852" y="948640"/>
                  </a:lnTo>
                  <a:lnTo>
                    <a:pt x="1768905" y="948886"/>
                  </a:lnTo>
                  <a:close/>
                </a:path>
                <a:path w="2220595" h="1932304">
                  <a:moveTo>
                    <a:pt x="1117794" y="1016493"/>
                  </a:moveTo>
                  <a:lnTo>
                    <a:pt x="1117362" y="1015604"/>
                  </a:lnTo>
                  <a:lnTo>
                    <a:pt x="1116817" y="1014746"/>
                  </a:lnTo>
                  <a:lnTo>
                    <a:pt x="1116483" y="1013536"/>
                  </a:lnTo>
                  <a:lnTo>
                    <a:pt x="1117231" y="1013039"/>
                  </a:lnTo>
                  <a:lnTo>
                    <a:pt x="1117596" y="1012641"/>
                  </a:lnTo>
                  <a:lnTo>
                    <a:pt x="1119450" y="1014603"/>
                  </a:lnTo>
                  <a:lnTo>
                    <a:pt x="1117794" y="1016493"/>
                  </a:lnTo>
                  <a:close/>
                </a:path>
                <a:path w="2220595" h="1932304">
                  <a:moveTo>
                    <a:pt x="1286337" y="1777286"/>
                  </a:moveTo>
                  <a:lnTo>
                    <a:pt x="1285789" y="1776561"/>
                  </a:lnTo>
                  <a:lnTo>
                    <a:pt x="1285409" y="1776237"/>
                  </a:lnTo>
                  <a:lnTo>
                    <a:pt x="1287871" y="1774869"/>
                  </a:lnTo>
                  <a:lnTo>
                    <a:pt x="1289163" y="1775853"/>
                  </a:lnTo>
                  <a:lnTo>
                    <a:pt x="1288278" y="1776352"/>
                  </a:lnTo>
                  <a:lnTo>
                    <a:pt x="1287497" y="1776899"/>
                  </a:lnTo>
                  <a:lnTo>
                    <a:pt x="1286337" y="1777286"/>
                  </a:lnTo>
                  <a:close/>
                </a:path>
                <a:path w="2220595" h="1932304">
                  <a:moveTo>
                    <a:pt x="1789184" y="911943"/>
                  </a:moveTo>
                  <a:lnTo>
                    <a:pt x="1788686" y="911139"/>
                  </a:lnTo>
                  <a:lnTo>
                    <a:pt x="1788326" y="910740"/>
                  </a:lnTo>
                  <a:lnTo>
                    <a:pt x="1789188" y="910275"/>
                  </a:lnTo>
                  <a:lnTo>
                    <a:pt x="1790020" y="909717"/>
                  </a:lnTo>
                  <a:lnTo>
                    <a:pt x="1791134" y="909339"/>
                  </a:lnTo>
                  <a:lnTo>
                    <a:pt x="1791632" y="910149"/>
                  </a:lnTo>
                  <a:lnTo>
                    <a:pt x="1791993" y="910554"/>
                  </a:lnTo>
                  <a:lnTo>
                    <a:pt x="1791131" y="911019"/>
                  </a:lnTo>
                  <a:lnTo>
                    <a:pt x="1790298" y="911571"/>
                  </a:lnTo>
                  <a:lnTo>
                    <a:pt x="1789184" y="911943"/>
                  </a:lnTo>
                  <a:close/>
                </a:path>
                <a:path w="2220595" h="1932304">
                  <a:moveTo>
                    <a:pt x="1535480" y="961139"/>
                  </a:moveTo>
                  <a:lnTo>
                    <a:pt x="1534867" y="960514"/>
                  </a:lnTo>
                  <a:lnTo>
                    <a:pt x="1533910" y="959959"/>
                  </a:lnTo>
                  <a:lnTo>
                    <a:pt x="1533678" y="958766"/>
                  </a:lnTo>
                  <a:lnTo>
                    <a:pt x="1534717" y="958031"/>
                  </a:lnTo>
                  <a:lnTo>
                    <a:pt x="1535383" y="957457"/>
                  </a:lnTo>
                  <a:lnTo>
                    <a:pt x="1536391" y="958161"/>
                  </a:lnTo>
                  <a:lnTo>
                    <a:pt x="1536204" y="959350"/>
                  </a:lnTo>
                  <a:lnTo>
                    <a:pt x="1535794" y="960233"/>
                  </a:lnTo>
                  <a:lnTo>
                    <a:pt x="1535480" y="961139"/>
                  </a:lnTo>
                  <a:close/>
                </a:path>
                <a:path w="2220595" h="1932304">
                  <a:moveTo>
                    <a:pt x="975760" y="1005943"/>
                  </a:moveTo>
                  <a:lnTo>
                    <a:pt x="975514" y="1005063"/>
                  </a:lnTo>
                  <a:lnTo>
                    <a:pt x="975137" y="1004195"/>
                  </a:lnTo>
                  <a:lnTo>
                    <a:pt x="975062" y="1002977"/>
                  </a:lnTo>
                  <a:lnTo>
                    <a:pt x="975779" y="1002604"/>
                  </a:lnTo>
                  <a:lnTo>
                    <a:pt x="976164" y="1002247"/>
                  </a:lnTo>
                  <a:lnTo>
                    <a:pt x="977695" y="1004666"/>
                  </a:lnTo>
                  <a:lnTo>
                    <a:pt x="975760" y="1005943"/>
                  </a:lnTo>
                  <a:close/>
                </a:path>
                <a:path w="2220595" h="1932304">
                  <a:moveTo>
                    <a:pt x="1852629" y="924628"/>
                  </a:moveTo>
                  <a:lnTo>
                    <a:pt x="1852511" y="923757"/>
                  </a:lnTo>
                  <a:lnTo>
                    <a:pt x="1852309" y="922883"/>
                  </a:lnTo>
                  <a:lnTo>
                    <a:pt x="1852343" y="921766"/>
                  </a:lnTo>
                  <a:lnTo>
                    <a:pt x="1853004" y="921525"/>
                  </a:lnTo>
                  <a:lnTo>
                    <a:pt x="1853367" y="921280"/>
                  </a:lnTo>
                  <a:lnTo>
                    <a:pt x="1854650" y="923760"/>
                  </a:lnTo>
                  <a:lnTo>
                    <a:pt x="1852629" y="924628"/>
                  </a:lnTo>
                  <a:close/>
                </a:path>
                <a:path w="2220595" h="1932304">
                  <a:moveTo>
                    <a:pt x="1973228" y="914023"/>
                  </a:moveTo>
                  <a:lnTo>
                    <a:pt x="1972625" y="913398"/>
                  </a:lnTo>
                  <a:lnTo>
                    <a:pt x="1971689" y="912835"/>
                  </a:lnTo>
                  <a:lnTo>
                    <a:pt x="1971472" y="911635"/>
                  </a:lnTo>
                  <a:lnTo>
                    <a:pt x="1972509" y="910943"/>
                  </a:lnTo>
                  <a:lnTo>
                    <a:pt x="1973046" y="910344"/>
                  </a:lnTo>
                  <a:lnTo>
                    <a:pt x="1973410" y="910675"/>
                  </a:lnTo>
                  <a:lnTo>
                    <a:pt x="1974123" y="911057"/>
                  </a:lnTo>
                  <a:lnTo>
                    <a:pt x="1973942" y="912247"/>
                  </a:lnTo>
                  <a:lnTo>
                    <a:pt x="1973537" y="913129"/>
                  </a:lnTo>
                  <a:lnTo>
                    <a:pt x="1973228" y="914023"/>
                  </a:lnTo>
                  <a:close/>
                </a:path>
              </a:pathLst>
            </a:custGeom>
            <a:solidFill>
              <a:srgbClr val="FFFFFF"/>
            </a:solidFill>
          </p:spPr>
          <p:txBody>
            <a:bodyPr wrap="square" lIns="0" tIns="0" rIns="0" bIns="0" rtlCol="0"/>
            <a:lstStyle/>
            <a:p>
              <a:endParaRPr/>
            </a:p>
          </p:txBody>
        </p:sp>
        <p:pic>
          <p:nvPicPr>
            <p:cNvPr id="12" name="object 12"/>
            <p:cNvPicPr/>
            <p:nvPr/>
          </p:nvPicPr>
          <p:blipFill>
            <a:blip r:embed="rId7" cstate="print"/>
            <a:stretch>
              <a:fillRect/>
            </a:stretch>
          </p:blipFill>
          <p:spPr>
            <a:xfrm>
              <a:off x="1238249" y="6810375"/>
              <a:ext cx="104775" cy="104774"/>
            </a:xfrm>
            <a:prstGeom prst="rect">
              <a:avLst/>
            </a:prstGeom>
          </p:spPr>
        </p:pic>
        <p:pic>
          <p:nvPicPr>
            <p:cNvPr id="13" name="object 13"/>
            <p:cNvPicPr/>
            <p:nvPr/>
          </p:nvPicPr>
          <p:blipFill>
            <a:blip r:embed="rId7" cstate="print"/>
            <a:stretch>
              <a:fillRect/>
            </a:stretch>
          </p:blipFill>
          <p:spPr>
            <a:xfrm>
              <a:off x="1238249" y="7143750"/>
              <a:ext cx="104775" cy="104774"/>
            </a:xfrm>
            <a:prstGeom prst="rect">
              <a:avLst/>
            </a:prstGeom>
          </p:spPr>
        </p:pic>
        <p:pic>
          <p:nvPicPr>
            <p:cNvPr id="14" name="object 14"/>
            <p:cNvPicPr/>
            <p:nvPr/>
          </p:nvPicPr>
          <p:blipFill>
            <a:blip r:embed="rId7" cstate="print"/>
            <a:stretch>
              <a:fillRect/>
            </a:stretch>
          </p:blipFill>
          <p:spPr>
            <a:xfrm>
              <a:off x="1238249" y="7477125"/>
              <a:ext cx="104775" cy="104774"/>
            </a:xfrm>
            <a:prstGeom prst="rect">
              <a:avLst/>
            </a:prstGeom>
          </p:spPr>
        </p:pic>
      </p:grpSp>
      <p:sp>
        <p:nvSpPr>
          <p:cNvPr id="16" name="object 16"/>
          <p:cNvSpPr txBox="1"/>
          <p:nvPr/>
        </p:nvSpPr>
        <p:spPr>
          <a:xfrm>
            <a:off x="1016000" y="5070507"/>
            <a:ext cx="16250919" cy="2961005"/>
          </a:xfrm>
          <a:prstGeom prst="rect">
            <a:avLst/>
          </a:prstGeom>
        </p:spPr>
        <p:txBody>
          <a:bodyPr vert="horz" wrap="square" lIns="0" tIns="24765" rIns="0" bIns="0" rtlCol="0">
            <a:spAutoFit/>
          </a:bodyPr>
          <a:lstStyle/>
          <a:p>
            <a:pPr marL="12700" marR="5080" algn="just">
              <a:lnSpc>
                <a:spcPts val="2630"/>
              </a:lnSpc>
              <a:spcBef>
                <a:spcPts val="195"/>
              </a:spcBef>
            </a:pPr>
            <a:r>
              <a:rPr sz="2200" b="1" spc="20" dirty="0">
                <a:latin typeface="Trebuchet MS"/>
                <a:cs typeface="Trebuchet MS"/>
              </a:rPr>
              <a:t>The </a:t>
            </a:r>
            <a:r>
              <a:rPr sz="2200" b="1" spc="105" dirty="0">
                <a:latin typeface="Trebuchet MS"/>
                <a:cs typeface="Trebuchet MS"/>
              </a:rPr>
              <a:t>purpose </a:t>
            </a:r>
            <a:r>
              <a:rPr sz="2200" b="1" spc="85" dirty="0">
                <a:latin typeface="Trebuchet MS"/>
                <a:cs typeface="Trebuchet MS"/>
              </a:rPr>
              <a:t>of </a:t>
            </a:r>
            <a:r>
              <a:rPr sz="2200" b="1" spc="-30" dirty="0">
                <a:latin typeface="Trebuchet MS"/>
                <a:cs typeface="Trebuchet MS"/>
              </a:rPr>
              <a:t>Title </a:t>
            </a:r>
            <a:r>
              <a:rPr sz="2200" b="1" spc="-25" dirty="0">
                <a:latin typeface="Trebuchet MS"/>
                <a:cs typeface="Trebuchet MS"/>
              </a:rPr>
              <a:t>I </a:t>
            </a:r>
            <a:r>
              <a:rPr sz="2200" b="1" spc="60" dirty="0">
                <a:latin typeface="Trebuchet MS"/>
                <a:cs typeface="Trebuchet MS"/>
              </a:rPr>
              <a:t>under </a:t>
            </a:r>
            <a:r>
              <a:rPr sz="2200" b="1" spc="140" dirty="0">
                <a:latin typeface="Trebuchet MS"/>
                <a:cs typeface="Trebuchet MS"/>
              </a:rPr>
              <a:t>ESSA </a:t>
            </a:r>
            <a:r>
              <a:rPr sz="2200" b="1" spc="60" dirty="0">
                <a:latin typeface="Trebuchet MS"/>
                <a:cs typeface="Trebuchet MS"/>
              </a:rPr>
              <a:t>is </a:t>
            </a:r>
            <a:r>
              <a:rPr sz="2200" b="1" spc="65" dirty="0">
                <a:latin typeface="Trebuchet MS"/>
                <a:cs typeface="Trebuchet MS"/>
              </a:rPr>
              <a:t>to </a:t>
            </a:r>
            <a:r>
              <a:rPr sz="2200" b="1" spc="15" dirty="0">
                <a:latin typeface="Trebuchet MS"/>
                <a:cs typeface="Trebuchet MS"/>
              </a:rPr>
              <a:t>“ensure </a:t>
            </a:r>
            <a:r>
              <a:rPr sz="2200" b="1" spc="30" dirty="0">
                <a:latin typeface="Trebuchet MS"/>
                <a:cs typeface="Trebuchet MS"/>
              </a:rPr>
              <a:t>that </a:t>
            </a:r>
            <a:r>
              <a:rPr sz="2200" b="1" dirty="0">
                <a:latin typeface="Trebuchet MS"/>
                <a:cs typeface="Trebuchet MS"/>
              </a:rPr>
              <a:t>all </a:t>
            </a:r>
            <a:r>
              <a:rPr sz="2200" b="1" spc="30" dirty="0">
                <a:latin typeface="Trebuchet MS"/>
                <a:cs typeface="Trebuchet MS"/>
              </a:rPr>
              <a:t>children </a:t>
            </a:r>
            <a:r>
              <a:rPr sz="2200" b="1" spc="105" dirty="0">
                <a:latin typeface="Trebuchet MS"/>
                <a:cs typeface="Trebuchet MS"/>
              </a:rPr>
              <a:t>have </a:t>
            </a:r>
            <a:r>
              <a:rPr sz="2200" b="1" spc="130" dirty="0">
                <a:latin typeface="Trebuchet MS"/>
                <a:cs typeface="Trebuchet MS"/>
              </a:rPr>
              <a:t>a </a:t>
            </a:r>
            <a:r>
              <a:rPr sz="2200" b="1" spc="-15" dirty="0">
                <a:latin typeface="Trebuchet MS"/>
                <a:cs typeface="Trebuchet MS"/>
              </a:rPr>
              <a:t>fair, </a:t>
            </a:r>
            <a:r>
              <a:rPr sz="2200" b="1" spc="35" dirty="0">
                <a:latin typeface="Trebuchet MS"/>
                <a:cs typeface="Trebuchet MS"/>
              </a:rPr>
              <a:t>equal, </a:t>
            </a:r>
            <a:r>
              <a:rPr sz="2200" b="1" spc="120" dirty="0">
                <a:latin typeface="Trebuchet MS"/>
                <a:cs typeface="Trebuchet MS"/>
              </a:rPr>
              <a:t>and </a:t>
            </a:r>
            <a:r>
              <a:rPr sz="2200" b="1" spc="60" dirty="0">
                <a:latin typeface="Trebuchet MS"/>
                <a:cs typeface="Trebuchet MS"/>
              </a:rPr>
              <a:t>significant </a:t>
            </a:r>
            <a:r>
              <a:rPr sz="2200" b="1" spc="75" dirty="0">
                <a:latin typeface="Trebuchet MS"/>
                <a:cs typeface="Trebuchet MS"/>
              </a:rPr>
              <a:t>opportunity </a:t>
            </a:r>
            <a:r>
              <a:rPr sz="2200" b="1" spc="65" dirty="0">
                <a:latin typeface="Trebuchet MS"/>
                <a:cs typeface="Trebuchet MS"/>
              </a:rPr>
              <a:t>to </a:t>
            </a:r>
            <a:r>
              <a:rPr sz="2200" b="1" spc="70" dirty="0">
                <a:latin typeface="Trebuchet MS"/>
                <a:cs typeface="Trebuchet MS"/>
              </a:rPr>
              <a:t> </a:t>
            </a:r>
            <a:r>
              <a:rPr sz="2200" b="1" spc="75" dirty="0">
                <a:latin typeface="Trebuchet MS"/>
                <a:cs typeface="Trebuchet MS"/>
              </a:rPr>
              <a:t>obtain </a:t>
            </a:r>
            <a:r>
              <a:rPr sz="2200" b="1" spc="130" dirty="0">
                <a:latin typeface="Trebuchet MS"/>
                <a:cs typeface="Trebuchet MS"/>
              </a:rPr>
              <a:t>a </a:t>
            </a:r>
            <a:r>
              <a:rPr sz="2200" b="1" spc="75" dirty="0">
                <a:latin typeface="Trebuchet MS"/>
                <a:cs typeface="Trebuchet MS"/>
              </a:rPr>
              <a:t>high-quality </a:t>
            </a:r>
            <a:r>
              <a:rPr sz="2200" b="1" spc="65" dirty="0">
                <a:latin typeface="Trebuchet MS"/>
                <a:cs typeface="Trebuchet MS"/>
              </a:rPr>
              <a:t>education </a:t>
            </a:r>
            <a:r>
              <a:rPr sz="2200" b="1" spc="120" dirty="0">
                <a:latin typeface="Trebuchet MS"/>
                <a:cs typeface="Trebuchet MS"/>
              </a:rPr>
              <a:t>and </a:t>
            </a:r>
            <a:r>
              <a:rPr sz="2200" b="1" spc="20" dirty="0">
                <a:latin typeface="Trebuchet MS"/>
                <a:cs typeface="Trebuchet MS"/>
              </a:rPr>
              <a:t>reach, </a:t>
            </a:r>
            <a:r>
              <a:rPr sz="2200" b="1" spc="50" dirty="0">
                <a:latin typeface="Trebuchet MS"/>
                <a:cs typeface="Trebuchet MS"/>
              </a:rPr>
              <a:t>at </a:t>
            </a:r>
            <a:r>
              <a:rPr sz="2200" b="1" spc="130" dirty="0">
                <a:latin typeface="Trebuchet MS"/>
                <a:cs typeface="Trebuchet MS"/>
              </a:rPr>
              <a:t>a </a:t>
            </a:r>
            <a:r>
              <a:rPr sz="2200" b="1" spc="-5" dirty="0">
                <a:latin typeface="Trebuchet MS"/>
                <a:cs typeface="Trebuchet MS"/>
              </a:rPr>
              <a:t>minimum, </a:t>
            </a:r>
            <a:r>
              <a:rPr sz="2200" b="1" spc="55" dirty="0">
                <a:latin typeface="Trebuchet MS"/>
                <a:cs typeface="Trebuchet MS"/>
              </a:rPr>
              <a:t>proficiency </a:t>
            </a:r>
            <a:r>
              <a:rPr sz="2200" b="1" spc="110" dirty="0">
                <a:latin typeface="Trebuchet MS"/>
                <a:cs typeface="Trebuchet MS"/>
              </a:rPr>
              <a:t>on </a:t>
            </a:r>
            <a:r>
              <a:rPr sz="2200" b="1" spc="85" dirty="0">
                <a:latin typeface="Trebuchet MS"/>
                <a:cs typeface="Trebuchet MS"/>
              </a:rPr>
              <a:t>challenging </a:t>
            </a:r>
            <a:r>
              <a:rPr sz="2200" b="1" spc="55" dirty="0">
                <a:latin typeface="Trebuchet MS"/>
                <a:cs typeface="Trebuchet MS"/>
              </a:rPr>
              <a:t>state </a:t>
            </a:r>
            <a:r>
              <a:rPr sz="2200" b="1" spc="70" dirty="0">
                <a:latin typeface="Trebuchet MS"/>
                <a:cs typeface="Trebuchet MS"/>
              </a:rPr>
              <a:t>academic </a:t>
            </a:r>
            <a:r>
              <a:rPr sz="2200" b="1" spc="55" dirty="0">
                <a:latin typeface="Trebuchet MS"/>
                <a:cs typeface="Trebuchet MS"/>
              </a:rPr>
              <a:t>achievement </a:t>
            </a:r>
            <a:r>
              <a:rPr sz="2200" b="1" spc="60" dirty="0">
                <a:latin typeface="Trebuchet MS"/>
                <a:cs typeface="Trebuchet MS"/>
              </a:rPr>
              <a:t> </a:t>
            </a:r>
            <a:r>
              <a:rPr sz="2200" b="1" spc="105" dirty="0">
                <a:latin typeface="Trebuchet MS"/>
                <a:cs typeface="Trebuchet MS"/>
              </a:rPr>
              <a:t>standards</a:t>
            </a:r>
            <a:r>
              <a:rPr sz="2200" b="1" spc="80" dirty="0">
                <a:latin typeface="Trebuchet MS"/>
                <a:cs typeface="Trebuchet MS"/>
              </a:rPr>
              <a:t> </a:t>
            </a:r>
            <a:r>
              <a:rPr sz="2200" b="1" spc="120" dirty="0">
                <a:latin typeface="Trebuchet MS"/>
                <a:cs typeface="Trebuchet MS"/>
              </a:rPr>
              <a:t>and</a:t>
            </a:r>
            <a:r>
              <a:rPr sz="2200" b="1" spc="85" dirty="0">
                <a:latin typeface="Trebuchet MS"/>
                <a:cs typeface="Trebuchet MS"/>
              </a:rPr>
              <a:t> </a:t>
            </a:r>
            <a:r>
              <a:rPr sz="2200" b="1" spc="55" dirty="0">
                <a:latin typeface="Trebuchet MS"/>
                <a:cs typeface="Trebuchet MS"/>
              </a:rPr>
              <a:t>state</a:t>
            </a:r>
            <a:r>
              <a:rPr sz="2200" b="1" spc="85" dirty="0">
                <a:latin typeface="Trebuchet MS"/>
                <a:cs typeface="Trebuchet MS"/>
              </a:rPr>
              <a:t> </a:t>
            </a:r>
            <a:r>
              <a:rPr sz="2200" b="1" spc="70" dirty="0">
                <a:latin typeface="Trebuchet MS"/>
                <a:cs typeface="Trebuchet MS"/>
              </a:rPr>
              <a:t>academic</a:t>
            </a:r>
            <a:r>
              <a:rPr sz="2200" b="1" spc="85" dirty="0">
                <a:latin typeface="Trebuchet MS"/>
                <a:cs typeface="Trebuchet MS"/>
              </a:rPr>
              <a:t> </a:t>
            </a:r>
            <a:r>
              <a:rPr sz="2200" b="1" spc="35" dirty="0">
                <a:latin typeface="Trebuchet MS"/>
                <a:cs typeface="Trebuchet MS"/>
              </a:rPr>
              <a:t>assessments.”</a:t>
            </a:r>
            <a:endParaRPr sz="2200">
              <a:latin typeface="Trebuchet MS"/>
              <a:cs typeface="Trebuchet MS"/>
            </a:endParaRPr>
          </a:p>
          <a:p>
            <a:pPr marL="12700">
              <a:lnSpc>
                <a:spcPts val="2630"/>
              </a:lnSpc>
              <a:spcBef>
                <a:spcPts val="1990"/>
              </a:spcBef>
            </a:pPr>
            <a:r>
              <a:rPr sz="2200" b="1" spc="325" dirty="0">
                <a:latin typeface="Trebuchet MS"/>
                <a:cs typeface="Trebuchet MS"/>
              </a:rPr>
              <a:t>A</a:t>
            </a:r>
            <a:r>
              <a:rPr sz="2200" b="1" spc="85" dirty="0">
                <a:latin typeface="Trebuchet MS"/>
                <a:cs typeface="Trebuchet MS"/>
              </a:rPr>
              <a:t> </a:t>
            </a:r>
            <a:r>
              <a:rPr sz="2200" b="1" spc="-50" dirty="0">
                <a:latin typeface="Trebuchet MS"/>
                <a:cs typeface="Trebuchet MS"/>
              </a:rPr>
              <a:t>T</a:t>
            </a:r>
            <a:r>
              <a:rPr sz="2200" b="1" spc="-45" dirty="0">
                <a:latin typeface="Trebuchet MS"/>
                <a:cs typeface="Trebuchet MS"/>
              </a:rPr>
              <a:t>i</a:t>
            </a:r>
            <a:r>
              <a:rPr sz="2200" b="1" spc="-30" dirty="0">
                <a:latin typeface="Trebuchet MS"/>
                <a:cs typeface="Trebuchet MS"/>
              </a:rPr>
              <a:t>t</a:t>
            </a:r>
            <a:r>
              <a:rPr sz="2200" b="1" spc="-65" dirty="0">
                <a:latin typeface="Trebuchet MS"/>
                <a:cs typeface="Trebuchet MS"/>
              </a:rPr>
              <a:t>l</a:t>
            </a:r>
            <a:r>
              <a:rPr sz="2200" b="1" spc="55" dirty="0">
                <a:latin typeface="Trebuchet MS"/>
                <a:cs typeface="Trebuchet MS"/>
              </a:rPr>
              <a:t>e</a:t>
            </a:r>
            <a:r>
              <a:rPr sz="2200" b="1" spc="85" dirty="0">
                <a:latin typeface="Trebuchet MS"/>
                <a:cs typeface="Trebuchet MS"/>
              </a:rPr>
              <a:t> </a:t>
            </a:r>
            <a:r>
              <a:rPr sz="2200" b="1" spc="-434" dirty="0">
                <a:latin typeface="Trebuchet MS"/>
                <a:cs typeface="Trebuchet MS"/>
              </a:rPr>
              <a:t>1</a:t>
            </a:r>
            <a:r>
              <a:rPr sz="2200" b="1" spc="85" dirty="0">
                <a:latin typeface="Trebuchet MS"/>
                <a:cs typeface="Trebuchet MS"/>
              </a:rPr>
              <a:t> </a:t>
            </a:r>
            <a:r>
              <a:rPr sz="2200" b="1" spc="120" dirty="0">
                <a:latin typeface="Trebuchet MS"/>
                <a:cs typeface="Trebuchet MS"/>
              </a:rPr>
              <a:t>S</a:t>
            </a:r>
            <a:r>
              <a:rPr sz="2200" b="1" spc="55" dirty="0">
                <a:latin typeface="Trebuchet MS"/>
                <a:cs typeface="Trebuchet MS"/>
              </a:rPr>
              <a:t>c</a:t>
            </a:r>
            <a:r>
              <a:rPr sz="2200" b="1" spc="50" dirty="0">
                <a:latin typeface="Trebuchet MS"/>
                <a:cs typeface="Trebuchet MS"/>
              </a:rPr>
              <a:t>h</a:t>
            </a:r>
            <a:r>
              <a:rPr sz="2200" b="1" spc="160" dirty="0">
                <a:latin typeface="Trebuchet MS"/>
                <a:cs typeface="Trebuchet MS"/>
              </a:rPr>
              <a:t>oo</a:t>
            </a:r>
            <a:r>
              <a:rPr sz="2200" b="1" spc="-65" dirty="0">
                <a:latin typeface="Trebuchet MS"/>
                <a:cs typeface="Trebuchet MS"/>
              </a:rPr>
              <a:t>l</a:t>
            </a:r>
            <a:r>
              <a:rPr sz="2200" b="1" spc="85" dirty="0">
                <a:latin typeface="Trebuchet MS"/>
                <a:cs typeface="Trebuchet MS"/>
              </a:rPr>
              <a:t> </a:t>
            </a:r>
            <a:r>
              <a:rPr sz="2200" b="1" spc="145" dirty="0">
                <a:latin typeface="Trebuchet MS"/>
                <a:cs typeface="Trebuchet MS"/>
              </a:rPr>
              <a:t>w</a:t>
            </a:r>
            <a:r>
              <a:rPr sz="2200" b="1" spc="160" dirty="0">
                <a:latin typeface="Trebuchet MS"/>
                <a:cs typeface="Trebuchet MS"/>
              </a:rPr>
              <a:t>o</a:t>
            </a:r>
            <a:r>
              <a:rPr sz="2200" b="1" spc="-40" dirty="0">
                <a:latin typeface="Trebuchet MS"/>
                <a:cs typeface="Trebuchet MS"/>
              </a:rPr>
              <a:t>r</a:t>
            </a:r>
            <a:r>
              <a:rPr sz="2200" b="1" spc="180" dirty="0">
                <a:latin typeface="Trebuchet MS"/>
                <a:cs typeface="Trebuchet MS"/>
              </a:rPr>
              <a:t>k</a:t>
            </a:r>
            <a:r>
              <a:rPr sz="2200" b="1" spc="170" dirty="0">
                <a:latin typeface="Trebuchet MS"/>
                <a:cs typeface="Trebuchet MS"/>
              </a:rPr>
              <a:t>s</a:t>
            </a:r>
            <a:r>
              <a:rPr sz="2200" b="1" spc="85" dirty="0">
                <a:latin typeface="Trebuchet MS"/>
                <a:cs typeface="Trebuchet MS"/>
              </a:rPr>
              <a:t> </a:t>
            </a:r>
            <a:r>
              <a:rPr sz="2200" b="1" spc="-30" dirty="0">
                <a:latin typeface="Trebuchet MS"/>
                <a:cs typeface="Trebuchet MS"/>
              </a:rPr>
              <a:t>t</a:t>
            </a:r>
            <a:r>
              <a:rPr sz="2200" b="1" spc="160" dirty="0">
                <a:latin typeface="Trebuchet MS"/>
                <a:cs typeface="Trebuchet MS"/>
              </a:rPr>
              <a:t>o</a:t>
            </a:r>
            <a:r>
              <a:rPr sz="2200" b="1" spc="-320" dirty="0">
                <a:latin typeface="Trebuchet MS"/>
                <a:cs typeface="Trebuchet MS"/>
              </a:rPr>
              <a:t>:</a:t>
            </a:r>
            <a:endParaRPr sz="2200">
              <a:latin typeface="Trebuchet MS"/>
              <a:cs typeface="Trebuchet MS"/>
            </a:endParaRPr>
          </a:p>
          <a:p>
            <a:pPr marL="487045" marR="8700770">
              <a:lnSpc>
                <a:spcPts val="2630"/>
              </a:lnSpc>
              <a:spcBef>
                <a:spcPts val="85"/>
              </a:spcBef>
            </a:pPr>
            <a:r>
              <a:rPr sz="2200" b="1" spc="45" dirty="0">
                <a:latin typeface="Trebuchet MS"/>
                <a:cs typeface="Trebuchet MS"/>
              </a:rPr>
              <a:t>Identify</a:t>
            </a:r>
            <a:r>
              <a:rPr sz="2200" b="1" spc="85" dirty="0">
                <a:latin typeface="Trebuchet MS"/>
                <a:cs typeface="Trebuchet MS"/>
              </a:rPr>
              <a:t> </a:t>
            </a:r>
            <a:r>
              <a:rPr sz="2200" b="1" spc="75" dirty="0">
                <a:latin typeface="Trebuchet MS"/>
                <a:cs typeface="Trebuchet MS"/>
              </a:rPr>
              <a:t>students</a:t>
            </a:r>
            <a:r>
              <a:rPr sz="2200" b="1" spc="90" dirty="0">
                <a:latin typeface="Trebuchet MS"/>
                <a:cs typeface="Trebuchet MS"/>
              </a:rPr>
              <a:t> </a:t>
            </a:r>
            <a:r>
              <a:rPr sz="2200" b="1" spc="80" dirty="0">
                <a:latin typeface="Trebuchet MS"/>
                <a:cs typeface="Trebuchet MS"/>
              </a:rPr>
              <a:t>most</a:t>
            </a:r>
            <a:r>
              <a:rPr sz="2200" b="1" spc="90" dirty="0">
                <a:latin typeface="Trebuchet MS"/>
                <a:cs typeface="Trebuchet MS"/>
              </a:rPr>
              <a:t> </a:t>
            </a:r>
            <a:r>
              <a:rPr sz="2200" b="1" spc="10" dirty="0">
                <a:latin typeface="Trebuchet MS"/>
                <a:cs typeface="Trebuchet MS"/>
              </a:rPr>
              <a:t>in</a:t>
            </a:r>
            <a:r>
              <a:rPr sz="2200" b="1" spc="90" dirty="0">
                <a:latin typeface="Trebuchet MS"/>
                <a:cs typeface="Trebuchet MS"/>
              </a:rPr>
              <a:t> </a:t>
            </a:r>
            <a:r>
              <a:rPr sz="2200" b="1" spc="85" dirty="0">
                <a:latin typeface="Trebuchet MS"/>
                <a:cs typeface="Trebuchet MS"/>
              </a:rPr>
              <a:t>need of</a:t>
            </a:r>
            <a:r>
              <a:rPr sz="2200" b="1" spc="90" dirty="0">
                <a:latin typeface="Trebuchet MS"/>
                <a:cs typeface="Trebuchet MS"/>
              </a:rPr>
              <a:t> </a:t>
            </a:r>
            <a:r>
              <a:rPr sz="2200" b="1" spc="60" dirty="0">
                <a:latin typeface="Trebuchet MS"/>
                <a:cs typeface="Trebuchet MS"/>
              </a:rPr>
              <a:t>educational</a:t>
            </a:r>
            <a:r>
              <a:rPr sz="2200" b="1" spc="90" dirty="0">
                <a:latin typeface="Trebuchet MS"/>
                <a:cs typeface="Trebuchet MS"/>
              </a:rPr>
              <a:t> </a:t>
            </a:r>
            <a:r>
              <a:rPr sz="2200" b="1" spc="55" dirty="0">
                <a:latin typeface="Trebuchet MS"/>
                <a:cs typeface="Trebuchet MS"/>
              </a:rPr>
              <a:t>help </a:t>
            </a:r>
            <a:r>
              <a:rPr sz="2200" b="1" spc="-650" dirty="0">
                <a:latin typeface="Trebuchet MS"/>
                <a:cs typeface="Trebuchet MS"/>
              </a:rPr>
              <a:t> </a:t>
            </a:r>
            <a:r>
              <a:rPr sz="2200" b="1" spc="45" dirty="0">
                <a:latin typeface="Trebuchet MS"/>
                <a:cs typeface="Trebuchet MS"/>
              </a:rPr>
              <a:t>Set</a:t>
            </a:r>
            <a:r>
              <a:rPr sz="2200" b="1" spc="80" dirty="0">
                <a:latin typeface="Trebuchet MS"/>
                <a:cs typeface="Trebuchet MS"/>
              </a:rPr>
              <a:t> </a:t>
            </a:r>
            <a:r>
              <a:rPr sz="2200" b="1" spc="150" dirty="0">
                <a:latin typeface="Trebuchet MS"/>
                <a:cs typeface="Trebuchet MS"/>
              </a:rPr>
              <a:t>goals</a:t>
            </a:r>
            <a:r>
              <a:rPr sz="2200" b="1" spc="85" dirty="0">
                <a:latin typeface="Trebuchet MS"/>
                <a:cs typeface="Trebuchet MS"/>
              </a:rPr>
              <a:t> </a:t>
            </a:r>
            <a:r>
              <a:rPr sz="2200" b="1" spc="40" dirty="0">
                <a:latin typeface="Trebuchet MS"/>
                <a:cs typeface="Trebuchet MS"/>
              </a:rPr>
              <a:t>for</a:t>
            </a:r>
            <a:r>
              <a:rPr sz="2200" b="1" spc="85" dirty="0">
                <a:latin typeface="Trebuchet MS"/>
                <a:cs typeface="Trebuchet MS"/>
              </a:rPr>
              <a:t> </a:t>
            </a:r>
            <a:r>
              <a:rPr sz="2200" b="1" spc="55" dirty="0">
                <a:latin typeface="Trebuchet MS"/>
                <a:cs typeface="Trebuchet MS"/>
              </a:rPr>
              <a:t>improvement</a:t>
            </a:r>
            <a:endParaRPr sz="2200">
              <a:latin typeface="Trebuchet MS"/>
              <a:cs typeface="Trebuchet MS"/>
            </a:endParaRPr>
          </a:p>
          <a:p>
            <a:pPr marL="487045">
              <a:lnSpc>
                <a:spcPts val="2525"/>
              </a:lnSpc>
            </a:pPr>
            <a:r>
              <a:rPr sz="2200" b="1" spc="85" dirty="0">
                <a:latin typeface="Trebuchet MS"/>
                <a:cs typeface="Trebuchet MS"/>
              </a:rPr>
              <a:t>Measure </a:t>
            </a:r>
            <a:r>
              <a:rPr sz="2200" b="1" spc="65" dirty="0">
                <a:latin typeface="Trebuchet MS"/>
                <a:cs typeface="Trebuchet MS"/>
              </a:rPr>
              <a:t>student</a:t>
            </a:r>
            <a:r>
              <a:rPr sz="2200" b="1" spc="90" dirty="0">
                <a:latin typeface="Trebuchet MS"/>
                <a:cs typeface="Trebuchet MS"/>
              </a:rPr>
              <a:t> </a:t>
            </a:r>
            <a:r>
              <a:rPr sz="2200" b="1" spc="125" dirty="0">
                <a:latin typeface="Trebuchet MS"/>
                <a:cs typeface="Trebuchet MS"/>
              </a:rPr>
              <a:t>progress</a:t>
            </a:r>
            <a:r>
              <a:rPr sz="2200" b="1" spc="90" dirty="0">
                <a:latin typeface="Trebuchet MS"/>
                <a:cs typeface="Trebuchet MS"/>
              </a:rPr>
              <a:t> </a:t>
            </a:r>
            <a:r>
              <a:rPr sz="2200" b="1" spc="120" dirty="0">
                <a:latin typeface="Trebuchet MS"/>
                <a:cs typeface="Trebuchet MS"/>
              </a:rPr>
              <a:t>and</a:t>
            </a:r>
            <a:r>
              <a:rPr sz="2200" b="1" spc="85" dirty="0">
                <a:latin typeface="Trebuchet MS"/>
                <a:cs typeface="Trebuchet MS"/>
              </a:rPr>
              <a:t> </a:t>
            </a:r>
            <a:r>
              <a:rPr sz="2200" b="1" spc="105" dirty="0">
                <a:latin typeface="Trebuchet MS"/>
                <a:cs typeface="Trebuchet MS"/>
              </a:rPr>
              <a:t>develop</a:t>
            </a:r>
            <a:r>
              <a:rPr sz="2200" b="1" spc="90" dirty="0">
                <a:latin typeface="Trebuchet MS"/>
                <a:cs typeface="Trebuchet MS"/>
              </a:rPr>
              <a:t> </a:t>
            </a:r>
            <a:r>
              <a:rPr sz="2200" b="1" spc="114" dirty="0">
                <a:latin typeface="Trebuchet MS"/>
                <a:cs typeface="Trebuchet MS"/>
              </a:rPr>
              <a:t>programs</a:t>
            </a:r>
            <a:r>
              <a:rPr sz="2200" b="1" spc="90" dirty="0">
                <a:latin typeface="Trebuchet MS"/>
                <a:cs typeface="Trebuchet MS"/>
              </a:rPr>
              <a:t> </a:t>
            </a:r>
            <a:r>
              <a:rPr sz="2200" b="1" spc="30" dirty="0">
                <a:latin typeface="Trebuchet MS"/>
                <a:cs typeface="Trebuchet MS"/>
              </a:rPr>
              <a:t>that</a:t>
            </a:r>
            <a:r>
              <a:rPr sz="2200" b="1" spc="85" dirty="0">
                <a:latin typeface="Trebuchet MS"/>
                <a:cs typeface="Trebuchet MS"/>
              </a:rPr>
              <a:t> </a:t>
            </a:r>
            <a:r>
              <a:rPr sz="2200" b="1" spc="160" dirty="0">
                <a:latin typeface="Trebuchet MS"/>
                <a:cs typeface="Trebuchet MS"/>
              </a:rPr>
              <a:t>add</a:t>
            </a:r>
            <a:r>
              <a:rPr sz="2200" b="1" spc="90" dirty="0">
                <a:latin typeface="Trebuchet MS"/>
                <a:cs typeface="Trebuchet MS"/>
              </a:rPr>
              <a:t> </a:t>
            </a:r>
            <a:r>
              <a:rPr sz="2200" b="1" spc="65" dirty="0">
                <a:latin typeface="Trebuchet MS"/>
                <a:cs typeface="Trebuchet MS"/>
              </a:rPr>
              <a:t>to</a:t>
            </a:r>
            <a:r>
              <a:rPr sz="2200" b="1" spc="90" dirty="0">
                <a:latin typeface="Trebuchet MS"/>
                <a:cs typeface="Trebuchet MS"/>
              </a:rPr>
              <a:t> </a:t>
            </a:r>
            <a:r>
              <a:rPr sz="2200" b="1" spc="85" dirty="0">
                <a:latin typeface="Trebuchet MS"/>
                <a:cs typeface="Trebuchet MS"/>
              </a:rPr>
              <a:t>classroom </a:t>
            </a:r>
            <a:r>
              <a:rPr sz="2200" b="1" spc="35" dirty="0">
                <a:latin typeface="Trebuchet MS"/>
                <a:cs typeface="Trebuchet MS"/>
              </a:rPr>
              <a:t>instruction</a:t>
            </a:r>
            <a:endParaRPr sz="2200">
              <a:latin typeface="Trebuchet MS"/>
              <a:cs typeface="Trebuchet MS"/>
            </a:endParaRPr>
          </a:p>
          <a:p>
            <a:pPr marL="487045">
              <a:lnSpc>
                <a:spcPts val="2635"/>
              </a:lnSpc>
            </a:pPr>
            <a:r>
              <a:rPr sz="2200" b="1" spc="80" dirty="0">
                <a:latin typeface="Trebuchet MS"/>
                <a:cs typeface="Trebuchet MS"/>
              </a:rPr>
              <a:t>Involve </a:t>
            </a:r>
            <a:r>
              <a:rPr sz="2200" b="1" spc="70" dirty="0">
                <a:latin typeface="Trebuchet MS"/>
                <a:cs typeface="Trebuchet MS"/>
              </a:rPr>
              <a:t>parents</a:t>
            </a:r>
            <a:r>
              <a:rPr sz="2200" b="1" spc="85" dirty="0">
                <a:latin typeface="Trebuchet MS"/>
                <a:cs typeface="Trebuchet MS"/>
              </a:rPr>
              <a:t> </a:t>
            </a:r>
            <a:r>
              <a:rPr sz="2200" b="1" spc="10" dirty="0">
                <a:latin typeface="Trebuchet MS"/>
                <a:cs typeface="Trebuchet MS"/>
              </a:rPr>
              <a:t>in</a:t>
            </a:r>
            <a:r>
              <a:rPr sz="2200" b="1" spc="85" dirty="0">
                <a:latin typeface="Trebuchet MS"/>
                <a:cs typeface="Trebuchet MS"/>
              </a:rPr>
              <a:t> </a:t>
            </a:r>
            <a:r>
              <a:rPr sz="2200" b="1" dirty="0">
                <a:latin typeface="Trebuchet MS"/>
                <a:cs typeface="Trebuchet MS"/>
              </a:rPr>
              <a:t>all</a:t>
            </a:r>
            <a:r>
              <a:rPr sz="2200" b="1" spc="85" dirty="0">
                <a:latin typeface="Trebuchet MS"/>
                <a:cs typeface="Trebuchet MS"/>
              </a:rPr>
              <a:t> </a:t>
            </a:r>
            <a:r>
              <a:rPr sz="2200" b="1" spc="100" dirty="0">
                <a:latin typeface="Trebuchet MS"/>
                <a:cs typeface="Trebuchet MS"/>
              </a:rPr>
              <a:t>aspects</a:t>
            </a:r>
            <a:r>
              <a:rPr sz="2200" b="1" spc="80" dirty="0">
                <a:latin typeface="Trebuchet MS"/>
                <a:cs typeface="Trebuchet MS"/>
              </a:rPr>
              <a:t> </a:t>
            </a:r>
            <a:r>
              <a:rPr sz="2200" b="1" spc="85" dirty="0">
                <a:latin typeface="Trebuchet MS"/>
                <a:cs typeface="Trebuchet MS"/>
              </a:rPr>
              <a:t>of </a:t>
            </a:r>
            <a:r>
              <a:rPr sz="2200" b="1" spc="25" dirty="0">
                <a:latin typeface="Trebuchet MS"/>
                <a:cs typeface="Trebuchet MS"/>
              </a:rPr>
              <a:t>the</a:t>
            </a:r>
            <a:r>
              <a:rPr sz="2200" b="1" spc="85" dirty="0">
                <a:latin typeface="Trebuchet MS"/>
                <a:cs typeface="Trebuchet MS"/>
              </a:rPr>
              <a:t> </a:t>
            </a:r>
            <a:r>
              <a:rPr sz="2200" b="1" spc="110" dirty="0">
                <a:latin typeface="Trebuchet MS"/>
                <a:cs typeface="Trebuchet MS"/>
              </a:rPr>
              <a:t>program</a:t>
            </a:r>
            <a:endParaRPr sz="220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212586" y="877798"/>
            <a:ext cx="10487025" cy="8347075"/>
            <a:chOff x="7212586" y="877798"/>
            <a:chExt cx="10487025" cy="8347075"/>
          </a:xfrm>
        </p:grpSpPr>
        <p:pic>
          <p:nvPicPr>
            <p:cNvPr id="3" name="object 3"/>
            <p:cNvPicPr/>
            <p:nvPr/>
          </p:nvPicPr>
          <p:blipFill>
            <a:blip r:embed="rId2" cstate="print"/>
            <a:stretch>
              <a:fillRect/>
            </a:stretch>
          </p:blipFill>
          <p:spPr>
            <a:xfrm>
              <a:off x="13777934" y="1201220"/>
              <a:ext cx="3799918" cy="1590724"/>
            </a:xfrm>
            <a:prstGeom prst="rect">
              <a:avLst/>
            </a:prstGeom>
          </p:spPr>
        </p:pic>
        <p:pic>
          <p:nvPicPr>
            <p:cNvPr id="4" name="object 4"/>
            <p:cNvPicPr/>
            <p:nvPr/>
          </p:nvPicPr>
          <p:blipFill>
            <a:blip r:embed="rId3" cstate="print"/>
            <a:stretch>
              <a:fillRect/>
            </a:stretch>
          </p:blipFill>
          <p:spPr>
            <a:xfrm>
              <a:off x="7416184" y="877798"/>
              <a:ext cx="2470467" cy="2438400"/>
            </a:xfrm>
            <a:prstGeom prst="rect">
              <a:avLst/>
            </a:prstGeom>
          </p:spPr>
        </p:pic>
        <p:pic>
          <p:nvPicPr>
            <p:cNvPr id="5" name="object 5"/>
            <p:cNvPicPr/>
            <p:nvPr/>
          </p:nvPicPr>
          <p:blipFill>
            <a:blip r:embed="rId4" cstate="print"/>
            <a:stretch>
              <a:fillRect/>
            </a:stretch>
          </p:blipFill>
          <p:spPr>
            <a:xfrm>
              <a:off x="15711368" y="7429583"/>
              <a:ext cx="1792136" cy="1791870"/>
            </a:xfrm>
            <a:prstGeom prst="rect">
              <a:avLst/>
            </a:prstGeom>
          </p:spPr>
        </p:pic>
        <p:pic>
          <p:nvPicPr>
            <p:cNvPr id="6" name="object 6"/>
            <p:cNvPicPr/>
            <p:nvPr/>
          </p:nvPicPr>
          <p:blipFill>
            <a:blip r:embed="rId5" cstate="print"/>
            <a:stretch>
              <a:fillRect/>
            </a:stretch>
          </p:blipFill>
          <p:spPr>
            <a:xfrm>
              <a:off x="7212586" y="7430718"/>
              <a:ext cx="2638426" cy="1793943"/>
            </a:xfrm>
            <a:prstGeom prst="rect">
              <a:avLst/>
            </a:prstGeom>
          </p:spPr>
        </p:pic>
        <p:pic>
          <p:nvPicPr>
            <p:cNvPr id="7" name="object 7"/>
            <p:cNvPicPr/>
            <p:nvPr/>
          </p:nvPicPr>
          <p:blipFill>
            <a:blip r:embed="rId6" cstate="print"/>
            <a:stretch>
              <a:fillRect/>
            </a:stretch>
          </p:blipFill>
          <p:spPr>
            <a:xfrm>
              <a:off x="9724727" y="3934656"/>
              <a:ext cx="161925" cy="161924"/>
            </a:xfrm>
            <a:prstGeom prst="rect">
              <a:avLst/>
            </a:prstGeom>
          </p:spPr>
        </p:pic>
        <p:pic>
          <p:nvPicPr>
            <p:cNvPr id="8" name="object 8"/>
            <p:cNvPicPr/>
            <p:nvPr/>
          </p:nvPicPr>
          <p:blipFill>
            <a:blip r:embed="rId6" cstate="print"/>
            <a:stretch>
              <a:fillRect/>
            </a:stretch>
          </p:blipFill>
          <p:spPr>
            <a:xfrm>
              <a:off x="9724727" y="5020506"/>
              <a:ext cx="161925" cy="161924"/>
            </a:xfrm>
            <a:prstGeom prst="rect">
              <a:avLst/>
            </a:prstGeom>
          </p:spPr>
        </p:pic>
        <p:pic>
          <p:nvPicPr>
            <p:cNvPr id="9" name="object 9"/>
            <p:cNvPicPr/>
            <p:nvPr/>
          </p:nvPicPr>
          <p:blipFill>
            <a:blip r:embed="rId6" cstate="print"/>
            <a:stretch>
              <a:fillRect/>
            </a:stretch>
          </p:blipFill>
          <p:spPr>
            <a:xfrm>
              <a:off x="9724727" y="6106356"/>
              <a:ext cx="161925" cy="161924"/>
            </a:xfrm>
            <a:prstGeom prst="rect">
              <a:avLst/>
            </a:prstGeom>
          </p:spPr>
        </p:pic>
      </p:grpSp>
      <p:sp>
        <p:nvSpPr>
          <p:cNvPr id="10" name="object 10"/>
          <p:cNvSpPr txBox="1"/>
          <p:nvPr/>
        </p:nvSpPr>
        <p:spPr>
          <a:xfrm>
            <a:off x="437143" y="3541745"/>
            <a:ext cx="7440295" cy="3084830"/>
          </a:xfrm>
          <a:prstGeom prst="rect">
            <a:avLst/>
          </a:prstGeom>
        </p:spPr>
        <p:txBody>
          <a:bodyPr vert="horz" wrap="square" lIns="0" tIns="25400" rIns="0" bIns="0" rtlCol="0">
            <a:spAutoFit/>
          </a:bodyPr>
          <a:lstStyle/>
          <a:p>
            <a:pPr marL="12700" marR="5080" algn="just">
              <a:lnSpc>
                <a:spcPts val="8030"/>
              </a:lnSpc>
              <a:spcBef>
                <a:spcPts val="200"/>
              </a:spcBef>
            </a:pPr>
            <a:r>
              <a:rPr sz="6700" b="1" spc="395" dirty="0">
                <a:solidFill>
                  <a:srgbClr val="00B050"/>
                </a:solidFill>
                <a:latin typeface="Trebuchet MS"/>
                <a:cs typeface="Trebuchet MS"/>
              </a:rPr>
              <a:t>How</a:t>
            </a:r>
            <a:r>
              <a:rPr sz="6700" b="1" spc="215" dirty="0">
                <a:solidFill>
                  <a:srgbClr val="00B050"/>
                </a:solidFill>
                <a:latin typeface="Trebuchet MS"/>
                <a:cs typeface="Trebuchet MS"/>
              </a:rPr>
              <a:t> </a:t>
            </a:r>
            <a:r>
              <a:rPr sz="6700" b="1" spc="395" dirty="0">
                <a:solidFill>
                  <a:srgbClr val="00B050"/>
                </a:solidFill>
                <a:latin typeface="Trebuchet MS"/>
                <a:cs typeface="Trebuchet MS"/>
              </a:rPr>
              <a:t>Does</a:t>
            </a:r>
            <a:r>
              <a:rPr sz="6700" b="1" spc="220" dirty="0">
                <a:solidFill>
                  <a:srgbClr val="00B050"/>
                </a:solidFill>
                <a:latin typeface="Trebuchet MS"/>
                <a:cs typeface="Trebuchet MS"/>
              </a:rPr>
              <a:t> </a:t>
            </a:r>
            <a:r>
              <a:rPr sz="6700" b="1" spc="125" dirty="0">
                <a:solidFill>
                  <a:srgbClr val="00B050"/>
                </a:solidFill>
                <a:latin typeface="Trebuchet MS"/>
                <a:cs typeface="Trebuchet MS"/>
              </a:rPr>
              <a:t>Shirley </a:t>
            </a:r>
            <a:r>
              <a:rPr sz="6700" b="1" spc="-2005" dirty="0">
                <a:solidFill>
                  <a:srgbClr val="00B050"/>
                </a:solidFill>
                <a:latin typeface="Trebuchet MS"/>
                <a:cs typeface="Trebuchet MS"/>
              </a:rPr>
              <a:t> </a:t>
            </a:r>
            <a:r>
              <a:rPr sz="6700" b="1" spc="45" dirty="0">
                <a:solidFill>
                  <a:srgbClr val="00B050"/>
                </a:solidFill>
                <a:latin typeface="Trebuchet MS"/>
                <a:cs typeface="Trebuchet MS"/>
              </a:rPr>
              <a:t>Hills </a:t>
            </a:r>
            <a:r>
              <a:rPr sz="6700" b="1" spc="370" dirty="0">
                <a:solidFill>
                  <a:srgbClr val="00B050"/>
                </a:solidFill>
                <a:latin typeface="Trebuchet MS"/>
                <a:cs typeface="Trebuchet MS"/>
              </a:rPr>
              <a:t>Spend </a:t>
            </a:r>
            <a:r>
              <a:rPr sz="6700" b="1" spc="-75" dirty="0">
                <a:solidFill>
                  <a:srgbClr val="00B050"/>
                </a:solidFill>
                <a:latin typeface="Trebuchet MS"/>
                <a:cs typeface="Trebuchet MS"/>
              </a:rPr>
              <a:t>Title </a:t>
            </a:r>
            <a:r>
              <a:rPr sz="6700" b="1" spc="-80" dirty="0">
                <a:solidFill>
                  <a:srgbClr val="00B050"/>
                </a:solidFill>
                <a:latin typeface="Trebuchet MS"/>
                <a:cs typeface="Trebuchet MS"/>
              </a:rPr>
              <a:t>I </a:t>
            </a:r>
            <a:r>
              <a:rPr sz="6700" b="1" spc="-2005" dirty="0">
                <a:solidFill>
                  <a:srgbClr val="00B050"/>
                </a:solidFill>
                <a:latin typeface="Trebuchet MS"/>
                <a:cs typeface="Trebuchet MS"/>
              </a:rPr>
              <a:t> </a:t>
            </a:r>
            <a:r>
              <a:rPr sz="6700" b="1" spc="295" dirty="0">
                <a:solidFill>
                  <a:srgbClr val="00B050"/>
                </a:solidFill>
                <a:latin typeface="Trebuchet MS"/>
                <a:cs typeface="Trebuchet MS"/>
              </a:rPr>
              <a:t>Funds?</a:t>
            </a:r>
            <a:endParaRPr sz="6700" dirty="0">
              <a:solidFill>
                <a:srgbClr val="00B050"/>
              </a:solidFill>
              <a:latin typeface="Trebuchet MS"/>
              <a:cs typeface="Trebuchet MS"/>
            </a:endParaRPr>
          </a:p>
        </p:txBody>
      </p:sp>
      <p:sp>
        <p:nvSpPr>
          <p:cNvPr id="11" name="object 11"/>
          <p:cNvSpPr txBox="1">
            <a:spLocks noGrp="1"/>
          </p:cNvSpPr>
          <p:nvPr>
            <p:ph type="title"/>
          </p:nvPr>
        </p:nvSpPr>
        <p:spPr>
          <a:xfrm>
            <a:off x="10098682" y="2617031"/>
            <a:ext cx="6198870" cy="3831590"/>
          </a:xfrm>
          <a:prstGeom prst="rect">
            <a:avLst/>
          </a:prstGeom>
        </p:spPr>
        <p:txBody>
          <a:bodyPr vert="horz" wrap="square" lIns="0" tIns="12700" rIns="0" bIns="0" rtlCol="0">
            <a:spAutoFit/>
          </a:bodyPr>
          <a:lstStyle/>
          <a:p>
            <a:pPr marL="12700">
              <a:lnSpc>
                <a:spcPct val="100000"/>
              </a:lnSpc>
              <a:spcBef>
                <a:spcPts val="100"/>
              </a:spcBef>
            </a:pPr>
            <a:r>
              <a:rPr sz="3600" spc="60" dirty="0">
                <a:solidFill>
                  <a:srgbClr val="000000"/>
                </a:solidFill>
                <a:latin typeface="Trebuchet MS"/>
                <a:cs typeface="Trebuchet MS"/>
              </a:rPr>
              <a:t>Instructional</a:t>
            </a:r>
            <a:r>
              <a:rPr sz="3600" spc="125" dirty="0">
                <a:solidFill>
                  <a:srgbClr val="000000"/>
                </a:solidFill>
                <a:latin typeface="Trebuchet MS"/>
                <a:cs typeface="Trebuchet MS"/>
              </a:rPr>
              <a:t> </a:t>
            </a:r>
            <a:r>
              <a:rPr sz="3600" spc="135" dirty="0">
                <a:solidFill>
                  <a:srgbClr val="000000"/>
                </a:solidFill>
                <a:latin typeface="Trebuchet MS"/>
                <a:cs typeface="Trebuchet MS"/>
              </a:rPr>
              <a:t>Supplies</a:t>
            </a:r>
            <a:endParaRPr sz="3600">
              <a:latin typeface="Trebuchet MS"/>
              <a:cs typeface="Trebuchet MS"/>
            </a:endParaRPr>
          </a:p>
          <a:p>
            <a:pPr marL="12700">
              <a:lnSpc>
                <a:spcPct val="100000"/>
              </a:lnSpc>
              <a:spcBef>
                <a:spcPts val="4230"/>
              </a:spcBef>
            </a:pPr>
            <a:r>
              <a:rPr sz="3600" spc="165" dirty="0">
                <a:solidFill>
                  <a:srgbClr val="000000"/>
                </a:solidFill>
                <a:latin typeface="Trebuchet MS"/>
                <a:cs typeface="Trebuchet MS"/>
              </a:rPr>
              <a:t>Technology</a:t>
            </a:r>
            <a:endParaRPr sz="3600">
              <a:latin typeface="Trebuchet MS"/>
              <a:cs typeface="Trebuchet MS"/>
            </a:endParaRPr>
          </a:p>
          <a:p>
            <a:pPr marL="12700" marR="5080">
              <a:lnSpc>
                <a:spcPct val="197900"/>
              </a:lnSpc>
            </a:pPr>
            <a:r>
              <a:rPr sz="3600" spc="120" dirty="0">
                <a:solidFill>
                  <a:srgbClr val="000000"/>
                </a:solidFill>
                <a:latin typeface="Trebuchet MS"/>
                <a:cs typeface="Trebuchet MS"/>
              </a:rPr>
              <a:t>Professional </a:t>
            </a:r>
            <a:r>
              <a:rPr sz="3600" spc="125" dirty="0">
                <a:solidFill>
                  <a:srgbClr val="000000"/>
                </a:solidFill>
                <a:latin typeface="Trebuchet MS"/>
                <a:cs typeface="Trebuchet MS"/>
              </a:rPr>
              <a:t>Development </a:t>
            </a:r>
            <a:r>
              <a:rPr sz="3600" spc="130" dirty="0">
                <a:solidFill>
                  <a:srgbClr val="000000"/>
                </a:solidFill>
                <a:latin typeface="Trebuchet MS"/>
                <a:cs typeface="Trebuchet MS"/>
              </a:rPr>
              <a:t> </a:t>
            </a:r>
            <a:r>
              <a:rPr sz="3600" spc="45" dirty="0">
                <a:solidFill>
                  <a:srgbClr val="000000"/>
                </a:solidFill>
                <a:latin typeface="Trebuchet MS"/>
                <a:cs typeface="Trebuchet MS"/>
              </a:rPr>
              <a:t>Family</a:t>
            </a:r>
            <a:r>
              <a:rPr sz="3600" spc="125" dirty="0">
                <a:solidFill>
                  <a:srgbClr val="000000"/>
                </a:solidFill>
                <a:latin typeface="Trebuchet MS"/>
                <a:cs typeface="Trebuchet MS"/>
              </a:rPr>
              <a:t> </a:t>
            </a:r>
            <a:r>
              <a:rPr sz="3600" spc="175" dirty="0">
                <a:solidFill>
                  <a:srgbClr val="000000"/>
                </a:solidFill>
                <a:latin typeface="Trebuchet MS"/>
                <a:cs typeface="Trebuchet MS"/>
              </a:rPr>
              <a:t>Engagement</a:t>
            </a:r>
            <a:r>
              <a:rPr sz="3600" spc="125" dirty="0">
                <a:solidFill>
                  <a:srgbClr val="000000"/>
                </a:solidFill>
                <a:latin typeface="Trebuchet MS"/>
                <a:cs typeface="Trebuchet MS"/>
              </a:rPr>
              <a:t> </a:t>
            </a:r>
            <a:r>
              <a:rPr sz="3600" spc="90" dirty="0">
                <a:solidFill>
                  <a:srgbClr val="000000"/>
                </a:solidFill>
                <a:latin typeface="Trebuchet MS"/>
                <a:cs typeface="Trebuchet MS"/>
              </a:rPr>
              <a:t>Liaison</a:t>
            </a:r>
            <a:endParaRPr sz="3600">
              <a:latin typeface="Trebuchet MS"/>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212586" y="381634"/>
            <a:ext cx="10487025" cy="8843645"/>
            <a:chOff x="7212586" y="381634"/>
            <a:chExt cx="10487025" cy="8843645"/>
          </a:xfrm>
        </p:grpSpPr>
        <p:pic>
          <p:nvPicPr>
            <p:cNvPr id="3" name="object 3"/>
            <p:cNvPicPr/>
            <p:nvPr/>
          </p:nvPicPr>
          <p:blipFill>
            <a:blip r:embed="rId2" cstate="print"/>
            <a:stretch>
              <a:fillRect/>
            </a:stretch>
          </p:blipFill>
          <p:spPr>
            <a:xfrm>
              <a:off x="13777934" y="1201218"/>
              <a:ext cx="3799918" cy="1590724"/>
            </a:xfrm>
            <a:prstGeom prst="rect">
              <a:avLst/>
            </a:prstGeom>
          </p:spPr>
        </p:pic>
        <p:pic>
          <p:nvPicPr>
            <p:cNvPr id="4" name="object 4"/>
            <p:cNvPicPr/>
            <p:nvPr/>
          </p:nvPicPr>
          <p:blipFill>
            <a:blip r:embed="rId3" cstate="print"/>
            <a:stretch>
              <a:fillRect/>
            </a:stretch>
          </p:blipFill>
          <p:spPr>
            <a:xfrm>
              <a:off x="7316951" y="381634"/>
              <a:ext cx="2389970" cy="2438400"/>
            </a:xfrm>
            <a:prstGeom prst="rect">
              <a:avLst/>
            </a:prstGeom>
          </p:spPr>
        </p:pic>
        <p:pic>
          <p:nvPicPr>
            <p:cNvPr id="5" name="object 5"/>
            <p:cNvPicPr/>
            <p:nvPr/>
          </p:nvPicPr>
          <p:blipFill>
            <a:blip r:embed="rId4" cstate="print"/>
            <a:stretch>
              <a:fillRect/>
            </a:stretch>
          </p:blipFill>
          <p:spPr>
            <a:xfrm>
              <a:off x="15711368" y="7429582"/>
              <a:ext cx="1792136" cy="1791870"/>
            </a:xfrm>
            <a:prstGeom prst="rect">
              <a:avLst/>
            </a:prstGeom>
          </p:spPr>
        </p:pic>
        <p:pic>
          <p:nvPicPr>
            <p:cNvPr id="6" name="object 6"/>
            <p:cNvPicPr/>
            <p:nvPr/>
          </p:nvPicPr>
          <p:blipFill>
            <a:blip r:embed="rId5" cstate="print"/>
            <a:stretch>
              <a:fillRect/>
            </a:stretch>
          </p:blipFill>
          <p:spPr>
            <a:xfrm>
              <a:off x="7212586" y="7430716"/>
              <a:ext cx="2638426" cy="1793943"/>
            </a:xfrm>
            <a:prstGeom prst="rect">
              <a:avLst/>
            </a:prstGeom>
          </p:spPr>
        </p:pic>
      </p:grpSp>
      <p:sp>
        <p:nvSpPr>
          <p:cNvPr id="7" name="object 7"/>
          <p:cNvSpPr txBox="1"/>
          <p:nvPr/>
        </p:nvSpPr>
        <p:spPr>
          <a:xfrm>
            <a:off x="286399" y="3003239"/>
            <a:ext cx="7266940" cy="3808729"/>
          </a:xfrm>
          <a:prstGeom prst="rect">
            <a:avLst/>
          </a:prstGeom>
        </p:spPr>
        <p:txBody>
          <a:bodyPr vert="horz" wrap="square" lIns="0" tIns="16510" rIns="0" bIns="0" rtlCol="0">
            <a:spAutoFit/>
          </a:bodyPr>
          <a:lstStyle/>
          <a:p>
            <a:pPr marL="12700" marR="5080">
              <a:lnSpc>
                <a:spcPct val="100000"/>
              </a:lnSpc>
              <a:spcBef>
                <a:spcPts val="130"/>
              </a:spcBef>
            </a:pPr>
            <a:r>
              <a:rPr sz="6200" b="1" spc="-55" dirty="0">
                <a:solidFill>
                  <a:srgbClr val="0070C0"/>
                </a:solidFill>
                <a:latin typeface="Trebuchet MS"/>
                <a:cs typeface="Trebuchet MS"/>
              </a:rPr>
              <a:t>Title</a:t>
            </a:r>
            <a:r>
              <a:rPr sz="6200" b="1" spc="210" dirty="0">
                <a:solidFill>
                  <a:srgbClr val="0070C0"/>
                </a:solidFill>
                <a:latin typeface="Trebuchet MS"/>
                <a:cs typeface="Trebuchet MS"/>
              </a:rPr>
              <a:t> </a:t>
            </a:r>
            <a:r>
              <a:rPr sz="6200" b="1" spc="-65" dirty="0">
                <a:solidFill>
                  <a:srgbClr val="0070C0"/>
                </a:solidFill>
                <a:latin typeface="Trebuchet MS"/>
                <a:cs typeface="Trebuchet MS"/>
              </a:rPr>
              <a:t>I</a:t>
            </a:r>
            <a:r>
              <a:rPr sz="6200" b="1" spc="215" dirty="0">
                <a:solidFill>
                  <a:srgbClr val="0070C0"/>
                </a:solidFill>
                <a:latin typeface="Trebuchet MS"/>
                <a:cs typeface="Trebuchet MS"/>
              </a:rPr>
              <a:t> </a:t>
            </a:r>
            <a:r>
              <a:rPr sz="6200" b="1" spc="260" dirty="0">
                <a:solidFill>
                  <a:srgbClr val="0070C0"/>
                </a:solidFill>
                <a:latin typeface="Trebuchet MS"/>
                <a:cs typeface="Trebuchet MS"/>
              </a:rPr>
              <a:t>School-wide </a:t>
            </a:r>
            <a:r>
              <a:rPr sz="6200" b="1" spc="-1855" dirty="0">
                <a:solidFill>
                  <a:srgbClr val="0070C0"/>
                </a:solidFill>
                <a:latin typeface="Trebuchet MS"/>
                <a:cs typeface="Trebuchet MS"/>
              </a:rPr>
              <a:t> </a:t>
            </a:r>
            <a:r>
              <a:rPr sz="6200" b="1" spc="170" dirty="0">
                <a:solidFill>
                  <a:srgbClr val="0070C0"/>
                </a:solidFill>
                <a:latin typeface="Trebuchet MS"/>
                <a:cs typeface="Trebuchet MS"/>
              </a:rPr>
              <a:t>Requirements</a:t>
            </a:r>
            <a:r>
              <a:rPr sz="6200" b="1" spc="220" dirty="0">
                <a:solidFill>
                  <a:srgbClr val="0070C0"/>
                </a:solidFill>
                <a:latin typeface="Trebuchet MS"/>
                <a:cs typeface="Trebuchet MS"/>
              </a:rPr>
              <a:t> </a:t>
            </a:r>
            <a:r>
              <a:rPr sz="6200" b="1" spc="150" dirty="0">
                <a:solidFill>
                  <a:srgbClr val="0070C0"/>
                </a:solidFill>
                <a:latin typeface="Trebuchet MS"/>
                <a:cs typeface="Trebuchet MS"/>
              </a:rPr>
              <a:t>for </a:t>
            </a:r>
            <a:r>
              <a:rPr sz="6200" b="1" spc="155" dirty="0">
                <a:solidFill>
                  <a:srgbClr val="0070C0"/>
                </a:solidFill>
                <a:latin typeface="Trebuchet MS"/>
                <a:cs typeface="Trebuchet MS"/>
              </a:rPr>
              <a:t> </a:t>
            </a:r>
            <a:r>
              <a:rPr sz="6200" b="1" spc="135" dirty="0">
                <a:solidFill>
                  <a:srgbClr val="0070C0"/>
                </a:solidFill>
                <a:latin typeface="Trebuchet MS"/>
                <a:cs typeface="Trebuchet MS"/>
              </a:rPr>
              <a:t>Shirley</a:t>
            </a:r>
            <a:r>
              <a:rPr sz="6200" b="1" spc="240" dirty="0">
                <a:solidFill>
                  <a:srgbClr val="0070C0"/>
                </a:solidFill>
                <a:latin typeface="Trebuchet MS"/>
                <a:cs typeface="Trebuchet MS"/>
              </a:rPr>
              <a:t> </a:t>
            </a:r>
            <a:r>
              <a:rPr sz="6200" b="1" spc="55" dirty="0">
                <a:solidFill>
                  <a:srgbClr val="0070C0"/>
                </a:solidFill>
                <a:latin typeface="Trebuchet MS"/>
                <a:cs typeface="Trebuchet MS"/>
              </a:rPr>
              <a:t>Hills </a:t>
            </a:r>
            <a:r>
              <a:rPr sz="6200" b="1" spc="60" dirty="0">
                <a:solidFill>
                  <a:srgbClr val="0070C0"/>
                </a:solidFill>
                <a:latin typeface="Trebuchet MS"/>
                <a:cs typeface="Trebuchet MS"/>
              </a:rPr>
              <a:t> </a:t>
            </a:r>
            <a:r>
              <a:rPr sz="6200" b="1" spc="135" dirty="0">
                <a:solidFill>
                  <a:srgbClr val="0070C0"/>
                </a:solidFill>
                <a:latin typeface="Trebuchet MS"/>
                <a:cs typeface="Trebuchet MS"/>
              </a:rPr>
              <a:t>Elementary</a:t>
            </a:r>
            <a:endParaRPr sz="6200" dirty="0">
              <a:solidFill>
                <a:srgbClr val="0070C0"/>
              </a:solidFill>
              <a:latin typeface="Trebuchet MS"/>
              <a:cs typeface="Trebuchet MS"/>
            </a:endParaRPr>
          </a:p>
        </p:txBody>
      </p:sp>
      <p:sp>
        <p:nvSpPr>
          <p:cNvPr id="8" name="object 8"/>
          <p:cNvSpPr txBox="1">
            <a:spLocks noGrp="1"/>
          </p:cNvSpPr>
          <p:nvPr>
            <p:ph type="title"/>
          </p:nvPr>
        </p:nvSpPr>
        <p:spPr>
          <a:xfrm>
            <a:off x="8500232" y="4093601"/>
            <a:ext cx="8816975" cy="1683793"/>
          </a:xfrm>
          <a:prstGeom prst="rect">
            <a:avLst/>
          </a:prstGeom>
        </p:spPr>
        <p:txBody>
          <a:bodyPr vert="horz" wrap="square" lIns="0" tIns="29209" rIns="0" bIns="0" rtlCol="0">
            <a:spAutoFit/>
          </a:bodyPr>
          <a:lstStyle/>
          <a:p>
            <a:pPr marL="12700" marR="5080">
              <a:lnSpc>
                <a:spcPts val="4280"/>
              </a:lnSpc>
              <a:spcBef>
                <a:spcPts val="229"/>
              </a:spcBef>
            </a:pPr>
            <a:r>
              <a:rPr sz="3600" spc="70" dirty="0">
                <a:solidFill>
                  <a:srgbClr val="00B050"/>
                </a:solidFill>
                <a:latin typeface="Trebuchet MS"/>
                <a:cs typeface="Trebuchet MS"/>
              </a:rPr>
              <a:t>Shirley</a:t>
            </a:r>
            <a:r>
              <a:rPr sz="3600" spc="130" dirty="0">
                <a:solidFill>
                  <a:srgbClr val="00B050"/>
                </a:solidFill>
                <a:latin typeface="Trebuchet MS"/>
                <a:cs typeface="Trebuchet MS"/>
              </a:rPr>
              <a:t> </a:t>
            </a:r>
            <a:r>
              <a:rPr sz="3600" spc="20" dirty="0">
                <a:solidFill>
                  <a:srgbClr val="00B050"/>
                </a:solidFill>
                <a:latin typeface="Trebuchet MS"/>
                <a:cs typeface="Trebuchet MS"/>
              </a:rPr>
              <a:t>Hills</a:t>
            </a:r>
            <a:r>
              <a:rPr sz="3600" spc="135" dirty="0">
                <a:solidFill>
                  <a:srgbClr val="00B050"/>
                </a:solidFill>
                <a:latin typeface="Trebuchet MS"/>
                <a:cs typeface="Trebuchet MS"/>
              </a:rPr>
              <a:t> </a:t>
            </a:r>
            <a:r>
              <a:rPr sz="3600" spc="65" dirty="0">
                <a:solidFill>
                  <a:srgbClr val="00B050"/>
                </a:solidFill>
                <a:latin typeface="Trebuchet MS"/>
                <a:cs typeface="Trebuchet MS"/>
              </a:rPr>
              <a:t>Elementary</a:t>
            </a:r>
            <a:r>
              <a:rPr sz="3600" spc="130" dirty="0">
                <a:solidFill>
                  <a:srgbClr val="00B050"/>
                </a:solidFill>
                <a:latin typeface="Trebuchet MS"/>
                <a:cs typeface="Trebuchet MS"/>
              </a:rPr>
              <a:t> </a:t>
            </a:r>
            <a:r>
              <a:rPr sz="3600" spc="100" dirty="0">
                <a:solidFill>
                  <a:srgbClr val="00B050"/>
                </a:solidFill>
                <a:latin typeface="Trebuchet MS"/>
                <a:cs typeface="Trebuchet MS"/>
              </a:rPr>
              <a:t>is</a:t>
            </a:r>
            <a:r>
              <a:rPr sz="3600" spc="135" dirty="0">
                <a:solidFill>
                  <a:srgbClr val="00B050"/>
                </a:solidFill>
                <a:latin typeface="Trebuchet MS"/>
                <a:cs typeface="Trebuchet MS"/>
              </a:rPr>
              <a:t> </a:t>
            </a:r>
            <a:r>
              <a:rPr sz="3600" spc="215" dirty="0">
                <a:solidFill>
                  <a:srgbClr val="00B050"/>
                </a:solidFill>
                <a:latin typeface="Trebuchet MS"/>
                <a:cs typeface="Trebuchet MS"/>
              </a:rPr>
              <a:t>a</a:t>
            </a:r>
            <a:r>
              <a:rPr sz="3600" spc="130" dirty="0">
                <a:solidFill>
                  <a:srgbClr val="00B050"/>
                </a:solidFill>
                <a:latin typeface="Trebuchet MS"/>
                <a:cs typeface="Trebuchet MS"/>
              </a:rPr>
              <a:t> </a:t>
            </a:r>
            <a:r>
              <a:rPr sz="3600" spc="140" dirty="0">
                <a:solidFill>
                  <a:srgbClr val="00B050"/>
                </a:solidFill>
                <a:latin typeface="Trebuchet MS"/>
                <a:cs typeface="Trebuchet MS"/>
              </a:rPr>
              <a:t>School- </a:t>
            </a:r>
            <a:r>
              <a:rPr sz="3600" spc="145" dirty="0">
                <a:solidFill>
                  <a:srgbClr val="00B050"/>
                </a:solidFill>
                <a:latin typeface="Trebuchet MS"/>
                <a:cs typeface="Trebuchet MS"/>
              </a:rPr>
              <a:t> </a:t>
            </a:r>
            <a:r>
              <a:rPr sz="3600" spc="175" dirty="0">
                <a:solidFill>
                  <a:srgbClr val="00B050"/>
                </a:solidFill>
                <a:latin typeface="Trebuchet MS"/>
                <a:cs typeface="Trebuchet MS"/>
              </a:rPr>
              <a:t>Wide</a:t>
            </a:r>
            <a:r>
              <a:rPr sz="3600" spc="130" dirty="0">
                <a:solidFill>
                  <a:srgbClr val="00B050"/>
                </a:solidFill>
                <a:latin typeface="Trebuchet MS"/>
                <a:cs typeface="Trebuchet MS"/>
              </a:rPr>
              <a:t> </a:t>
            </a:r>
            <a:r>
              <a:rPr sz="3600" spc="-40" dirty="0">
                <a:solidFill>
                  <a:srgbClr val="00B050"/>
                </a:solidFill>
                <a:latin typeface="Trebuchet MS"/>
                <a:cs typeface="Trebuchet MS"/>
              </a:rPr>
              <a:t>Title</a:t>
            </a:r>
            <a:r>
              <a:rPr sz="3600" spc="135" dirty="0">
                <a:solidFill>
                  <a:srgbClr val="00B050"/>
                </a:solidFill>
                <a:latin typeface="Trebuchet MS"/>
                <a:cs typeface="Trebuchet MS"/>
              </a:rPr>
              <a:t> </a:t>
            </a:r>
            <a:r>
              <a:rPr sz="3600" spc="-45" dirty="0">
                <a:solidFill>
                  <a:srgbClr val="00B050"/>
                </a:solidFill>
                <a:latin typeface="Trebuchet MS"/>
                <a:cs typeface="Trebuchet MS"/>
              </a:rPr>
              <a:t>I</a:t>
            </a:r>
            <a:r>
              <a:rPr sz="3600" spc="130" dirty="0">
                <a:solidFill>
                  <a:srgbClr val="00B050"/>
                </a:solidFill>
                <a:latin typeface="Trebuchet MS"/>
                <a:cs typeface="Trebuchet MS"/>
              </a:rPr>
              <a:t> </a:t>
            </a:r>
            <a:r>
              <a:rPr sz="3600" spc="100" dirty="0">
                <a:solidFill>
                  <a:srgbClr val="00B050"/>
                </a:solidFill>
                <a:latin typeface="Trebuchet MS"/>
                <a:cs typeface="Trebuchet MS"/>
              </a:rPr>
              <a:t>school,</a:t>
            </a:r>
            <a:r>
              <a:rPr sz="3600" spc="135" dirty="0">
                <a:solidFill>
                  <a:srgbClr val="00B050"/>
                </a:solidFill>
                <a:latin typeface="Trebuchet MS"/>
                <a:cs typeface="Trebuchet MS"/>
              </a:rPr>
              <a:t> </a:t>
            </a:r>
            <a:r>
              <a:rPr sz="3600" spc="55" dirty="0">
                <a:solidFill>
                  <a:srgbClr val="00B050"/>
                </a:solidFill>
                <a:latin typeface="Trebuchet MS"/>
                <a:cs typeface="Trebuchet MS"/>
              </a:rPr>
              <a:t>therefore</a:t>
            </a:r>
            <a:r>
              <a:rPr sz="3600" spc="130" dirty="0">
                <a:solidFill>
                  <a:srgbClr val="00B050"/>
                </a:solidFill>
                <a:latin typeface="Trebuchet MS"/>
                <a:cs typeface="Trebuchet MS"/>
              </a:rPr>
              <a:t> </a:t>
            </a:r>
            <a:r>
              <a:rPr sz="3600" spc="140" dirty="0">
                <a:solidFill>
                  <a:srgbClr val="0070C0"/>
                </a:solidFill>
                <a:latin typeface="Trebuchet MS"/>
                <a:cs typeface="Trebuchet MS"/>
              </a:rPr>
              <a:t>ALL</a:t>
            </a:r>
            <a:r>
              <a:rPr sz="3600" spc="140" dirty="0">
                <a:solidFill>
                  <a:srgbClr val="00B050"/>
                </a:solidFill>
                <a:latin typeface="Trebuchet MS"/>
                <a:cs typeface="Trebuchet MS"/>
              </a:rPr>
              <a:t> </a:t>
            </a:r>
            <a:r>
              <a:rPr sz="3600" spc="145" dirty="0">
                <a:solidFill>
                  <a:srgbClr val="00B050"/>
                </a:solidFill>
                <a:latin typeface="Trebuchet MS"/>
                <a:cs typeface="Trebuchet MS"/>
              </a:rPr>
              <a:t> </a:t>
            </a:r>
            <a:r>
              <a:rPr sz="3600" spc="135" dirty="0">
                <a:solidFill>
                  <a:srgbClr val="00B050"/>
                </a:solidFill>
                <a:latin typeface="Trebuchet MS"/>
                <a:cs typeface="Trebuchet MS"/>
              </a:rPr>
              <a:t>students</a:t>
            </a:r>
            <a:r>
              <a:rPr sz="3600" spc="125" dirty="0">
                <a:solidFill>
                  <a:srgbClr val="00B050"/>
                </a:solidFill>
                <a:latin typeface="Trebuchet MS"/>
                <a:cs typeface="Trebuchet MS"/>
              </a:rPr>
              <a:t> </a:t>
            </a:r>
            <a:r>
              <a:rPr sz="3600" spc="70" dirty="0">
                <a:solidFill>
                  <a:srgbClr val="00B050"/>
                </a:solidFill>
                <a:latin typeface="Trebuchet MS"/>
                <a:cs typeface="Trebuchet MS"/>
              </a:rPr>
              <a:t>benefit</a:t>
            </a:r>
            <a:r>
              <a:rPr sz="3600" spc="130" dirty="0">
                <a:solidFill>
                  <a:srgbClr val="00B050"/>
                </a:solidFill>
                <a:latin typeface="Trebuchet MS"/>
                <a:cs typeface="Trebuchet MS"/>
              </a:rPr>
              <a:t> </a:t>
            </a:r>
            <a:r>
              <a:rPr sz="3600" spc="70" dirty="0">
                <a:solidFill>
                  <a:srgbClr val="00B050"/>
                </a:solidFill>
                <a:latin typeface="Trebuchet MS"/>
                <a:cs typeface="Trebuchet MS"/>
              </a:rPr>
              <a:t>from</a:t>
            </a:r>
            <a:r>
              <a:rPr sz="3600" spc="125" dirty="0">
                <a:solidFill>
                  <a:srgbClr val="00B050"/>
                </a:solidFill>
                <a:latin typeface="Trebuchet MS"/>
                <a:cs typeface="Trebuchet MS"/>
              </a:rPr>
              <a:t> </a:t>
            </a:r>
            <a:r>
              <a:rPr sz="3600" spc="-40" dirty="0">
                <a:solidFill>
                  <a:srgbClr val="00B050"/>
                </a:solidFill>
                <a:latin typeface="Trebuchet MS"/>
                <a:cs typeface="Trebuchet MS"/>
              </a:rPr>
              <a:t>Title</a:t>
            </a:r>
            <a:r>
              <a:rPr sz="3600" spc="130" dirty="0">
                <a:solidFill>
                  <a:srgbClr val="00B050"/>
                </a:solidFill>
                <a:latin typeface="Trebuchet MS"/>
                <a:cs typeface="Trebuchet MS"/>
              </a:rPr>
              <a:t> </a:t>
            </a:r>
            <a:r>
              <a:rPr sz="3600" spc="-45" dirty="0">
                <a:solidFill>
                  <a:srgbClr val="00B050"/>
                </a:solidFill>
                <a:latin typeface="Trebuchet MS"/>
                <a:cs typeface="Trebuchet MS"/>
              </a:rPr>
              <a:t>I</a:t>
            </a:r>
            <a:r>
              <a:rPr sz="3600" spc="125" dirty="0">
                <a:solidFill>
                  <a:srgbClr val="00B050"/>
                </a:solidFill>
                <a:latin typeface="Trebuchet MS"/>
                <a:cs typeface="Trebuchet MS"/>
              </a:rPr>
              <a:t> </a:t>
            </a:r>
            <a:r>
              <a:rPr sz="3600" spc="40" dirty="0">
                <a:solidFill>
                  <a:srgbClr val="00B050"/>
                </a:solidFill>
                <a:latin typeface="Trebuchet MS"/>
                <a:cs typeface="Trebuchet MS"/>
              </a:rPr>
              <a:t>resources.</a:t>
            </a:r>
            <a:endParaRPr sz="3600" dirty="0">
              <a:solidFill>
                <a:srgbClr val="00B050"/>
              </a:solidFill>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AD0DA"/>
          </a:solidFill>
        </p:spPr>
        <p:txBody>
          <a:bodyPr wrap="square" lIns="0" tIns="0" rIns="0" bIns="0" rtlCol="0"/>
          <a:lstStyle/>
          <a:p>
            <a:endParaRPr/>
          </a:p>
        </p:txBody>
      </p:sp>
      <p:grpSp>
        <p:nvGrpSpPr>
          <p:cNvPr id="3" name="object 3"/>
          <p:cNvGrpSpPr/>
          <p:nvPr/>
        </p:nvGrpSpPr>
        <p:grpSpPr>
          <a:xfrm>
            <a:off x="-152400" y="138747"/>
            <a:ext cx="18287999" cy="10001249"/>
            <a:chOff x="0" y="199712"/>
            <a:chExt cx="18287999" cy="10001249"/>
          </a:xfrm>
        </p:grpSpPr>
        <p:pic>
          <p:nvPicPr>
            <p:cNvPr id="4" name="object 4"/>
            <p:cNvPicPr/>
            <p:nvPr/>
          </p:nvPicPr>
          <p:blipFill>
            <a:blip r:embed="rId2" cstate="print"/>
            <a:stretch>
              <a:fillRect/>
            </a:stretch>
          </p:blipFill>
          <p:spPr>
            <a:xfrm>
              <a:off x="0" y="199712"/>
              <a:ext cx="18287999" cy="10001249"/>
            </a:xfrm>
            <a:prstGeom prst="rect">
              <a:avLst/>
            </a:prstGeom>
          </p:spPr>
        </p:pic>
        <p:pic>
          <p:nvPicPr>
            <p:cNvPr id="5" name="object 5"/>
            <p:cNvPicPr/>
            <p:nvPr/>
          </p:nvPicPr>
          <p:blipFill>
            <a:blip r:embed="rId3" cstate="print"/>
            <a:stretch>
              <a:fillRect/>
            </a:stretch>
          </p:blipFill>
          <p:spPr>
            <a:xfrm>
              <a:off x="14066253" y="372231"/>
              <a:ext cx="3799917" cy="1590724"/>
            </a:xfrm>
            <a:prstGeom prst="rect">
              <a:avLst/>
            </a:prstGeom>
          </p:spPr>
        </p:pic>
        <p:pic>
          <p:nvPicPr>
            <p:cNvPr id="6" name="object 6"/>
            <p:cNvPicPr/>
            <p:nvPr/>
          </p:nvPicPr>
          <p:blipFill>
            <a:blip r:embed="rId4" cstate="print"/>
            <a:stretch>
              <a:fillRect/>
            </a:stretch>
          </p:blipFill>
          <p:spPr>
            <a:xfrm>
              <a:off x="10606307" y="271349"/>
              <a:ext cx="2389970" cy="2438400"/>
            </a:xfrm>
            <a:prstGeom prst="rect">
              <a:avLst/>
            </a:prstGeom>
          </p:spPr>
        </p:pic>
        <p:pic>
          <p:nvPicPr>
            <p:cNvPr id="7" name="object 7"/>
            <p:cNvPicPr/>
            <p:nvPr/>
          </p:nvPicPr>
          <p:blipFill>
            <a:blip r:embed="rId5" cstate="print"/>
            <a:stretch>
              <a:fillRect/>
            </a:stretch>
          </p:blipFill>
          <p:spPr>
            <a:xfrm>
              <a:off x="14478000" y="8171415"/>
              <a:ext cx="1792136" cy="1791870"/>
            </a:xfrm>
            <a:prstGeom prst="rect">
              <a:avLst/>
            </a:prstGeom>
          </p:spPr>
        </p:pic>
      </p:grpSp>
      <p:sp>
        <p:nvSpPr>
          <p:cNvPr id="8" name="object 8"/>
          <p:cNvSpPr txBox="1">
            <a:spLocks noGrp="1"/>
          </p:cNvSpPr>
          <p:nvPr>
            <p:ph type="title"/>
          </p:nvPr>
        </p:nvSpPr>
        <p:spPr>
          <a:xfrm>
            <a:off x="1016000" y="298491"/>
            <a:ext cx="8453120" cy="2447465"/>
          </a:xfrm>
          <a:prstGeom prst="rect">
            <a:avLst/>
          </a:prstGeom>
        </p:spPr>
        <p:txBody>
          <a:bodyPr vert="horz" wrap="square" lIns="0" tIns="15875" rIns="0" bIns="0" rtlCol="0">
            <a:spAutoFit/>
          </a:bodyPr>
          <a:lstStyle/>
          <a:p>
            <a:pPr marL="12700" marR="5080">
              <a:lnSpc>
                <a:spcPct val="99600"/>
              </a:lnSpc>
              <a:spcBef>
                <a:spcPts val="125"/>
              </a:spcBef>
            </a:pPr>
            <a:r>
              <a:rPr sz="5300" spc="95" dirty="0">
                <a:solidFill>
                  <a:srgbClr val="004AAC"/>
                </a:solidFill>
                <a:latin typeface="Trebuchet MS"/>
                <a:cs typeface="Trebuchet MS"/>
              </a:rPr>
              <a:t>Shirley</a:t>
            </a:r>
            <a:r>
              <a:rPr sz="5300" spc="185" dirty="0">
                <a:solidFill>
                  <a:srgbClr val="004AAC"/>
                </a:solidFill>
                <a:latin typeface="Trebuchet MS"/>
                <a:cs typeface="Trebuchet MS"/>
              </a:rPr>
              <a:t> </a:t>
            </a:r>
            <a:r>
              <a:rPr sz="5300" spc="30" dirty="0">
                <a:solidFill>
                  <a:srgbClr val="004AAC"/>
                </a:solidFill>
                <a:latin typeface="Trebuchet MS"/>
                <a:cs typeface="Trebuchet MS"/>
              </a:rPr>
              <a:t>Hills</a:t>
            </a:r>
            <a:r>
              <a:rPr sz="5300" spc="190" dirty="0">
                <a:solidFill>
                  <a:srgbClr val="004AAC"/>
                </a:solidFill>
                <a:latin typeface="Trebuchet MS"/>
                <a:cs typeface="Trebuchet MS"/>
              </a:rPr>
              <a:t> </a:t>
            </a:r>
            <a:r>
              <a:rPr sz="5300" spc="95" dirty="0">
                <a:solidFill>
                  <a:srgbClr val="004AAC"/>
                </a:solidFill>
                <a:latin typeface="Trebuchet MS"/>
                <a:cs typeface="Trebuchet MS"/>
              </a:rPr>
              <a:t>Elementary </a:t>
            </a:r>
            <a:r>
              <a:rPr sz="5300" spc="100" dirty="0">
                <a:solidFill>
                  <a:srgbClr val="004AAC"/>
                </a:solidFill>
                <a:latin typeface="Trebuchet MS"/>
                <a:cs typeface="Trebuchet MS"/>
              </a:rPr>
              <a:t> </a:t>
            </a:r>
            <a:r>
              <a:rPr sz="5400" spc="215" dirty="0">
                <a:solidFill>
                  <a:srgbClr val="004AAC"/>
                </a:solidFill>
                <a:latin typeface="Trebuchet MS"/>
                <a:cs typeface="Trebuchet MS"/>
              </a:rPr>
              <a:t>School-Wide</a:t>
            </a:r>
            <a:r>
              <a:rPr sz="5100" spc="175" dirty="0">
                <a:solidFill>
                  <a:srgbClr val="004AAC"/>
                </a:solidFill>
                <a:latin typeface="Trebuchet MS"/>
                <a:cs typeface="Trebuchet MS"/>
              </a:rPr>
              <a:t> </a:t>
            </a:r>
            <a:r>
              <a:rPr sz="5100" spc="240" dirty="0">
                <a:solidFill>
                  <a:srgbClr val="004AAC"/>
                </a:solidFill>
                <a:latin typeface="Trebuchet MS"/>
                <a:cs typeface="Trebuchet MS"/>
              </a:rPr>
              <a:t>Program</a:t>
            </a:r>
            <a:r>
              <a:rPr sz="5100" spc="175" dirty="0">
                <a:solidFill>
                  <a:srgbClr val="004AAC"/>
                </a:solidFill>
                <a:latin typeface="Trebuchet MS"/>
                <a:cs typeface="Trebuchet MS"/>
              </a:rPr>
              <a:t> </a:t>
            </a:r>
            <a:r>
              <a:rPr sz="5100" spc="295" dirty="0">
                <a:solidFill>
                  <a:srgbClr val="004AAC"/>
                </a:solidFill>
                <a:latin typeface="Trebuchet MS"/>
                <a:cs typeface="Trebuchet MS"/>
              </a:rPr>
              <a:t>and </a:t>
            </a:r>
            <a:r>
              <a:rPr sz="5100" spc="-1520" dirty="0">
                <a:solidFill>
                  <a:srgbClr val="004AAC"/>
                </a:solidFill>
                <a:latin typeface="Trebuchet MS"/>
                <a:cs typeface="Trebuchet MS"/>
              </a:rPr>
              <a:t> </a:t>
            </a:r>
            <a:r>
              <a:rPr sz="5100" spc="215" dirty="0">
                <a:solidFill>
                  <a:srgbClr val="004AAC"/>
                </a:solidFill>
                <a:latin typeface="Trebuchet MS"/>
                <a:cs typeface="Trebuchet MS"/>
              </a:rPr>
              <a:t>School-Wide</a:t>
            </a:r>
            <a:r>
              <a:rPr sz="5100" spc="190" dirty="0">
                <a:solidFill>
                  <a:srgbClr val="004AAC"/>
                </a:solidFill>
                <a:latin typeface="Trebuchet MS"/>
                <a:cs typeface="Trebuchet MS"/>
              </a:rPr>
              <a:t> </a:t>
            </a:r>
            <a:r>
              <a:rPr sz="5100" spc="210" dirty="0">
                <a:solidFill>
                  <a:srgbClr val="004AAC"/>
                </a:solidFill>
                <a:latin typeface="Trebuchet MS"/>
                <a:cs typeface="Trebuchet MS"/>
              </a:rPr>
              <a:t>Goals</a:t>
            </a:r>
            <a:endParaRPr sz="5100" dirty="0">
              <a:latin typeface="Trebuchet MS"/>
              <a:cs typeface="Trebuchet MS"/>
            </a:endParaRPr>
          </a:p>
        </p:txBody>
      </p:sp>
      <p:sp>
        <p:nvSpPr>
          <p:cNvPr id="14" name="object 14"/>
          <p:cNvSpPr txBox="1"/>
          <p:nvPr/>
        </p:nvSpPr>
        <p:spPr>
          <a:xfrm>
            <a:off x="1011518" y="3491154"/>
            <a:ext cx="16694150" cy="4556567"/>
          </a:xfrm>
          <a:prstGeom prst="rect">
            <a:avLst/>
          </a:prstGeom>
        </p:spPr>
        <p:txBody>
          <a:bodyPr vert="horz" wrap="square" lIns="0" tIns="29844" rIns="0" bIns="0" rtlCol="0">
            <a:spAutoFit/>
          </a:bodyPr>
          <a:lstStyle/>
          <a:p>
            <a:pPr marL="12700" marR="5080">
              <a:lnSpc>
                <a:spcPts val="2930"/>
              </a:lnSpc>
              <a:spcBef>
                <a:spcPts val="234"/>
              </a:spcBef>
            </a:pPr>
            <a:r>
              <a:rPr sz="3600" b="1" spc="90" dirty="0">
                <a:solidFill>
                  <a:srgbClr val="5D17EB"/>
                </a:solidFill>
                <a:latin typeface="Trebuchet MS"/>
                <a:cs typeface="Trebuchet MS"/>
              </a:rPr>
              <a:t>Goal </a:t>
            </a:r>
            <a:r>
              <a:rPr sz="3600" b="1" spc="-114" dirty="0">
                <a:solidFill>
                  <a:srgbClr val="5D17EB"/>
                </a:solidFill>
                <a:latin typeface="Trebuchet MS"/>
                <a:cs typeface="Trebuchet MS"/>
              </a:rPr>
              <a:t>#1:</a:t>
            </a:r>
            <a:r>
              <a:rPr sz="3600" b="1" spc="-110" dirty="0">
                <a:solidFill>
                  <a:srgbClr val="5D17EB"/>
                </a:solidFill>
                <a:latin typeface="Trebuchet MS"/>
                <a:cs typeface="Trebuchet MS"/>
              </a:rPr>
              <a:t> </a:t>
            </a:r>
            <a:r>
              <a:rPr lang="en-US" sz="3600" b="1" dirty="0"/>
              <a:t>In order to strengthen student’s reading performance at Shirley Hills Elementary, the school will be committed to keeping a focus on the three big ideas of a PLC: Creating a collaborative culture, becoming results oriented and sustaining a focus on learning as evidenced by the employment of the protocols we have in place to increase the percentage of students reading on and above grade level as measured by MAP Lexile and GMAS by 5% this year over the cohort’s previous year’s scores. </a:t>
            </a:r>
          </a:p>
          <a:p>
            <a:pPr marL="12700" marR="5080">
              <a:lnSpc>
                <a:spcPts val="2930"/>
              </a:lnSpc>
              <a:spcBef>
                <a:spcPts val="234"/>
              </a:spcBef>
            </a:pPr>
            <a:endParaRPr lang="en-US" sz="2800" b="1" spc="105" dirty="0">
              <a:solidFill>
                <a:srgbClr val="FF66C3"/>
              </a:solidFill>
              <a:latin typeface="Trebuchet MS"/>
              <a:cs typeface="Trebuchet MS"/>
            </a:endParaRPr>
          </a:p>
          <a:p>
            <a:pPr marL="12700" marR="5080">
              <a:lnSpc>
                <a:spcPts val="2930"/>
              </a:lnSpc>
              <a:spcBef>
                <a:spcPts val="234"/>
              </a:spcBef>
            </a:pPr>
            <a:r>
              <a:rPr sz="3200" b="1" spc="105" dirty="0">
                <a:solidFill>
                  <a:srgbClr val="FF66C3"/>
                </a:solidFill>
                <a:latin typeface="Trebuchet MS"/>
                <a:cs typeface="Trebuchet MS"/>
              </a:rPr>
              <a:t>Goal</a:t>
            </a:r>
            <a:r>
              <a:rPr sz="3200" b="1" spc="60" dirty="0">
                <a:solidFill>
                  <a:srgbClr val="FF66C3"/>
                </a:solidFill>
                <a:latin typeface="Trebuchet MS"/>
                <a:cs typeface="Trebuchet MS"/>
              </a:rPr>
              <a:t> #2:</a:t>
            </a:r>
            <a:r>
              <a:rPr lang="en-US" sz="3200" b="1" spc="60" dirty="0">
                <a:solidFill>
                  <a:srgbClr val="FF66C3"/>
                </a:solidFill>
                <a:latin typeface="Trebuchet MS"/>
                <a:cs typeface="Trebuchet MS"/>
              </a:rPr>
              <a:t> </a:t>
            </a:r>
            <a:r>
              <a:rPr lang="en-US" sz="3200" b="1" dirty="0"/>
              <a:t>Professional Learning Goal Statement: In order to strengthen the multi-tiered systems of support at Shirley Hills Elementary, the teacher will improve and consistently implement with fidelity the RTI (academics: literacy and mathematics) and PBIS (behavior) structures and procedures daily as evidenced by the employment of researched based interventions and strategies during the 2024-2025 academic school year.</a:t>
            </a:r>
            <a:endParaRPr sz="3200" b="1" dirty="0">
              <a:latin typeface="Trebuchet MS"/>
              <a:cs typeface="Trebuchet MS"/>
            </a:endParaRPr>
          </a:p>
        </p:txBody>
      </p:sp>
      <p:sp>
        <p:nvSpPr>
          <p:cNvPr id="16" name="Star: 5 Points 15">
            <a:extLst>
              <a:ext uri="{FF2B5EF4-FFF2-40B4-BE49-F238E27FC236}">
                <a16:creationId xmlns:a16="http://schemas.microsoft.com/office/drawing/2014/main" id="{54A0D976-977A-9C86-01FB-D0D60287D588}"/>
              </a:ext>
            </a:extLst>
          </p:cNvPr>
          <p:cNvSpPr/>
          <p:nvPr/>
        </p:nvSpPr>
        <p:spPr>
          <a:xfrm>
            <a:off x="6858000" y="8383903"/>
            <a:ext cx="1905000" cy="139187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n 16">
            <a:extLst>
              <a:ext uri="{FF2B5EF4-FFF2-40B4-BE49-F238E27FC236}">
                <a16:creationId xmlns:a16="http://schemas.microsoft.com/office/drawing/2014/main" id="{1E871F0A-897E-24F0-CA0B-B658E275AF43}"/>
              </a:ext>
            </a:extLst>
          </p:cNvPr>
          <p:cNvSpPr/>
          <p:nvPr/>
        </p:nvSpPr>
        <p:spPr>
          <a:xfrm>
            <a:off x="554318" y="8496300"/>
            <a:ext cx="1615946" cy="1391870"/>
          </a:xfrm>
          <a:prstGeom prst="su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6BE66"/>
          </a:solidFill>
        </p:spPr>
        <p:txBody>
          <a:bodyPr wrap="square" lIns="0" tIns="0" rIns="0" bIns="0" rtlCol="0"/>
          <a:lstStyle/>
          <a:p>
            <a:endParaRPr/>
          </a:p>
        </p:txBody>
      </p:sp>
      <p:sp>
        <p:nvSpPr>
          <p:cNvPr id="3" name="object 3"/>
          <p:cNvSpPr/>
          <p:nvPr/>
        </p:nvSpPr>
        <p:spPr>
          <a:xfrm>
            <a:off x="1555454" y="4319120"/>
            <a:ext cx="7239000" cy="1952625"/>
          </a:xfrm>
          <a:custGeom>
            <a:avLst/>
            <a:gdLst/>
            <a:ahLst/>
            <a:cxnLst/>
            <a:rect l="l" t="t" r="r" b="b"/>
            <a:pathLst>
              <a:path w="7239000" h="1952625">
                <a:moveTo>
                  <a:pt x="6870862" y="1952625"/>
                </a:moveTo>
                <a:lnTo>
                  <a:pt x="367895" y="1952625"/>
                </a:lnTo>
                <a:lnTo>
                  <a:pt x="321838" y="1949750"/>
                </a:lnTo>
                <a:lnTo>
                  <a:pt x="277463" y="1941358"/>
                </a:lnTo>
                <a:lnTo>
                  <a:pt x="235118" y="1927797"/>
                </a:lnTo>
                <a:lnTo>
                  <a:pt x="195151" y="1909417"/>
                </a:lnTo>
                <a:lnTo>
                  <a:pt x="157912" y="1886565"/>
                </a:lnTo>
                <a:lnTo>
                  <a:pt x="123748" y="1859591"/>
                </a:lnTo>
                <a:lnTo>
                  <a:pt x="93008" y="1828843"/>
                </a:lnTo>
                <a:lnTo>
                  <a:pt x="66041" y="1794670"/>
                </a:lnTo>
                <a:lnTo>
                  <a:pt x="43196" y="1757420"/>
                </a:lnTo>
                <a:lnTo>
                  <a:pt x="24820" y="1717443"/>
                </a:lnTo>
                <a:lnTo>
                  <a:pt x="11263" y="1675086"/>
                </a:lnTo>
                <a:lnTo>
                  <a:pt x="2874" y="1630699"/>
                </a:lnTo>
                <a:lnTo>
                  <a:pt x="0" y="1584630"/>
                </a:lnTo>
                <a:lnTo>
                  <a:pt x="0" y="367994"/>
                </a:lnTo>
                <a:lnTo>
                  <a:pt x="2874" y="321925"/>
                </a:lnTo>
                <a:lnTo>
                  <a:pt x="11263" y="277538"/>
                </a:lnTo>
                <a:lnTo>
                  <a:pt x="24820" y="235181"/>
                </a:lnTo>
                <a:lnTo>
                  <a:pt x="43196" y="195204"/>
                </a:lnTo>
                <a:lnTo>
                  <a:pt x="66041" y="157954"/>
                </a:lnTo>
                <a:lnTo>
                  <a:pt x="93008" y="123781"/>
                </a:lnTo>
                <a:lnTo>
                  <a:pt x="123748" y="93033"/>
                </a:lnTo>
                <a:lnTo>
                  <a:pt x="157912" y="66059"/>
                </a:lnTo>
                <a:lnTo>
                  <a:pt x="195151" y="43207"/>
                </a:lnTo>
                <a:lnTo>
                  <a:pt x="235118" y="24827"/>
                </a:lnTo>
                <a:lnTo>
                  <a:pt x="277463" y="11266"/>
                </a:lnTo>
                <a:lnTo>
                  <a:pt x="321838" y="2874"/>
                </a:lnTo>
                <a:lnTo>
                  <a:pt x="367895" y="0"/>
                </a:lnTo>
                <a:lnTo>
                  <a:pt x="6870862" y="0"/>
                </a:lnTo>
                <a:lnTo>
                  <a:pt x="6916918" y="2874"/>
                </a:lnTo>
                <a:lnTo>
                  <a:pt x="6961293" y="11266"/>
                </a:lnTo>
                <a:lnTo>
                  <a:pt x="7003639" y="24827"/>
                </a:lnTo>
                <a:lnTo>
                  <a:pt x="7043605" y="43207"/>
                </a:lnTo>
                <a:lnTo>
                  <a:pt x="7080845" y="66059"/>
                </a:lnTo>
                <a:lnTo>
                  <a:pt x="7115009" y="93033"/>
                </a:lnTo>
                <a:lnTo>
                  <a:pt x="7145749" y="123781"/>
                </a:lnTo>
                <a:lnTo>
                  <a:pt x="7172715" y="157954"/>
                </a:lnTo>
                <a:lnTo>
                  <a:pt x="7195561" y="195204"/>
                </a:lnTo>
                <a:lnTo>
                  <a:pt x="7213936" y="235181"/>
                </a:lnTo>
                <a:lnTo>
                  <a:pt x="7227493" y="277538"/>
                </a:lnTo>
                <a:lnTo>
                  <a:pt x="7235883" y="321925"/>
                </a:lnTo>
                <a:lnTo>
                  <a:pt x="7238757" y="367994"/>
                </a:lnTo>
                <a:lnTo>
                  <a:pt x="7238757" y="1584630"/>
                </a:lnTo>
                <a:lnTo>
                  <a:pt x="7235883" y="1630699"/>
                </a:lnTo>
                <a:lnTo>
                  <a:pt x="7227493" y="1675086"/>
                </a:lnTo>
                <a:lnTo>
                  <a:pt x="7213936" y="1717443"/>
                </a:lnTo>
                <a:lnTo>
                  <a:pt x="7195561" y="1757420"/>
                </a:lnTo>
                <a:lnTo>
                  <a:pt x="7172715" y="1794670"/>
                </a:lnTo>
                <a:lnTo>
                  <a:pt x="7145749" y="1828843"/>
                </a:lnTo>
                <a:lnTo>
                  <a:pt x="7115009" y="1859591"/>
                </a:lnTo>
                <a:lnTo>
                  <a:pt x="7080845" y="1886565"/>
                </a:lnTo>
                <a:lnTo>
                  <a:pt x="7043605" y="1909417"/>
                </a:lnTo>
                <a:lnTo>
                  <a:pt x="7003639" y="1927797"/>
                </a:lnTo>
                <a:lnTo>
                  <a:pt x="6961293" y="1941358"/>
                </a:lnTo>
                <a:lnTo>
                  <a:pt x="6916918" y="1949750"/>
                </a:lnTo>
                <a:lnTo>
                  <a:pt x="6870862" y="1952625"/>
                </a:lnTo>
                <a:close/>
              </a:path>
            </a:pathLst>
          </a:custGeom>
          <a:solidFill>
            <a:srgbClr val="FFFFFF"/>
          </a:solidFill>
        </p:spPr>
        <p:txBody>
          <a:bodyPr wrap="square" lIns="0" tIns="0" rIns="0" bIns="0" rtlCol="0"/>
          <a:lstStyle/>
          <a:p>
            <a:endParaRPr/>
          </a:p>
        </p:txBody>
      </p:sp>
      <p:sp>
        <p:nvSpPr>
          <p:cNvPr id="4" name="object 4"/>
          <p:cNvSpPr/>
          <p:nvPr/>
        </p:nvSpPr>
        <p:spPr>
          <a:xfrm>
            <a:off x="9493365" y="4319120"/>
            <a:ext cx="7239000" cy="1952625"/>
          </a:xfrm>
          <a:custGeom>
            <a:avLst/>
            <a:gdLst/>
            <a:ahLst/>
            <a:cxnLst/>
            <a:rect l="l" t="t" r="r" b="b"/>
            <a:pathLst>
              <a:path w="7239000" h="1952625">
                <a:moveTo>
                  <a:pt x="6870862" y="1952625"/>
                </a:moveTo>
                <a:lnTo>
                  <a:pt x="367895" y="1952625"/>
                </a:lnTo>
                <a:lnTo>
                  <a:pt x="321838" y="1949750"/>
                </a:lnTo>
                <a:lnTo>
                  <a:pt x="277463" y="1941358"/>
                </a:lnTo>
                <a:lnTo>
                  <a:pt x="235118" y="1927797"/>
                </a:lnTo>
                <a:lnTo>
                  <a:pt x="195151" y="1909417"/>
                </a:lnTo>
                <a:lnTo>
                  <a:pt x="157912" y="1886565"/>
                </a:lnTo>
                <a:lnTo>
                  <a:pt x="123748" y="1859591"/>
                </a:lnTo>
                <a:lnTo>
                  <a:pt x="93008" y="1828843"/>
                </a:lnTo>
                <a:lnTo>
                  <a:pt x="66041" y="1794670"/>
                </a:lnTo>
                <a:lnTo>
                  <a:pt x="43196" y="1757420"/>
                </a:lnTo>
                <a:lnTo>
                  <a:pt x="24820" y="1717443"/>
                </a:lnTo>
                <a:lnTo>
                  <a:pt x="11263" y="1675086"/>
                </a:lnTo>
                <a:lnTo>
                  <a:pt x="2874" y="1630699"/>
                </a:lnTo>
                <a:lnTo>
                  <a:pt x="0" y="1584630"/>
                </a:lnTo>
                <a:lnTo>
                  <a:pt x="0" y="367994"/>
                </a:lnTo>
                <a:lnTo>
                  <a:pt x="2874" y="321925"/>
                </a:lnTo>
                <a:lnTo>
                  <a:pt x="11263" y="277538"/>
                </a:lnTo>
                <a:lnTo>
                  <a:pt x="24820" y="235181"/>
                </a:lnTo>
                <a:lnTo>
                  <a:pt x="43196" y="195204"/>
                </a:lnTo>
                <a:lnTo>
                  <a:pt x="66041" y="157954"/>
                </a:lnTo>
                <a:lnTo>
                  <a:pt x="93008" y="123781"/>
                </a:lnTo>
                <a:lnTo>
                  <a:pt x="123748" y="93033"/>
                </a:lnTo>
                <a:lnTo>
                  <a:pt x="157912" y="66059"/>
                </a:lnTo>
                <a:lnTo>
                  <a:pt x="195151" y="43207"/>
                </a:lnTo>
                <a:lnTo>
                  <a:pt x="235118" y="24827"/>
                </a:lnTo>
                <a:lnTo>
                  <a:pt x="277463" y="11266"/>
                </a:lnTo>
                <a:lnTo>
                  <a:pt x="321838" y="2874"/>
                </a:lnTo>
                <a:lnTo>
                  <a:pt x="367895" y="0"/>
                </a:lnTo>
                <a:lnTo>
                  <a:pt x="6870862" y="0"/>
                </a:lnTo>
                <a:lnTo>
                  <a:pt x="6916918" y="2874"/>
                </a:lnTo>
                <a:lnTo>
                  <a:pt x="6961293" y="11266"/>
                </a:lnTo>
                <a:lnTo>
                  <a:pt x="7003639" y="24827"/>
                </a:lnTo>
                <a:lnTo>
                  <a:pt x="7043605" y="43207"/>
                </a:lnTo>
                <a:lnTo>
                  <a:pt x="7080845" y="66059"/>
                </a:lnTo>
                <a:lnTo>
                  <a:pt x="7115009" y="93033"/>
                </a:lnTo>
                <a:lnTo>
                  <a:pt x="7145749" y="123781"/>
                </a:lnTo>
                <a:lnTo>
                  <a:pt x="7172715" y="157954"/>
                </a:lnTo>
                <a:lnTo>
                  <a:pt x="7195561" y="195204"/>
                </a:lnTo>
                <a:lnTo>
                  <a:pt x="7213936" y="235181"/>
                </a:lnTo>
                <a:lnTo>
                  <a:pt x="7227493" y="277538"/>
                </a:lnTo>
                <a:lnTo>
                  <a:pt x="7235883" y="321925"/>
                </a:lnTo>
                <a:lnTo>
                  <a:pt x="7238757" y="367994"/>
                </a:lnTo>
                <a:lnTo>
                  <a:pt x="7238757" y="1584630"/>
                </a:lnTo>
                <a:lnTo>
                  <a:pt x="7235883" y="1630699"/>
                </a:lnTo>
                <a:lnTo>
                  <a:pt x="7227493" y="1675086"/>
                </a:lnTo>
                <a:lnTo>
                  <a:pt x="7213936" y="1717443"/>
                </a:lnTo>
                <a:lnTo>
                  <a:pt x="7195561" y="1757420"/>
                </a:lnTo>
                <a:lnTo>
                  <a:pt x="7172715" y="1794670"/>
                </a:lnTo>
                <a:lnTo>
                  <a:pt x="7145749" y="1828843"/>
                </a:lnTo>
                <a:lnTo>
                  <a:pt x="7115009" y="1859591"/>
                </a:lnTo>
                <a:lnTo>
                  <a:pt x="7080845" y="1886565"/>
                </a:lnTo>
                <a:lnTo>
                  <a:pt x="7043605" y="1909417"/>
                </a:lnTo>
                <a:lnTo>
                  <a:pt x="7003639" y="1927797"/>
                </a:lnTo>
                <a:lnTo>
                  <a:pt x="6961293" y="1941358"/>
                </a:lnTo>
                <a:lnTo>
                  <a:pt x="6916918" y="1949750"/>
                </a:lnTo>
                <a:lnTo>
                  <a:pt x="6870862" y="1952625"/>
                </a:lnTo>
                <a:close/>
              </a:path>
            </a:pathLst>
          </a:custGeom>
          <a:solidFill>
            <a:srgbClr val="FFFFFF"/>
          </a:solidFill>
        </p:spPr>
        <p:txBody>
          <a:bodyPr wrap="square" lIns="0" tIns="0" rIns="0" bIns="0" rtlCol="0"/>
          <a:lstStyle/>
          <a:p>
            <a:endParaRPr/>
          </a:p>
        </p:txBody>
      </p:sp>
      <p:sp>
        <p:nvSpPr>
          <p:cNvPr id="5" name="object 5"/>
          <p:cNvSpPr/>
          <p:nvPr/>
        </p:nvSpPr>
        <p:spPr>
          <a:xfrm>
            <a:off x="1555454" y="7306022"/>
            <a:ext cx="7239000" cy="1952625"/>
          </a:xfrm>
          <a:custGeom>
            <a:avLst/>
            <a:gdLst/>
            <a:ahLst/>
            <a:cxnLst/>
            <a:rect l="l" t="t" r="r" b="b"/>
            <a:pathLst>
              <a:path w="7239000" h="1952625">
                <a:moveTo>
                  <a:pt x="6870862" y="1952625"/>
                </a:moveTo>
                <a:lnTo>
                  <a:pt x="367895" y="1952625"/>
                </a:lnTo>
                <a:lnTo>
                  <a:pt x="321838" y="1949750"/>
                </a:lnTo>
                <a:lnTo>
                  <a:pt x="277463" y="1941358"/>
                </a:lnTo>
                <a:lnTo>
                  <a:pt x="235118" y="1927797"/>
                </a:lnTo>
                <a:lnTo>
                  <a:pt x="195151" y="1909417"/>
                </a:lnTo>
                <a:lnTo>
                  <a:pt x="157912" y="1886565"/>
                </a:lnTo>
                <a:lnTo>
                  <a:pt x="123748" y="1859591"/>
                </a:lnTo>
                <a:lnTo>
                  <a:pt x="93008" y="1828843"/>
                </a:lnTo>
                <a:lnTo>
                  <a:pt x="66041" y="1794670"/>
                </a:lnTo>
                <a:lnTo>
                  <a:pt x="43196" y="1757420"/>
                </a:lnTo>
                <a:lnTo>
                  <a:pt x="24820" y="1717443"/>
                </a:lnTo>
                <a:lnTo>
                  <a:pt x="11263" y="1675086"/>
                </a:lnTo>
                <a:lnTo>
                  <a:pt x="2874" y="1630699"/>
                </a:lnTo>
                <a:lnTo>
                  <a:pt x="0" y="1584630"/>
                </a:lnTo>
                <a:lnTo>
                  <a:pt x="0" y="367994"/>
                </a:lnTo>
                <a:lnTo>
                  <a:pt x="2874" y="321925"/>
                </a:lnTo>
                <a:lnTo>
                  <a:pt x="11263" y="277538"/>
                </a:lnTo>
                <a:lnTo>
                  <a:pt x="24820" y="235181"/>
                </a:lnTo>
                <a:lnTo>
                  <a:pt x="43196" y="195204"/>
                </a:lnTo>
                <a:lnTo>
                  <a:pt x="66041" y="157954"/>
                </a:lnTo>
                <a:lnTo>
                  <a:pt x="93008" y="123781"/>
                </a:lnTo>
                <a:lnTo>
                  <a:pt x="123748" y="93033"/>
                </a:lnTo>
                <a:lnTo>
                  <a:pt x="157912" y="66059"/>
                </a:lnTo>
                <a:lnTo>
                  <a:pt x="195151" y="43207"/>
                </a:lnTo>
                <a:lnTo>
                  <a:pt x="235118" y="24827"/>
                </a:lnTo>
                <a:lnTo>
                  <a:pt x="277463" y="11266"/>
                </a:lnTo>
                <a:lnTo>
                  <a:pt x="321838" y="2874"/>
                </a:lnTo>
                <a:lnTo>
                  <a:pt x="367895" y="0"/>
                </a:lnTo>
                <a:lnTo>
                  <a:pt x="6870862" y="0"/>
                </a:lnTo>
                <a:lnTo>
                  <a:pt x="6916918" y="2874"/>
                </a:lnTo>
                <a:lnTo>
                  <a:pt x="6961293" y="11266"/>
                </a:lnTo>
                <a:lnTo>
                  <a:pt x="7003639" y="24827"/>
                </a:lnTo>
                <a:lnTo>
                  <a:pt x="7043605" y="43207"/>
                </a:lnTo>
                <a:lnTo>
                  <a:pt x="7080845" y="66059"/>
                </a:lnTo>
                <a:lnTo>
                  <a:pt x="7115009" y="93033"/>
                </a:lnTo>
                <a:lnTo>
                  <a:pt x="7145749" y="123781"/>
                </a:lnTo>
                <a:lnTo>
                  <a:pt x="7172715" y="157954"/>
                </a:lnTo>
                <a:lnTo>
                  <a:pt x="7195561" y="195204"/>
                </a:lnTo>
                <a:lnTo>
                  <a:pt x="7213936" y="235181"/>
                </a:lnTo>
                <a:lnTo>
                  <a:pt x="7227493" y="277538"/>
                </a:lnTo>
                <a:lnTo>
                  <a:pt x="7235883" y="321925"/>
                </a:lnTo>
                <a:lnTo>
                  <a:pt x="7238757" y="367994"/>
                </a:lnTo>
                <a:lnTo>
                  <a:pt x="7238757" y="1584630"/>
                </a:lnTo>
                <a:lnTo>
                  <a:pt x="7235883" y="1630699"/>
                </a:lnTo>
                <a:lnTo>
                  <a:pt x="7227493" y="1675086"/>
                </a:lnTo>
                <a:lnTo>
                  <a:pt x="7213936" y="1717443"/>
                </a:lnTo>
                <a:lnTo>
                  <a:pt x="7195561" y="1757420"/>
                </a:lnTo>
                <a:lnTo>
                  <a:pt x="7172715" y="1794670"/>
                </a:lnTo>
                <a:lnTo>
                  <a:pt x="7145749" y="1828843"/>
                </a:lnTo>
                <a:lnTo>
                  <a:pt x="7115009" y="1859591"/>
                </a:lnTo>
                <a:lnTo>
                  <a:pt x="7080845" y="1886565"/>
                </a:lnTo>
                <a:lnTo>
                  <a:pt x="7043605" y="1909417"/>
                </a:lnTo>
                <a:lnTo>
                  <a:pt x="7003639" y="1927797"/>
                </a:lnTo>
                <a:lnTo>
                  <a:pt x="6961293" y="1941358"/>
                </a:lnTo>
                <a:lnTo>
                  <a:pt x="6916918" y="1949750"/>
                </a:lnTo>
                <a:lnTo>
                  <a:pt x="6870862" y="1952625"/>
                </a:lnTo>
                <a:close/>
              </a:path>
            </a:pathLst>
          </a:custGeom>
          <a:solidFill>
            <a:srgbClr val="FFFFFF"/>
          </a:solidFill>
        </p:spPr>
        <p:txBody>
          <a:bodyPr wrap="square" lIns="0" tIns="0" rIns="0" bIns="0" rtlCol="0"/>
          <a:lstStyle/>
          <a:p>
            <a:endParaRPr/>
          </a:p>
        </p:txBody>
      </p:sp>
      <p:sp>
        <p:nvSpPr>
          <p:cNvPr id="6" name="object 6"/>
          <p:cNvSpPr/>
          <p:nvPr/>
        </p:nvSpPr>
        <p:spPr>
          <a:xfrm>
            <a:off x="9493365" y="7306022"/>
            <a:ext cx="7239000" cy="1952625"/>
          </a:xfrm>
          <a:custGeom>
            <a:avLst/>
            <a:gdLst/>
            <a:ahLst/>
            <a:cxnLst/>
            <a:rect l="l" t="t" r="r" b="b"/>
            <a:pathLst>
              <a:path w="7239000" h="1952625">
                <a:moveTo>
                  <a:pt x="6870862" y="1952625"/>
                </a:moveTo>
                <a:lnTo>
                  <a:pt x="367895" y="1952625"/>
                </a:lnTo>
                <a:lnTo>
                  <a:pt x="321838" y="1949750"/>
                </a:lnTo>
                <a:lnTo>
                  <a:pt x="277463" y="1941358"/>
                </a:lnTo>
                <a:lnTo>
                  <a:pt x="235118" y="1927797"/>
                </a:lnTo>
                <a:lnTo>
                  <a:pt x="195151" y="1909417"/>
                </a:lnTo>
                <a:lnTo>
                  <a:pt x="157912" y="1886565"/>
                </a:lnTo>
                <a:lnTo>
                  <a:pt x="123748" y="1859591"/>
                </a:lnTo>
                <a:lnTo>
                  <a:pt x="93008" y="1828843"/>
                </a:lnTo>
                <a:lnTo>
                  <a:pt x="66041" y="1794670"/>
                </a:lnTo>
                <a:lnTo>
                  <a:pt x="43196" y="1757420"/>
                </a:lnTo>
                <a:lnTo>
                  <a:pt x="24820" y="1717443"/>
                </a:lnTo>
                <a:lnTo>
                  <a:pt x="11263" y="1675086"/>
                </a:lnTo>
                <a:lnTo>
                  <a:pt x="2874" y="1630699"/>
                </a:lnTo>
                <a:lnTo>
                  <a:pt x="0" y="1584630"/>
                </a:lnTo>
                <a:lnTo>
                  <a:pt x="0" y="367994"/>
                </a:lnTo>
                <a:lnTo>
                  <a:pt x="2874" y="321925"/>
                </a:lnTo>
                <a:lnTo>
                  <a:pt x="11263" y="277538"/>
                </a:lnTo>
                <a:lnTo>
                  <a:pt x="24820" y="235181"/>
                </a:lnTo>
                <a:lnTo>
                  <a:pt x="43196" y="195204"/>
                </a:lnTo>
                <a:lnTo>
                  <a:pt x="66041" y="157954"/>
                </a:lnTo>
                <a:lnTo>
                  <a:pt x="93008" y="123781"/>
                </a:lnTo>
                <a:lnTo>
                  <a:pt x="123748" y="93033"/>
                </a:lnTo>
                <a:lnTo>
                  <a:pt x="157912" y="66059"/>
                </a:lnTo>
                <a:lnTo>
                  <a:pt x="195151" y="43207"/>
                </a:lnTo>
                <a:lnTo>
                  <a:pt x="235118" y="24827"/>
                </a:lnTo>
                <a:lnTo>
                  <a:pt x="277463" y="11266"/>
                </a:lnTo>
                <a:lnTo>
                  <a:pt x="321838" y="2874"/>
                </a:lnTo>
                <a:lnTo>
                  <a:pt x="367895" y="0"/>
                </a:lnTo>
                <a:lnTo>
                  <a:pt x="6870862" y="0"/>
                </a:lnTo>
                <a:lnTo>
                  <a:pt x="6916918" y="2874"/>
                </a:lnTo>
                <a:lnTo>
                  <a:pt x="6961293" y="11266"/>
                </a:lnTo>
                <a:lnTo>
                  <a:pt x="7003639" y="24827"/>
                </a:lnTo>
                <a:lnTo>
                  <a:pt x="7043605" y="43207"/>
                </a:lnTo>
                <a:lnTo>
                  <a:pt x="7080845" y="66059"/>
                </a:lnTo>
                <a:lnTo>
                  <a:pt x="7115009" y="93033"/>
                </a:lnTo>
                <a:lnTo>
                  <a:pt x="7145749" y="123781"/>
                </a:lnTo>
                <a:lnTo>
                  <a:pt x="7172715" y="157954"/>
                </a:lnTo>
                <a:lnTo>
                  <a:pt x="7195561" y="195204"/>
                </a:lnTo>
                <a:lnTo>
                  <a:pt x="7213936" y="235181"/>
                </a:lnTo>
                <a:lnTo>
                  <a:pt x="7227493" y="277538"/>
                </a:lnTo>
                <a:lnTo>
                  <a:pt x="7235883" y="321925"/>
                </a:lnTo>
                <a:lnTo>
                  <a:pt x="7238757" y="367994"/>
                </a:lnTo>
                <a:lnTo>
                  <a:pt x="7238757" y="1584630"/>
                </a:lnTo>
                <a:lnTo>
                  <a:pt x="7235883" y="1630699"/>
                </a:lnTo>
                <a:lnTo>
                  <a:pt x="7227493" y="1675086"/>
                </a:lnTo>
                <a:lnTo>
                  <a:pt x="7213936" y="1717443"/>
                </a:lnTo>
                <a:lnTo>
                  <a:pt x="7195561" y="1757420"/>
                </a:lnTo>
                <a:lnTo>
                  <a:pt x="7172715" y="1794670"/>
                </a:lnTo>
                <a:lnTo>
                  <a:pt x="7145749" y="1828843"/>
                </a:lnTo>
                <a:lnTo>
                  <a:pt x="7115009" y="1859591"/>
                </a:lnTo>
                <a:lnTo>
                  <a:pt x="7080845" y="1886565"/>
                </a:lnTo>
                <a:lnTo>
                  <a:pt x="7043605" y="1909417"/>
                </a:lnTo>
                <a:lnTo>
                  <a:pt x="7003639" y="1927797"/>
                </a:lnTo>
                <a:lnTo>
                  <a:pt x="6961293" y="1941358"/>
                </a:lnTo>
                <a:lnTo>
                  <a:pt x="6916918" y="1949750"/>
                </a:lnTo>
                <a:lnTo>
                  <a:pt x="6870862" y="1952625"/>
                </a:lnTo>
                <a:close/>
              </a:path>
            </a:pathLst>
          </a:custGeom>
          <a:solidFill>
            <a:srgbClr val="FFFFFF"/>
          </a:solidFill>
        </p:spPr>
        <p:txBody>
          <a:bodyPr wrap="square" lIns="0" tIns="0" rIns="0" bIns="0" rtlCol="0"/>
          <a:lstStyle/>
          <a:p>
            <a:endParaRPr/>
          </a:p>
        </p:txBody>
      </p:sp>
      <p:grpSp>
        <p:nvGrpSpPr>
          <p:cNvPr id="7" name="object 7"/>
          <p:cNvGrpSpPr/>
          <p:nvPr/>
        </p:nvGrpSpPr>
        <p:grpSpPr>
          <a:xfrm>
            <a:off x="11949005" y="3769905"/>
            <a:ext cx="2331720" cy="733425"/>
            <a:chOff x="11949005" y="3769905"/>
            <a:chExt cx="2331720" cy="733425"/>
          </a:xfrm>
        </p:grpSpPr>
        <p:sp>
          <p:nvSpPr>
            <p:cNvPr id="8" name="object 8"/>
            <p:cNvSpPr/>
            <p:nvPr/>
          </p:nvSpPr>
          <p:spPr>
            <a:xfrm>
              <a:off x="11949005" y="3769905"/>
              <a:ext cx="2331720" cy="733425"/>
            </a:xfrm>
            <a:custGeom>
              <a:avLst/>
              <a:gdLst/>
              <a:ahLst/>
              <a:cxnLst/>
              <a:rect l="l" t="t" r="r" b="b"/>
              <a:pathLst>
                <a:path w="2331719" h="733425">
                  <a:moveTo>
                    <a:pt x="2158861" y="733159"/>
                  </a:moveTo>
                  <a:lnTo>
                    <a:pt x="0" y="645544"/>
                  </a:lnTo>
                  <a:lnTo>
                    <a:pt x="478" y="628031"/>
                  </a:lnTo>
                  <a:lnTo>
                    <a:pt x="2074" y="587299"/>
                  </a:lnTo>
                  <a:lnTo>
                    <a:pt x="18653" y="535366"/>
                  </a:lnTo>
                  <a:lnTo>
                    <a:pt x="20712" y="485629"/>
                  </a:lnTo>
                  <a:lnTo>
                    <a:pt x="36660" y="448382"/>
                  </a:lnTo>
                  <a:lnTo>
                    <a:pt x="60184" y="376227"/>
                  </a:lnTo>
                  <a:lnTo>
                    <a:pt x="102626" y="339924"/>
                  </a:lnTo>
                  <a:lnTo>
                    <a:pt x="103735" y="307725"/>
                  </a:lnTo>
                  <a:lnTo>
                    <a:pt x="105642" y="255161"/>
                  </a:lnTo>
                  <a:lnTo>
                    <a:pt x="175084" y="0"/>
                  </a:lnTo>
                  <a:lnTo>
                    <a:pt x="2331099" y="87295"/>
                  </a:lnTo>
                  <a:lnTo>
                    <a:pt x="2285945" y="266952"/>
                  </a:lnTo>
                  <a:lnTo>
                    <a:pt x="2271720" y="318758"/>
                  </a:lnTo>
                  <a:lnTo>
                    <a:pt x="2267148" y="356814"/>
                  </a:lnTo>
                  <a:lnTo>
                    <a:pt x="2245834" y="382060"/>
                  </a:lnTo>
                  <a:lnTo>
                    <a:pt x="2244095" y="428944"/>
                  </a:lnTo>
                  <a:lnTo>
                    <a:pt x="2242062" y="448423"/>
                  </a:lnTo>
                  <a:lnTo>
                    <a:pt x="2241432" y="468492"/>
                  </a:lnTo>
                  <a:lnTo>
                    <a:pt x="2241542" y="484179"/>
                  </a:lnTo>
                  <a:lnTo>
                    <a:pt x="2241726" y="490513"/>
                  </a:lnTo>
                  <a:lnTo>
                    <a:pt x="2240466" y="519884"/>
                  </a:lnTo>
                  <a:lnTo>
                    <a:pt x="2224517" y="557131"/>
                  </a:lnTo>
                  <a:lnTo>
                    <a:pt x="2212217" y="574332"/>
                  </a:lnTo>
                  <a:lnTo>
                    <a:pt x="2208106" y="603383"/>
                  </a:lnTo>
                  <a:lnTo>
                    <a:pt x="2205113" y="609215"/>
                  </a:lnTo>
                  <a:lnTo>
                    <a:pt x="2207476" y="618069"/>
                  </a:lnTo>
                  <a:lnTo>
                    <a:pt x="2200878" y="639787"/>
                  </a:lnTo>
                  <a:lnTo>
                    <a:pt x="2184057" y="678934"/>
                  </a:lnTo>
                  <a:lnTo>
                    <a:pt x="2166793" y="716421"/>
                  </a:lnTo>
                  <a:lnTo>
                    <a:pt x="2158861" y="733159"/>
                  </a:lnTo>
                  <a:close/>
                </a:path>
              </a:pathLst>
            </a:custGeom>
            <a:solidFill>
              <a:srgbClr val="B4D995"/>
            </a:solidFill>
          </p:spPr>
          <p:txBody>
            <a:bodyPr wrap="square" lIns="0" tIns="0" rIns="0" bIns="0" rtlCol="0"/>
            <a:lstStyle/>
            <a:p>
              <a:endParaRPr/>
            </a:p>
          </p:txBody>
        </p:sp>
        <p:sp>
          <p:nvSpPr>
            <p:cNvPr id="9" name="object 9"/>
            <p:cNvSpPr/>
            <p:nvPr/>
          </p:nvSpPr>
          <p:spPr>
            <a:xfrm>
              <a:off x="11951521" y="3773388"/>
              <a:ext cx="2307590" cy="726440"/>
            </a:xfrm>
            <a:custGeom>
              <a:avLst/>
              <a:gdLst/>
              <a:ahLst/>
              <a:cxnLst/>
              <a:rect l="l" t="t" r="r" b="b"/>
              <a:pathLst>
                <a:path w="2307590" h="726439">
                  <a:moveTo>
                    <a:pt x="271752" y="91756"/>
                  </a:moveTo>
                  <a:lnTo>
                    <a:pt x="262690" y="92242"/>
                  </a:lnTo>
                  <a:lnTo>
                    <a:pt x="266275" y="479"/>
                  </a:lnTo>
                  <a:lnTo>
                    <a:pt x="275221" y="0"/>
                  </a:lnTo>
                  <a:lnTo>
                    <a:pt x="271752" y="91756"/>
                  </a:lnTo>
                  <a:close/>
                </a:path>
                <a:path w="2307590" h="726439">
                  <a:moveTo>
                    <a:pt x="437837" y="98124"/>
                  </a:moveTo>
                  <a:lnTo>
                    <a:pt x="428773" y="98609"/>
                  </a:lnTo>
                  <a:lnTo>
                    <a:pt x="432358" y="6846"/>
                  </a:lnTo>
                  <a:lnTo>
                    <a:pt x="441372" y="7635"/>
                  </a:lnTo>
                  <a:lnTo>
                    <a:pt x="437837" y="98124"/>
                  </a:lnTo>
                  <a:close/>
                </a:path>
                <a:path w="2307590" h="726439">
                  <a:moveTo>
                    <a:pt x="598739" y="104768"/>
                  </a:moveTo>
                  <a:lnTo>
                    <a:pt x="589677" y="105254"/>
                  </a:lnTo>
                  <a:lnTo>
                    <a:pt x="593262" y="13491"/>
                  </a:lnTo>
                  <a:lnTo>
                    <a:pt x="602208" y="13011"/>
                  </a:lnTo>
                  <a:lnTo>
                    <a:pt x="598739" y="104768"/>
                  </a:lnTo>
                  <a:close/>
                </a:path>
                <a:path w="2307590" h="726439">
                  <a:moveTo>
                    <a:pt x="764823" y="111135"/>
                  </a:moveTo>
                  <a:lnTo>
                    <a:pt x="755759" y="111621"/>
                  </a:lnTo>
                  <a:lnTo>
                    <a:pt x="759345" y="19858"/>
                  </a:lnTo>
                  <a:lnTo>
                    <a:pt x="768359" y="20647"/>
                  </a:lnTo>
                  <a:lnTo>
                    <a:pt x="764823" y="111135"/>
                  </a:lnTo>
                  <a:close/>
                </a:path>
                <a:path w="2307590" h="726439">
                  <a:moveTo>
                    <a:pt x="927090" y="118979"/>
                  </a:moveTo>
                  <a:lnTo>
                    <a:pt x="918614" y="119433"/>
                  </a:lnTo>
                  <a:lnTo>
                    <a:pt x="921661" y="26427"/>
                  </a:lnTo>
                  <a:lnTo>
                    <a:pt x="930675" y="27216"/>
                  </a:lnTo>
                  <a:lnTo>
                    <a:pt x="927090" y="118979"/>
                  </a:lnTo>
                  <a:close/>
                </a:path>
                <a:path w="2307590" h="726439">
                  <a:moveTo>
                    <a:pt x="1092818" y="125365"/>
                  </a:moveTo>
                  <a:lnTo>
                    <a:pt x="1084226" y="125825"/>
                  </a:lnTo>
                  <a:lnTo>
                    <a:pt x="1087273" y="32819"/>
                  </a:lnTo>
                  <a:lnTo>
                    <a:pt x="1096287" y="33608"/>
                  </a:lnTo>
                  <a:lnTo>
                    <a:pt x="1092818" y="125365"/>
                  </a:lnTo>
                  <a:close/>
                </a:path>
                <a:path w="2307590" h="726439">
                  <a:moveTo>
                    <a:pt x="266370" y="253566"/>
                  </a:moveTo>
                  <a:lnTo>
                    <a:pt x="255778" y="254133"/>
                  </a:lnTo>
                  <a:lnTo>
                    <a:pt x="262224" y="101169"/>
                  </a:lnTo>
                  <a:lnTo>
                    <a:pt x="144371" y="96035"/>
                  </a:lnTo>
                  <a:lnTo>
                    <a:pt x="146721" y="87006"/>
                  </a:lnTo>
                  <a:lnTo>
                    <a:pt x="262690" y="92242"/>
                  </a:lnTo>
                  <a:lnTo>
                    <a:pt x="271752" y="91756"/>
                  </a:lnTo>
                  <a:lnTo>
                    <a:pt x="271704" y="93031"/>
                  </a:lnTo>
                  <a:lnTo>
                    <a:pt x="371657" y="96580"/>
                  </a:lnTo>
                  <a:lnTo>
                    <a:pt x="272179" y="101908"/>
                  </a:lnTo>
                  <a:lnTo>
                    <a:pt x="266370" y="253566"/>
                  </a:lnTo>
                  <a:close/>
                </a:path>
                <a:path w="2307590" h="726439">
                  <a:moveTo>
                    <a:pt x="1259255" y="131713"/>
                  </a:moveTo>
                  <a:lnTo>
                    <a:pt x="1249838" y="132218"/>
                  </a:lnTo>
                  <a:lnTo>
                    <a:pt x="1253827" y="39161"/>
                  </a:lnTo>
                  <a:lnTo>
                    <a:pt x="1262841" y="39950"/>
                  </a:lnTo>
                  <a:lnTo>
                    <a:pt x="1259255" y="131713"/>
                  </a:lnTo>
                  <a:close/>
                </a:path>
                <a:path w="2307590" h="726439">
                  <a:moveTo>
                    <a:pt x="431937" y="261232"/>
                  </a:moveTo>
                  <a:lnTo>
                    <a:pt x="422870" y="261718"/>
                  </a:lnTo>
                  <a:lnTo>
                    <a:pt x="429248" y="107486"/>
                  </a:lnTo>
                  <a:lnTo>
                    <a:pt x="272179" y="101908"/>
                  </a:lnTo>
                  <a:lnTo>
                    <a:pt x="371657" y="96580"/>
                  </a:lnTo>
                  <a:lnTo>
                    <a:pt x="428773" y="98609"/>
                  </a:lnTo>
                  <a:lnTo>
                    <a:pt x="437837" y="98124"/>
                  </a:lnTo>
                  <a:lnTo>
                    <a:pt x="437787" y="99398"/>
                  </a:lnTo>
                  <a:lnTo>
                    <a:pt x="534444" y="103124"/>
                  </a:lnTo>
                  <a:lnTo>
                    <a:pt x="438262" y="108275"/>
                  </a:lnTo>
                  <a:lnTo>
                    <a:pt x="431937" y="261232"/>
                  </a:lnTo>
                  <a:close/>
                </a:path>
                <a:path w="2307590" h="726439">
                  <a:moveTo>
                    <a:pt x="1425338" y="138081"/>
                  </a:moveTo>
                  <a:lnTo>
                    <a:pt x="1416392" y="138560"/>
                  </a:lnTo>
                  <a:lnTo>
                    <a:pt x="1419910" y="45529"/>
                  </a:lnTo>
                  <a:lnTo>
                    <a:pt x="1428924" y="46318"/>
                  </a:lnTo>
                  <a:lnTo>
                    <a:pt x="1425338" y="138081"/>
                  </a:lnTo>
                  <a:close/>
                </a:path>
                <a:path w="2307590" h="726439">
                  <a:moveTo>
                    <a:pt x="592369" y="267902"/>
                  </a:moveTo>
                  <a:lnTo>
                    <a:pt x="583774" y="268363"/>
                  </a:lnTo>
                  <a:lnTo>
                    <a:pt x="590152" y="114131"/>
                  </a:lnTo>
                  <a:lnTo>
                    <a:pt x="438262" y="108275"/>
                  </a:lnTo>
                  <a:lnTo>
                    <a:pt x="534444" y="103124"/>
                  </a:lnTo>
                  <a:lnTo>
                    <a:pt x="589677" y="105254"/>
                  </a:lnTo>
                  <a:lnTo>
                    <a:pt x="598739" y="104768"/>
                  </a:lnTo>
                  <a:lnTo>
                    <a:pt x="598691" y="106043"/>
                  </a:lnTo>
                  <a:lnTo>
                    <a:pt x="698643" y="109592"/>
                  </a:lnTo>
                  <a:lnTo>
                    <a:pt x="598695" y="114945"/>
                  </a:lnTo>
                  <a:lnTo>
                    <a:pt x="592369" y="267902"/>
                  </a:lnTo>
                  <a:close/>
                </a:path>
                <a:path w="2307590" h="726439">
                  <a:moveTo>
                    <a:pt x="1588241" y="144618"/>
                  </a:moveTo>
                  <a:lnTo>
                    <a:pt x="1579179" y="145104"/>
                  </a:lnTo>
                  <a:lnTo>
                    <a:pt x="1582697" y="52072"/>
                  </a:lnTo>
                  <a:lnTo>
                    <a:pt x="1591711" y="52861"/>
                  </a:lnTo>
                  <a:lnTo>
                    <a:pt x="1588241" y="144618"/>
                  </a:lnTo>
                  <a:close/>
                </a:path>
                <a:path w="2307590" h="726439">
                  <a:moveTo>
                    <a:pt x="757982" y="274295"/>
                  </a:moveTo>
                  <a:lnTo>
                    <a:pt x="749386" y="274755"/>
                  </a:lnTo>
                  <a:lnTo>
                    <a:pt x="755764" y="120523"/>
                  </a:lnTo>
                  <a:lnTo>
                    <a:pt x="598695" y="114945"/>
                  </a:lnTo>
                  <a:lnTo>
                    <a:pt x="698643" y="109592"/>
                  </a:lnTo>
                  <a:lnTo>
                    <a:pt x="755759" y="111621"/>
                  </a:lnTo>
                  <a:lnTo>
                    <a:pt x="764823" y="111135"/>
                  </a:lnTo>
                  <a:lnTo>
                    <a:pt x="764773" y="112410"/>
                  </a:lnTo>
                  <a:lnTo>
                    <a:pt x="854514" y="116507"/>
                  </a:lnTo>
                  <a:lnTo>
                    <a:pt x="764307" y="121338"/>
                  </a:lnTo>
                  <a:lnTo>
                    <a:pt x="757982" y="274295"/>
                  </a:lnTo>
                  <a:close/>
                </a:path>
                <a:path w="2307590" h="726439">
                  <a:moveTo>
                    <a:pt x="1754324" y="150986"/>
                  </a:moveTo>
                  <a:lnTo>
                    <a:pt x="1745262" y="151471"/>
                  </a:lnTo>
                  <a:lnTo>
                    <a:pt x="1748847" y="59708"/>
                  </a:lnTo>
                  <a:lnTo>
                    <a:pt x="1757793" y="59229"/>
                  </a:lnTo>
                  <a:lnTo>
                    <a:pt x="1754324" y="150986"/>
                  </a:lnTo>
                  <a:close/>
                </a:path>
                <a:path w="2307590" h="726439">
                  <a:moveTo>
                    <a:pt x="920769" y="280839"/>
                  </a:moveTo>
                  <a:lnTo>
                    <a:pt x="911702" y="281324"/>
                  </a:lnTo>
                  <a:lnTo>
                    <a:pt x="918080" y="127092"/>
                  </a:lnTo>
                  <a:lnTo>
                    <a:pt x="764307" y="121338"/>
                  </a:lnTo>
                  <a:lnTo>
                    <a:pt x="854514" y="116507"/>
                  </a:lnTo>
                  <a:lnTo>
                    <a:pt x="918614" y="119433"/>
                  </a:lnTo>
                  <a:lnTo>
                    <a:pt x="927090" y="118979"/>
                  </a:lnTo>
                  <a:lnTo>
                    <a:pt x="1018753" y="122973"/>
                  </a:lnTo>
                  <a:lnTo>
                    <a:pt x="927094" y="127881"/>
                  </a:lnTo>
                  <a:lnTo>
                    <a:pt x="920769" y="280839"/>
                  </a:lnTo>
                  <a:close/>
                </a:path>
                <a:path w="2307590" h="726439">
                  <a:moveTo>
                    <a:pt x="1915228" y="157630"/>
                  </a:moveTo>
                  <a:lnTo>
                    <a:pt x="1906166" y="158116"/>
                  </a:lnTo>
                  <a:lnTo>
                    <a:pt x="1909751" y="66352"/>
                  </a:lnTo>
                  <a:lnTo>
                    <a:pt x="1918697" y="65873"/>
                  </a:lnTo>
                  <a:lnTo>
                    <a:pt x="1915228" y="157630"/>
                  </a:lnTo>
                  <a:close/>
                </a:path>
                <a:path w="2307590" h="726439">
                  <a:moveTo>
                    <a:pt x="1086381" y="287231"/>
                  </a:moveTo>
                  <a:lnTo>
                    <a:pt x="1077785" y="287691"/>
                  </a:lnTo>
                  <a:lnTo>
                    <a:pt x="1084231" y="134728"/>
                  </a:lnTo>
                  <a:lnTo>
                    <a:pt x="927094" y="127881"/>
                  </a:lnTo>
                  <a:lnTo>
                    <a:pt x="1018753" y="122973"/>
                  </a:lnTo>
                  <a:lnTo>
                    <a:pt x="1084226" y="125825"/>
                  </a:lnTo>
                  <a:lnTo>
                    <a:pt x="1092818" y="125365"/>
                  </a:lnTo>
                  <a:lnTo>
                    <a:pt x="1092770" y="126640"/>
                  </a:lnTo>
                  <a:lnTo>
                    <a:pt x="1178444" y="129682"/>
                  </a:lnTo>
                  <a:lnTo>
                    <a:pt x="1092706" y="134274"/>
                  </a:lnTo>
                  <a:lnTo>
                    <a:pt x="1086381" y="287231"/>
                  </a:lnTo>
                  <a:close/>
                </a:path>
                <a:path w="2307590" h="726439">
                  <a:moveTo>
                    <a:pt x="2081313" y="163997"/>
                  </a:moveTo>
                  <a:lnTo>
                    <a:pt x="2072249" y="164483"/>
                  </a:lnTo>
                  <a:lnTo>
                    <a:pt x="2075834" y="72720"/>
                  </a:lnTo>
                  <a:lnTo>
                    <a:pt x="2084848" y="73509"/>
                  </a:lnTo>
                  <a:lnTo>
                    <a:pt x="2081313" y="163997"/>
                  </a:lnTo>
                  <a:close/>
                </a:path>
                <a:path w="2307590" h="726439">
                  <a:moveTo>
                    <a:pt x="1251940" y="294898"/>
                  </a:moveTo>
                  <a:lnTo>
                    <a:pt x="1243465" y="295352"/>
                  </a:lnTo>
                  <a:lnTo>
                    <a:pt x="1249843" y="141120"/>
                  </a:lnTo>
                  <a:lnTo>
                    <a:pt x="1092706" y="134274"/>
                  </a:lnTo>
                  <a:lnTo>
                    <a:pt x="1178444" y="129682"/>
                  </a:lnTo>
                  <a:lnTo>
                    <a:pt x="1249838" y="132218"/>
                  </a:lnTo>
                  <a:lnTo>
                    <a:pt x="1259255" y="131713"/>
                  </a:lnTo>
                  <a:lnTo>
                    <a:pt x="1364013" y="136278"/>
                  </a:lnTo>
                  <a:lnTo>
                    <a:pt x="1258386" y="141935"/>
                  </a:lnTo>
                  <a:lnTo>
                    <a:pt x="1251940" y="294898"/>
                  </a:lnTo>
                  <a:close/>
                </a:path>
                <a:path w="2307590" h="726439">
                  <a:moveTo>
                    <a:pt x="2244050" y="171816"/>
                  </a:moveTo>
                  <a:lnTo>
                    <a:pt x="2235104" y="172295"/>
                  </a:lnTo>
                  <a:lnTo>
                    <a:pt x="2238621" y="79264"/>
                  </a:lnTo>
                  <a:lnTo>
                    <a:pt x="2247635" y="80053"/>
                  </a:lnTo>
                  <a:lnTo>
                    <a:pt x="2244050" y="171816"/>
                  </a:lnTo>
                  <a:close/>
                </a:path>
                <a:path w="2307590" h="726439">
                  <a:moveTo>
                    <a:pt x="1418140" y="301259"/>
                  </a:moveTo>
                  <a:lnTo>
                    <a:pt x="1409077" y="301745"/>
                  </a:lnTo>
                  <a:lnTo>
                    <a:pt x="1415455" y="147513"/>
                  </a:lnTo>
                  <a:lnTo>
                    <a:pt x="1258386" y="141935"/>
                  </a:lnTo>
                  <a:lnTo>
                    <a:pt x="1364013" y="136278"/>
                  </a:lnTo>
                  <a:lnTo>
                    <a:pt x="1416392" y="138560"/>
                  </a:lnTo>
                  <a:lnTo>
                    <a:pt x="1425338" y="138081"/>
                  </a:lnTo>
                  <a:lnTo>
                    <a:pt x="1527899" y="142763"/>
                  </a:lnTo>
                  <a:lnTo>
                    <a:pt x="1423998" y="148327"/>
                  </a:lnTo>
                  <a:lnTo>
                    <a:pt x="1418140" y="301259"/>
                  </a:lnTo>
                  <a:close/>
                </a:path>
                <a:path w="2307590" h="726439">
                  <a:moveTo>
                    <a:pt x="1580460" y="307828"/>
                  </a:moveTo>
                  <a:lnTo>
                    <a:pt x="1571864" y="308288"/>
                  </a:lnTo>
                  <a:lnTo>
                    <a:pt x="1577771" y="154082"/>
                  </a:lnTo>
                  <a:lnTo>
                    <a:pt x="1423998" y="148327"/>
                  </a:lnTo>
                  <a:lnTo>
                    <a:pt x="1527899" y="142763"/>
                  </a:lnTo>
                  <a:lnTo>
                    <a:pt x="1579179" y="145104"/>
                  </a:lnTo>
                  <a:lnTo>
                    <a:pt x="1588241" y="144618"/>
                  </a:lnTo>
                  <a:lnTo>
                    <a:pt x="1588193" y="145893"/>
                  </a:lnTo>
                  <a:lnTo>
                    <a:pt x="1688146" y="149442"/>
                  </a:lnTo>
                  <a:lnTo>
                    <a:pt x="1586785" y="154871"/>
                  </a:lnTo>
                  <a:lnTo>
                    <a:pt x="1580460" y="307828"/>
                  </a:lnTo>
                  <a:close/>
                </a:path>
                <a:path w="2307590" h="726439">
                  <a:moveTo>
                    <a:pt x="1746072" y="314220"/>
                  </a:moveTo>
                  <a:lnTo>
                    <a:pt x="1737476" y="314681"/>
                  </a:lnTo>
                  <a:lnTo>
                    <a:pt x="1743854" y="160449"/>
                  </a:lnTo>
                  <a:lnTo>
                    <a:pt x="1586785" y="154871"/>
                  </a:lnTo>
                  <a:lnTo>
                    <a:pt x="1688146" y="149442"/>
                  </a:lnTo>
                  <a:lnTo>
                    <a:pt x="1745262" y="151471"/>
                  </a:lnTo>
                  <a:lnTo>
                    <a:pt x="1754324" y="150986"/>
                  </a:lnTo>
                  <a:lnTo>
                    <a:pt x="1754276" y="152260"/>
                  </a:lnTo>
                  <a:lnTo>
                    <a:pt x="1850933" y="155986"/>
                  </a:lnTo>
                  <a:lnTo>
                    <a:pt x="1752397" y="161263"/>
                  </a:lnTo>
                  <a:lnTo>
                    <a:pt x="1746072" y="314220"/>
                  </a:lnTo>
                  <a:close/>
                </a:path>
                <a:path w="2307590" h="726439">
                  <a:moveTo>
                    <a:pt x="259563" y="421810"/>
                  </a:moveTo>
                  <a:lnTo>
                    <a:pt x="251088" y="422264"/>
                  </a:lnTo>
                  <a:lnTo>
                    <a:pt x="257263" y="264228"/>
                  </a:lnTo>
                  <a:lnTo>
                    <a:pt x="103960" y="258448"/>
                  </a:lnTo>
                  <a:lnTo>
                    <a:pt x="104024" y="250814"/>
                  </a:lnTo>
                  <a:lnTo>
                    <a:pt x="102946" y="248328"/>
                  </a:lnTo>
                  <a:lnTo>
                    <a:pt x="255778" y="254133"/>
                  </a:lnTo>
                  <a:lnTo>
                    <a:pt x="266370" y="253566"/>
                  </a:lnTo>
                  <a:lnTo>
                    <a:pt x="266272" y="256115"/>
                  </a:lnTo>
                  <a:lnTo>
                    <a:pt x="351689" y="259171"/>
                  </a:lnTo>
                  <a:lnTo>
                    <a:pt x="265738" y="263774"/>
                  </a:lnTo>
                  <a:lnTo>
                    <a:pt x="259563" y="421810"/>
                  </a:lnTo>
                  <a:close/>
                </a:path>
                <a:path w="2307590" h="726439">
                  <a:moveTo>
                    <a:pt x="1906975" y="320865"/>
                  </a:moveTo>
                  <a:lnTo>
                    <a:pt x="1897909" y="321351"/>
                  </a:lnTo>
                  <a:lnTo>
                    <a:pt x="1904287" y="167119"/>
                  </a:lnTo>
                  <a:lnTo>
                    <a:pt x="1752397" y="161263"/>
                  </a:lnTo>
                  <a:lnTo>
                    <a:pt x="1850933" y="155986"/>
                  </a:lnTo>
                  <a:lnTo>
                    <a:pt x="1906166" y="158116"/>
                  </a:lnTo>
                  <a:lnTo>
                    <a:pt x="1915228" y="157630"/>
                  </a:lnTo>
                  <a:lnTo>
                    <a:pt x="1915180" y="158905"/>
                  </a:lnTo>
                  <a:lnTo>
                    <a:pt x="2015133" y="162454"/>
                  </a:lnTo>
                  <a:lnTo>
                    <a:pt x="1913301" y="167908"/>
                  </a:lnTo>
                  <a:lnTo>
                    <a:pt x="1906975" y="320865"/>
                  </a:lnTo>
                  <a:close/>
                </a:path>
                <a:path w="2307590" h="726439">
                  <a:moveTo>
                    <a:pt x="2072588" y="327258"/>
                  </a:moveTo>
                  <a:lnTo>
                    <a:pt x="2063992" y="327718"/>
                  </a:lnTo>
                  <a:lnTo>
                    <a:pt x="2070370" y="173486"/>
                  </a:lnTo>
                  <a:lnTo>
                    <a:pt x="1913301" y="167908"/>
                  </a:lnTo>
                  <a:lnTo>
                    <a:pt x="2015133" y="162454"/>
                  </a:lnTo>
                  <a:lnTo>
                    <a:pt x="2072249" y="164483"/>
                  </a:lnTo>
                  <a:lnTo>
                    <a:pt x="2081313" y="163997"/>
                  </a:lnTo>
                  <a:lnTo>
                    <a:pt x="2081263" y="165272"/>
                  </a:lnTo>
                  <a:lnTo>
                    <a:pt x="2171003" y="169369"/>
                  </a:lnTo>
                  <a:lnTo>
                    <a:pt x="2078913" y="174300"/>
                  </a:lnTo>
                  <a:lnTo>
                    <a:pt x="2072588" y="327258"/>
                  </a:lnTo>
                  <a:close/>
                </a:path>
                <a:path w="2307590" h="726439">
                  <a:moveTo>
                    <a:pt x="425175" y="428203"/>
                  </a:moveTo>
                  <a:lnTo>
                    <a:pt x="416700" y="428657"/>
                  </a:lnTo>
                  <a:lnTo>
                    <a:pt x="422875" y="270620"/>
                  </a:lnTo>
                  <a:lnTo>
                    <a:pt x="265738" y="263774"/>
                  </a:lnTo>
                  <a:lnTo>
                    <a:pt x="351689" y="259171"/>
                  </a:lnTo>
                  <a:lnTo>
                    <a:pt x="422870" y="261718"/>
                  </a:lnTo>
                  <a:lnTo>
                    <a:pt x="431937" y="261232"/>
                  </a:lnTo>
                  <a:lnTo>
                    <a:pt x="431884" y="262507"/>
                  </a:lnTo>
                  <a:lnTo>
                    <a:pt x="514733" y="265701"/>
                  </a:lnTo>
                  <a:lnTo>
                    <a:pt x="431350" y="270167"/>
                  </a:lnTo>
                  <a:lnTo>
                    <a:pt x="425175" y="428203"/>
                  </a:lnTo>
                  <a:close/>
                </a:path>
                <a:path w="2307590" h="726439">
                  <a:moveTo>
                    <a:pt x="2237258" y="333701"/>
                  </a:moveTo>
                  <a:lnTo>
                    <a:pt x="2226779" y="334262"/>
                  </a:lnTo>
                  <a:lnTo>
                    <a:pt x="2232754" y="181323"/>
                  </a:lnTo>
                  <a:lnTo>
                    <a:pt x="2078913" y="174300"/>
                  </a:lnTo>
                  <a:lnTo>
                    <a:pt x="2171003" y="169369"/>
                  </a:lnTo>
                  <a:lnTo>
                    <a:pt x="2235104" y="172295"/>
                  </a:lnTo>
                  <a:lnTo>
                    <a:pt x="2244050" y="171816"/>
                  </a:lnTo>
                  <a:lnTo>
                    <a:pt x="2307483" y="174778"/>
                  </a:lnTo>
                  <a:lnTo>
                    <a:pt x="2306812" y="177357"/>
                  </a:lnTo>
                  <a:lnTo>
                    <a:pt x="2243583" y="180743"/>
                  </a:lnTo>
                  <a:lnTo>
                    <a:pt x="2237258" y="333701"/>
                  </a:lnTo>
                  <a:close/>
                </a:path>
                <a:path w="2307590" h="726439">
                  <a:moveTo>
                    <a:pt x="586129" y="433573"/>
                  </a:moveTo>
                  <a:lnTo>
                    <a:pt x="577065" y="434059"/>
                  </a:lnTo>
                  <a:lnTo>
                    <a:pt x="583307" y="277290"/>
                  </a:lnTo>
                  <a:lnTo>
                    <a:pt x="431350" y="270167"/>
                  </a:lnTo>
                  <a:lnTo>
                    <a:pt x="514733" y="265701"/>
                  </a:lnTo>
                  <a:lnTo>
                    <a:pt x="583774" y="268363"/>
                  </a:lnTo>
                  <a:lnTo>
                    <a:pt x="592369" y="267902"/>
                  </a:lnTo>
                  <a:lnTo>
                    <a:pt x="592317" y="269177"/>
                  </a:lnTo>
                  <a:lnTo>
                    <a:pt x="677991" y="272220"/>
                  </a:lnTo>
                  <a:lnTo>
                    <a:pt x="592253" y="276811"/>
                  </a:lnTo>
                  <a:lnTo>
                    <a:pt x="586129" y="433573"/>
                  </a:lnTo>
                  <a:close/>
                </a:path>
                <a:path w="2307590" h="726439">
                  <a:moveTo>
                    <a:pt x="2305133" y="183806"/>
                  </a:moveTo>
                  <a:lnTo>
                    <a:pt x="2243583" y="180743"/>
                  </a:lnTo>
                  <a:lnTo>
                    <a:pt x="2306812" y="177357"/>
                  </a:lnTo>
                  <a:lnTo>
                    <a:pt x="2305133" y="183806"/>
                  </a:lnTo>
                  <a:close/>
                </a:path>
                <a:path w="2307590" h="726439">
                  <a:moveTo>
                    <a:pt x="751742" y="439966"/>
                  </a:moveTo>
                  <a:lnTo>
                    <a:pt x="743148" y="440426"/>
                  </a:lnTo>
                  <a:lnTo>
                    <a:pt x="749390" y="283658"/>
                  </a:lnTo>
                  <a:lnTo>
                    <a:pt x="592253" y="276811"/>
                  </a:lnTo>
                  <a:lnTo>
                    <a:pt x="677991" y="272220"/>
                  </a:lnTo>
                  <a:lnTo>
                    <a:pt x="749386" y="274755"/>
                  </a:lnTo>
                  <a:lnTo>
                    <a:pt x="757982" y="274295"/>
                  </a:lnTo>
                  <a:lnTo>
                    <a:pt x="757929" y="275569"/>
                  </a:lnTo>
                  <a:lnTo>
                    <a:pt x="855784" y="279232"/>
                  </a:lnTo>
                  <a:lnTo>
                    <a:pt x="757933" y="284472"/>
                  </a:lnTo>
                  <a:lnTo>
                    <a:pt x="751742" y="439966"/>
                  </a:lnTo>
                  <a:close/>
                </a:path>
                <a:path w="2307590" h="726439">
                  <a:moveTo>
                    <a:pt x="914478" y="447784"/>
                  </a:moveTo>
                  <a:lnTo>
                    <a:pt x="905532" y="448263"/>
                  </a:lnTo>
                  <a:lnTo>
                    <a:pt x="911706" y="290227"/>
                  </a:lnTo>
                  <a:lnTo>
                    <a:pt x="757933" y="284472"/>
                  </a:lnTo>
                  <a:lnTo>
                    <a:pt x="855784" y="279232"/>
                  </a:lnTo>
                  <a:lnTo>
                    <a:pt x="911702" y="281324"/>
                  </a:lnTo>
                  <a:lnTo>
                    <a:pt x="920769" y="280839"/>
                  </a:lnTo>
                  <a:lnTo>
                    <a:pt x="920716" y="282113"/>
                  </a:lnTo>
                  <a:lnTo>
                    <a:pt x="1020669" y="285663"/>
                  </a:lnTo>
                  <a:lnTo>
                    <a:pt x="920720" y="291016"/>
                  </a:lnTo>
                  <a:lnTo>
                    <a:pt x="914478" y="447784"/>
                  </a:lnTo>
                  <a:close/>
                </a:path>
                <a:path w="2307590" h="726439">
                  <a:moveTo>
                    <a:pt x="1080208" y="454170"/>
                  </a:moveTo>
                  <a:lnTo>
                    <a:pt x="1071615" y="454630"/>
                  </a:lnTo>
                  <a:lnTo>
                    <a:pt x="1077789" y="296594"/>
                  </a:lnTo>
                  <a:lnTo>
                    <a:pt x="920720" y="291016"/>
                  </a:lnTo>
                  <a:lnTo>
                    <a:pt x="1020669" y="285663"/>
                  </a:lnTo>
                  <a:lnTo>
                    <a:pt x="1077785" y="287691"/>
                  </a:lnTo>
                  <a:lnTo>
                    <a:pt x="1086381" y="287231"/>
                  </a:lnTo>
                  <a:lnTo>
                    <a:pt x="1086328" y="288506"/>
                  </a:lnTo>
                  <a:lnTo>
                    <a:pt x="1177991" y="292499"/>
                  </a:lnTo>
                  <a:lnTo>
                    <a:pt x="1086333" y="297408"/>
                  </a:lnTo>
                  <a:lnTo>
                    <a:pt x="1080208" y="454170"/>
                  </a:lnTo>
                  <a:close/>
                </a:path>
                <a:path w="2307590" h="726439">
                  <a:moveTo>
                    <a:pt x="97301" y="413967"/>
                  </a:moveTo>
                  <a:lnTo>
                    <a:pt x="88704" y="414427"/>
                  </a:lnTo>
                  <a:lnTo>
                    <a:pt x="91560" y="344324"/>
                  </a:lnTo>
                  <a:lnTo>
                    <a:pt x="100570" y="336211"/>
                  </a:lnTo>
                  <a:lnTo>
                    <a:pt x="97301" y="413967"/>
                  </a:lnTo>
                  <a:close/>
                </a:path>
                <a:path w="2307590" h="726439">
                  <a:moveTo>
                    <a:pt x="1245820" y="460563"/>
                  </a:moveTo>
                  <a:lnTo>
                    <a:pt x="1237227" y="461023"/>
                  </a:lnTo>
                  <a:lnTo>
                    <a:pt x="1243469" y="304255"/>
                  </a:lnTo>
                  <a:lnTo>
                    <a:pt x="1086333" y="297408"/>
                  </a:lnTo>
                  <a:lnTo>
                    <a:pt x="1177991" y="292499"/>
                  </a:lnTo>
                  <a:lnTo>
                    <a:pt x="1243465" y="295352"/>
                  </a:lnTo>
                  <a:lnTo>
                    <a:pt x="1251940" y="294898"/>
                  </a:lnTo>
                  <a:lnTo>
                    <a:pt x="1343603" y="298892"/>
                  </a:lnTo>
                  <a:lnTo>
                    <a:pt x="1251945" y="303801"/>
                  </a:lnTo>
                  <a:lnTo>
                    <a:pt x="1245820" y="460563"/>
                  </a:lnTo>
                  <a:close/>
                </a:path>
                <a:path w="2307590" h="726439">
                  <a:moveTo>
                    <a:pt x="1411433" y="466955"/>
                  </a:moveTo>
                  <a:lnTo>
                    <a:pt x="1402839" y="467415"/>
                  </a:lnTo>
                  <a:lnTo>
                    <a:pt x="1409081" y="310647"/>
                  </a:lnTo>
                  <a:lnTo>
                    <a:pt x="1251945" y="303801"/>
                  </a:lnTo>
                  <a:lnTo>
                    <a:pt x="1343603" y="298892"/>
                  </a:lnTo>
                  <a:lnTo>
                    <a:pt x="1409077" y="301745"/>
                  </a:lnTo>
                  <a:lnTo>
                    <a:pt x="1418140" y="301259"/>
                  </a:lnTo>
                  <a:lnTo>
                    <a:pt x="1418091" y="302534"/>
                  </a:lnTo>
                  <a:lnTo>
                    <a:pt x="1515946" y="306196"/>
                  </a:lnTo>
                  <a:lnTo>
                    <a:pt x="1417625" y="311461"/>
                  </a:lnTo>
                  <a:lnTo>
                    <a:pt x="1411433" y="466955"/>
                  </a:lnTo>
                  <a:close/>
                </a:path>
                <a:path w="2307590" h="726439">
                  <a:moveTo>
                    <a:pt x="1574169" y="474773"/>
                  </a:moveTo>
                  <a:lnTo>
                    <a:pt x="1565223" y="475252"/>
                  </a:lnTo>
                  <a:lnTo>
                    <a:pt x="1571398" y="317216"/>
                  </a:lnTo>
                  <a:lnTo>
                    <a:pt x="1417625" y="311461"/>
                  </a:lnTo>
                  <a:lnTo>
                    <a:pt x="1515946" y="306196"/>
                  </a:lnTo>
                  <a:lnTo>
                    <a:pt x="1571864" y="308288"/>
                  </a:lnTo>
                  <a:lnTo>
                    <a:pt x="1580460" y="307828"/>
                  </a:lnTo>
                  <a:lnTo>
                    <a:pt x="1580407" y="309103"/>
                  </a:lnTo>
                  <a:lnTo>
                    <a:pt x="1680360" y="312652"/>
                  </a:lnTo>
                  <a:lnTo>
                    <a:pt x="1580412" y="318005"/>
                  </a:lnTo>
                  <a:lnTo>
                    <a:pt x="1574169" y="474773"/>
                  </a:lnTo>
                  <a:close/>
                </a:path>
                <a:path w="2307590" h="726439">
                  <a:moveTo>
                    <a:pt x="1739832" y="479891"/>
                  </a:moveTo>
                  <a:lnTo>
                    <a:pt x="1731238" y="480351"/>
                  </a:lnTo>
                  <a:lnTo>
                    <a:pt x="1737481" y="323583"/>
                  </a:lnTo>
                  <a:lnTo>
                    <a:pt x="1580412" y="318005"/>
                  </a:lnTo>
                  <a:lnTo>
                    <a:pt x="1680360" y="312652"/>
                  </a:lnTo>
                  <a:lnTo>
                    <a:pt x="1737476" y="314681"/>
                  </a:lnTo>
                  <a:lnTo>
                    <a:pt x="1746072" y="314220"/>
                  </a:lnTo>
                  <a:lnTo>
                    <a:pt x="1746019" y="315495"/>
                  </a:lnTo>
                  <a:lnTo>
                    <a:pt x="1842676" y="319221"/>
                  </a:lnTo>
                  <a:lnTo>
                    <a:pt x="1746024" y="324398"/>
                  </a:lnTo>
                  <a:lnTo>
                    <a:pt x="1739832" y="479891"/>
                  </a:lnTo>
                  <a:close/>
                </a:path>
                <a:path w="2307590" h="726439">
                  <a:moveTo>
                    <a:pt x="90584" y="579663"/>
                  </a:moveTo>
                  <a:lnTo>
                    <a:pt x="81524" y="580148"/>
                  </a:lnTo>
                  <a:lnTo>
                    <a:pt x="87767" y="423380"/>
                  </a:lnTo>
                  <a:lnTo>
                    <a:pt x="42294" y="420728"/>
                  </a:lnTo>
                  <a:lnTo>
                    <a:pt x="45653" y="412917"/>
                  </a:lnTo>
                  <a:lnTo>
                    <a:pt x="88704" y="414427"/>
                  </a:lnTo>
                  <a:lnTo>
                    <a:pt x="97301" y="413967"/>
                  </a:lnTo>
                  <a:lnTo>
                    <a:pt x="97247" y="415241"/>
                  </a:lnTo>
                  <a:lnTo>
                    <a:pt x="174167" y="418753"/>
                  </a:lnTo>
                  <a:lnTo>
                    <a:pt x="96242" y="422926"/>
                  </a:lnTo>
                  <a:lnTo>
                    <a:pt x="90584" y="579663"/>
                  </a:lnTo>
                  <a:close/>
                </a:path>
                <a:path w="2307590" h="726439">
                  <a:moveTo>
                    <a:pt x="1900265" y="486561"/>
                  </a:moveTo>
                  <a:lnTo>
                    <a:pt x="1891671" y="487021"/>
                  </a:lnTo>
                  <a:lnTo>
                    <a:pt x="1897913" y="330253"/>
                  </a:lnTo>
                  <a:lnTo>
                    <a:pt x="1746024" y="324398"/>
                  </a:lnTo>
                  <a:lnTo>
                    <a:pt x="1842676" y="319221"/>
                  </a:lnTo>
                  <a:lnTo>
                    <a:pt x="1897909" y="321351"/>
                  </a:lnTo>
                  <a:lnTo>
                    <a:pt x="1906975" y="320865"/>
                  </a:lnTo>
                  <a:lnTo>
                    <a:pt x="1906923" y="322140"/>
                  </a:lnTo>
                  <a:lnTo>
                    <a:pt x="2006876" y="325690"/>
                  </a:lnTo>
                  <a:lnTo>
                    <a:pt x="1906456" y="331067"/>
                  </a:lnTo>
                  <a:lnTo>
                    <a:pt x="1900265" y="486561"/>
                  </a:lnTo>
                  <a:close/>
                </a:path>
                <a:path w="2307590" h="726439">
                  <a:moveTo>
                    <a:pt x="252905" y="586232"/>
                  </a:moveTo>
                  <a:lnTo>
                    <a:pt x="244311" y="586692"/>
                  </a:lnTo>
                  <a:lnTo>
                    <a:pt x="250554" y="429924"/>
                  </a:lnTo>
                  <a:lnTo>
                    <a:pt x="96242" y="422926"/>
                  </a:lnTo>
                  <a:lnTo>
                    <a:pt x="174167" y="418753"/>
                  </a:lnTo>
                  <a:lnTo>
                    <a:pt x="251088" y="422264"/>
                  </a:lnTo>
                  <a:lnTo>
                    <a:pt x="259563" y="421810"/>
                  </a:lnTo>
                  <a:lnTo>
                    <a:pt x="351226" y="425804"/>
                  </a:lnTo>
                  <a:lnTo>
                    <a:pt x="259097" y="430738"/>
                  </a:lnTo>
                  <a:lnTo>
                    <a:pt x="252905" y="586232"/>
                  </a:lnTo>
                  <a:close/>
                </a:path>
                <a:path w="2307590" h="726439">
                  <a:moveTo>
                    <a:pt x="2065826" y="494228"/>
                  </a:moveTo>
                  <a:lnTo>
                    <a:pt x="2057351" y="494682"/>
                  </a:lnTo>
                  <a:lnTo>
                    <a:pt x="2063525" y="336646"/>
                  </a:lnTo>
                  <a:lnTo>
                    <a:pt x="1906456" y="331067"/>
                  </a:lnTo>
                  <a:lnTo>
                    <a:pt x="2006876" y="325690"/>
                  </a:lnTo>
                  <a:lnTo>
                    <a:pt x="2063992" y="327718"/>
                  </a:lnTo>
                  <a:lnTo>
                    <a:pt x="2072588" y="327258"/>
                  </a:lnTo>
                  <a:lnTo>
                    <a:pt x="2072535" y="328532"/>
                  </a:lnTo>
                  <a:lnTo>
                    <a:pt x="2170690" y="332178"/>
                  </a:lnTo>
                  <a:lnTo>
                    <a:pt x="2072068" y="337460"/>
                  </a:lnTo>
                  <a:lnTo>
                    <a:pt x="2065826" y="494228"/>
                  </a:lnTo>
                  <a:close/>
                </a:path>
                <a:path w="2307590" h="726439">
                  <a:moveTo>
                    <a:pt x="418467" y="593899"/>
                  </a:moveTo>
                  <a:lnTo>
                    <a:pt x="409991" y="594353"/>
                  </a:lnTo>
                  <a:lnTo>
                    <a:pt x="416166" y="436316"/>
                  </a:lnTo>
                  <a:lnTo>
                    <a:pt x="259097" y="430738"/>
                  </a:lnTo>
                  <a:lnTo>
                    <a:pt x="351226" y="425804"/>
                  </a:lnTo>
                  <a:lnTo>
                    <a:pt x="416700" y="428657"/>
                  </a:lnTo>
                  <a:lnTo>
                    <a:pt x="425175" y="428203"/>
                  </a:lnTo>
                  <a:lnTo>
                    <a:pt x="521832" y="431929"/>
                  </a:lnTo>
                  <a:lnTo>
                    <a:pt x="424709" y="437131"/>
                  </a:lnTo>
                  <a:lnTo>
                    <a:pt x="418467" y="593899"/>
                  </a:lnTo>
                  <a:close/>
                </a:path>
                <a:path w="2307590" h="726439">
                  <a:moveTo>
                    <a:pt x="2230967" y="500646"/>
                  </a:moveTo>
                  <a:lnTo>
                    <a:pt x="2219667" y="501251"/>
                  </a:lnTo>
                  <a:lnTo>
                    <a:pt x="2225909" y="344483"/>
                  </a:lnTo>
                  <a:lnTo>
                    <a:pt x="2072068" y="337460"/>
                  </a:lnTo>
                  <a:lnTo>
                    <a:pt x="2170690" y="332178"/>
                  </a:lnTo>
                  <a:lnTo>
                    <a:pt x="2226779" y="334262"/>
                  </a:lnTo>
                  <a:lnTo>
                    <a:pt x="2237258" y="333701"/>
                  </a:lnTo>
                  <a:lnTo>
                    <a:pt x="2237205" y="334975"/>
                  </a:lnTo>
                  <a:lnTo>
                    <a:pt x="2268888" y="335822"/>
                  </a:lnTo>
                  <a:lnTo>
                    <a:pt x="2268219" y="342217"/>
                  </a:lnTo>
                  <a:lnTo>
                    <a:pt x="2237210" y="343878"/>
                  </a:lnTo>
                  <a:lnTo>
                    <a:pt x="2230967" y="500646"/>
                  </a:lnTo>
                  <a:close/>
                </a:path>
                <a:path w="2307590" h="726439">
                  <a:moveTo>
                    <a:pt x="579421" y="599269"/>
                  </a:moveTo>
                  <a:lnTo>
                    <a:pt x="570356" y="599754"/>
                  </a:lnTo>
                  <a:lnTo>
                    <a:pt x="576599" y="442986"/>
                  </a:lnTo>
                  <a:lnTo>
                    <a:pt x="424709" y="437131"/>
                  </a:lnTo>
                  <a:lnTo>
                    <a:pt x="521832" y="431929"/>
                  </a:lnTo>
                  <a:lnTo>
                    <a:pt x="577065" y="434059"/>
                  </a:lnTo>
                  <a:lnTo>
                    <a:pt x="586129" y="433573"/>
                  </a:lnTo>
                  <a:lnTo>
                    <a:pt x="586079" y="434848"/>
                  </a:lnTo>
                  <a:lnTo>
                    <a:pt x="686032" y="438397"/>
                  </a:lnTo>
                  <a:lnTo>
                    <a:pt x="585613" y="443775"/>
                  </a:lnTo>
                  <a:lnTo>
                    <a:pt x="579421" y="599269"/>
                  </a:lnTo>
                  <a:close/>
                </a:path>
                <a:path w="2307590" h="726439">
                  <a:moveTo>
                    <a:pt x="2267951" y="344775"/>
                  </a:moveTo>
                  <a:lnTo>
                    <a:pt x="2237210" y="343878"/>
                  </a:lnTo>
                  <a:lnTo>
                    <a:pt x="2268219" y="342217"/>
                  </a:lnTo>
                  <a:lnTo>
                    <a:pt x="2267951" y="344775"/>
                  </a:lnTo>
                  <a:close/>
                </a:path>
                <a:path w="2307590" h="726439">
                  <a:moveTo>
                    <a:pt x="744982" y="606936"/>
                  </a:moveTo>
                  <a:lnTo>
                    <a:pt x="736507" y="607390"/>
                  </a:lnTo>
                  <a:lnTo>
                    <a:pt x="742681" y="449354"/>
                  </a:lnTo>
                  <a:lnTo>
                    <a:pt x="585613" y="443775"/>
                  </a:lnTo>
                  <a:lnTo>
                    <a:pt x="686032" y="438397"/>
                  </a:lnTo>
                  <a:lnTo>
                    <a:pt x="743148" y="440426"/>
                  </a:lnTo>
                  <a:lnTo>
                    <a:pt x="751742" y="439966"/>
                  </a:lnTo>
                  <a:lnTo>
                    <a:pt x="751691" y="441240"/>
                  </a:lnTo>
                  <a:lnTo>
                    <a:pt x="841431" y="445337"/>
                  </a:lnTo>
                  <a:lnTo>
                    <a:pt x="751225" y="450168"/>
                  </a:lnTo>
                  <a:lnTo>
                    <a:pt x="744982" y="606936"/>
                  </a:lnTo>
                  <a:close/>
                </a:path>
                <a:path w="2307590" h="726439">
                  <a:moveTo>
                    <a:pt x="907298" y="613505"/>
                  </a:moveTo>
                  <a:lnTo>
                    <a:pt x="898823" y="613959"/>
                  </a:lnTo>
                  <a:lnTo>
                    <a:pt x="904998" y="455923"/>
                  </a:lnTo>
                  <a:lnTo>
                    <a:pt x="751225" y="450168"/>
                  </a:lnTo>
                  <a:lnTo>
                    <a:pt x="841431" y="445337"/>
                  </a:lnTo>
                  <a:lnTo>
                    <a:pt x="905532" y="448263"/>
                  </a:lnTo>
                  <a:lnTo>
                    <a:pt x="914478" y="447784"/>
                  </a:lnTo>
                  <a:lnTo>
                    <a:pt x="1006141" y="451778"/>
                  </a:lnTo>
                  <a:lnTo>
                    <a:pt x="914012" y="456712"/>
                  </a:lnTo>
                  <a:lnTo>
                    <a:pt x="907298" y="613505"/>
                  </a:lnTo>
                  <a:close/>
                </a:path>
                <a:path w="2307590" h="726439">
                  <a:moveTo>
                    <a:pt x="1073499" y="619866"/>
                  </a:moveTo>
                  <a:lnTo>
                    <a:pt x="1064906" y="620326"/>
                  </a:lnTo>
                  <a:lnTo>
                    <a:pt x="1071148" y="463558"/>
                  </a:lnTo>
                  <a:lnTo>
                    <a:pt x="914012" y="456712"/>
                  </a:lnTo>
                  <a:lnTo>
                    <a:pt x="1006141" y="451778"/>
                  </a:lnTo>
                  <a:lnTo>
                    <a:pt x="1071615" y="454630"/>
                  </a:lnTo>
                  <a:lnTo>
                    <a:pt x="1080208" y="454170"/>
                  </a:lnTo>
                  <a:lnTo>
                    <a:pt x="1080158" y="455445"/>
                  </a:lnTo>
                  <a:lnTo>
                    <a:pt x="1165832" y="458487"/>
                  </a:lnTo>
                  <a:lnTo>
                    <a:pt x="1079624" y="463104"/>
                  </a:lnTo>
                  <a:lnTo>
                    <a:pt x="1073499" y="619866"/>
                  </a:lnTo>
                  <a:close/>
                </a:path>
                <a:path w="2307590" h="726439">
                  <a:moveTo>
                    <a:pt x="1239112" y="626258"/>
                  </a:moveTo>
                  <a:lnTo>
                    <a:pt x="1230518" y="626719"/>
                  </a:lnTo>
                  <a:lnTo>
                    <a:pt x="1236761" y="469950"/>
                  </a:lnTo>
                  <a:lnTo>
                    <a:pt x="1079624" y="463104"/>
                  </a:lnTo>
                  <a:lnTo>
                    <a:pt x="1165832" y="458487"/>
                  </a:lnTo>
                  <a:lnTo>
                    <a:pt x="1237227" y="461023"/>
                  </a:lnTo>
                  <a:lnTo>
                    <a:pt x="1245820" y="460563"/>
                  </a:lnTo>
                  <a:lnTo>
                    <a:pt x="1245770" y="461837"/>
                  </a:lnTo>
                  <a:lnTo>
                    <a:pt x="1345723" y="465387"/>
                  </a:lnTo>
                  <a:lnTo>
                    <a:pt x="1245304" y="470765"/>
                  </a:lnTo>
                  <a:lnTo>
                    <a:pt x="1239112" y="626258"/>
                  </a:lnTo>
                  <a:close/>
                </a:path>
                <a:path w="2307590" h="726439">
                  <a:moveTo>
                    <a:pt x="1404724" y="632651"/>
                  </a:moveTo>
                  <a:lnTo>
                    <a:pt x="1396130" y="633111"/>
                  </a:lnTo>
                  <a:lnTo>
                    <a:pt x="1402373" y="476343"/>
                  </a:lnTo>
                  <a:lnTo>
                    <a:pt x="1245304" y="470765"/>
                  </a:lnTo>
                  <a:lnTo>
                    <a:pt x="1345723" y="465387"/>
                  </a:lnTo>
                  <a:lnTo>
                    <a:pt x="1402839" y="467415"/>
                  </a:lnTo>
                  <a:lnTo>
                    <a:pt x="1411433" y="466955"/>
                  </a:lnTo>
                  <a:lnTo>
                    <a:pt x="1411382" y="468230"/>
                  </a:lnTo>
                  <a:lnTo>
                    <a:pt x="1501123" y="472326"/>
                  </a:lnTo>
                  <a:lnTo>
                    <a:pt x="1410916" y="477157"/>
                  </a:lnTo>
                  <a:lnTo>
                    <a:pt x="1404724" y="632651"/>
                  </a:lnTo>
                  <a:close/>
                </a:path>
                <a:path w="2307590" h="726439">
                  <a:moveTo>
                    <a:pt x="1567460" y="640469"/>
                  </a:moveTo>
                  <a:lnTo>
                    <a:pt x="1558514" y="640948"/>
                  </a:lnTo>
                  <a:lnTo>
                    <a:pt x="1564689" y="482912"/>
                  </a:lnTo>
                  <a:lnTo>
                    <a:pt x="1410916" y="477157"/>
                  </a:lnTo>
                  <a:lnTo>
                    <a:pt x="1501123" y="472326"/>
                  </a:lnTo>
                  <a:lnTo>
                    <a:pt x="1565223" y="475252"/>
                  </a:lnTo>
                  <a:lnTo>
                    <a:pt x="1574169" y="474773"/>
                  </a:lnTo>
                  <a:lnTo>
                    <a:pt x="1674122" y="478323"/>
                  </a:lnTo>
                  <a:lnTo>
                    <a:pt x="1573703" y="483701"/>
                  </a:lnTo>
                  <a:lnTo>
                    <a:pt x="1567460" y="640469"/>
                  </a:lnTo>
                  <a:close/>
                </a:path>
                <a:path w="2307590" h="726439">
                  <a:moveTo>
                    <a:pt x="1733073" y="646862"/>
                  </a:moveTo>
                  <a:lnTo>
                    <a:pt x="1724597" y="647316"/>
                  </a:lnTo>
                  <a:lnTo>
                    <a:pt x="1730772" y="489279"/>
                  </a:lnTo>
                  <a:lnTo>
                    <a:pt x="1573703" y="483701"/>
                  </a:lnTo>
                  <a:lnTo>
                    <a:pt x="1674122" y="478323"/>
                  </a:lnTo>
                  <a:lnTo>
                    <a:pt x="1731238" y="480351"/>
                  </a:lnTo>
                  <a:lnTo>
                    <a:pt x="1739832" y="479891"/>
                  </a:lnTo>
                  <a:lnTo>
                    <a:pt x="1739781" y="481166"/>
                  </a:lnTo>
                  <a:lnTo>
                    <a:pt x="1836438" y="484892"/>
                  </a:lnTo>
                  <a:lnTo>
                    <a:pt x="1739315" y="490093"/>
                  </a:lnTo>
                  <a:lnTo>
                    <a:pt x="1733073" y="646862"/>
                  </a:lnTo>
                  <a:close/>
                </a:path>
                <a:path w="2307590" h="726439">
                  <a:moveTo>
                    <a:pt x="87881" y="645942"/>
                  </a:moveTo>
                  <a:lnTo>
                    <a:pt x="78867" y="645153"/>
                  </a:lnTo>
                  <a:lnTo>
                    <a:pt x="81529" y="589051"/>
                  </a:lnTo>
                  <a:lnTo>
                    <a:pt x="135" y="585779"/>
                  </a:lnTo>
                  <a:lnTo>
                    <a:pt x="0" y="583243"/>
                  </a:lnTo>
                  <a:lnTo>
                    <a:pt x="2014" y="576776"/>
                  </a:lnTo>
                  <a:lnTo>
                    <a:pt x="81524" y="580148"/>
                  </a:lnTo>
                  <a:lnTo>
                    <a:pt x="90584" y="579663"/>
                  </a:lnTo>
                  <a:lnTo>
                    <a:pt x="90538" y="580937"/>
                  </a:lnTo>
                  <a:lnTo>
                    <a:pt x="174414" y="584076"/>
                  </a:lnTo>
                  <a:lnTo>
                    <a:pt x="90004" y="588597"/>
                  </a:lnTo>
                  <a:lnTo>
                    <a:pt x="87881" y="645942"/>
                  </a:lnTo>
                  <a:close/>
                </a:path>
                <a:path w="2307590" h="726439">
                  <a:moveTo>
                    <a:pt x="1893556" y="652257"/>
                  </a:moveTo>
                  <a:lnTo>
                    <a:pt x="1884962" y="652717"/>
                  </a:lnTo>
                  <a:lnTo>
                    <a:pt x="1891205" y="495949"/>
                  </a:lnTo>
                  <a:lnTo>
                    <a:pt x="1739315" y="490093"/>
                  </a:lnTo>
                  <a:lnTo>
                    <a:pt x="1836438" y="484892"/>
                  </a:lnTo>
                  <a:lnTo>
                    <a:pt x="1891671" y="487021"/>
                  </a:lnTo>
                  <a:lnTo>
                    <a:pt x="1900265" y="486561"/>
                  </a:lnTo>
                  <a:lnTo>
                    <a:pt x="1900214" y="487836"/>
                  </a:lnTo>
                  <a:lnTo>
                    <a:pt x="1991877" y="491829"/>
                  </a:lnTo>
                  <a:lnTo>
                    <a:pt x="1899748" y="496763"/>
                  </a:lnTo>
                  <a:lnTo>
                    <a:pt x="1893556" y="652257"/>
                  </a:lnTo>
                  <a:close/>
                </a:path>
                <a:path w="2307590" h="726439">
                  <a:moveTo>
                    <a:pt x="250668" y="652486"/>
                  </a:moveTo>
                  <a:lnTo>
                    <a:pt x="241654" y="651697"/>
                  </a:lnTo>
                  <a:lnTo>
                    <a:pt x="243845" y="595620"/>
                  </a:lnTo>
                  <a:lnTo>
                    <a:pt x="90004" y="588597"/>
                  </a:lnTo>
                  <a:lnTo>
                    <a:pt x="174414" y="584076"/>
                  </a:lnTo>
                  <a:lnTo>
                    <a:pt x="244311" y="586692"/>
                  </a:lnTo>
                  <a:lnTo>
                    <a:pt x="252905" y="586232"/>
                  </a:lnTo>
                  <a:lnTo>
                    <a:pt x="252854" y="587506"/>
                  </a:lnTo>
                  <a:lnTo>
                    <a:pt x="344518" y="591500"/>
                  </a:lnTo>
                  <a:lnTo>
                    <a:pt x="252859" y="596409"/>
                  </a:lnTo>
                  <a:lnTo>
                    <a:pt x="250668" y="652486"/>
                  </a:lnTo>
                  <a:close/>
                </a:path>
                <a:path w="2307590" h="726439">
                  <a:moveTo>
                    <a:pt x="2061472" y="659798"/>
                  </a:moveTo>
                  <a:lnTo>
                    <a:pt x="2050642" y="660378"/>
                  </a:lnTo>
                  <a:lnTo>
                    <a:pt x="2056817" y="502342"/>
                  </a:lnTo>
                  <a:lnTo>
                    <a:pt x="1899748" y="496763"/>
                  </a:lnTo>
                  <a:lnTo>
                    <a:pt x="1991877" y="491829"/>
                  </a:lnTo>
                  <a:lnTo>
                    <a:pt x="2057351" y="494682"/>
                  </a:lnTo>
                  <a:lnTo>
                    <a:pt x="2065826" y="494228"/>
                  </a:lnTo>
                  <a:lnTo>
                    <a:pt x="2155566" y="498325"/>
                  </a:lnTo>
                  <a:lnTo>
                    <a:pt x="2067714" y="503030"/>
                  </a:lnTo>
                  <a:lnTo>
                    <a:pt x="2061472" y="659798"/>
                  </a:lnTo>
                  <a:close/>
                </a:path>
                <a:path w="2307590" h="726439">
                  <a:moveTo>
                    <a:pt x="416751" y="658854"/>
                  </a:moveTo>
                  <a:lnTo>
                    <a:pt x="407737" y="658064"/>
                  </a:lnTo>
                  <a:lnTo>
                    <a:pt x="409928" y="601987"/>
                  </a:lnTo>
                  <a:lnTo>
                    <a:pt x="252859" y="596409"/>
                  </a:lnTo>
                  <a:lnTo>
                    <a:pt x="344518" y="591500"/>
                  </a:lnTo>
                  <a:lnTo>
                    <a:pt x="409991" y="594353"/>
                  </a:lnTo>
                  <a:lnTo>
                    <a:pt x="418467" y="593899"/>
                  </a:lnTo>
                  <a:lnTo>
                    <a:pt x="515124" y="597625"/>
                  </a:lnTo>
                  <a:lnTo>
                    <a:pt x="418942" y="602776"/>
                  </a:lnTo>
                  <a:lnTo>
                    <a:pt x="416751" y="658854"/>
                  </a:lnTo>
                  <a:close/>
                </a:path>
                <a:path w="2307590" h="726439">
                  <a:moveTo>
                    <a:pt x="2219495" y="559764"/>
                  </a:moveTo>
                  <a:lnTo>
                    <a:pt x="2221555" y="510053"/>
                  </a:lnTo>
                  <a:lnTo>
                    <a:pt x="2067714" y="503030"/>
                  </a:lnTo>
                  <a:lnTo>
                    <a:pt x="2155566" y="498325"/>
                  </a:lnTo>
                  <a:lnTo>
                    <a:pt x="2219667" y="501251"/>
                  </a:lnTo>
                  <a:lnTo>
                    <a:pt x="2230967" y="500646"/>
                  </a:lnTo>
                  <a:lnTo>
                    <a:pt x="2240923" y="501384"/>
                  </a:lnTo>
                  <a:lnTo>
                    <a:pt x="2240523" y="509037"/>
                  </a:lnTo>
                  <a:lnTo>
                    <a:pt x="2230501" y="509574"/>
                  </a:lnTo>
                  <a:lnTo>
                    <a:pt x="2229374" y="541429"/>
                  </a:lnTo>
                  <a:lnTo>
                    <a:pt x="2223864" y="553171"/>
                  </a:lnTo>
                  <a:lnTo>
                    <a:pt x="2219495" y="559764"/>
                  </a:lnTo>
                  <a:close/>
                </a:path>
                <a:path w="2307590" h="726439">
                  <a:moveTo>
                    <a:pt x="577655" y="665498"/>
                  </a:moveTo>
                  <a:lnTo>
                    <a:pt x="568641" y="664709"/>
                  </a:lnTo>
                  <a:lnTo>
                    <a:pt x="570832" y="608632"/>
                  </a:lnTo>
                  <a:lnTo>
                    <a:pt x="418942" y="602776"/>
                  </a:lnTo>
                  <a:lnTo>
                    <a:pt x="515124" y="597625"/>
                  </a:lnTo>
                  <a:lnTo>
                    <a:pt x="570356" y="599754"/>
                  </a:lnTo>
                  <a:lnTo>
                    <a:pt x="579421" y="599269"/>
                  </a:lnTo>
                  <a:lnTo>
                    <a:pt x="579370" y="600543"/>
                  </a:lnTo>
                  <a:lnTo>
                    <a:pt x="671033" y="604537"/>
                  </a:lnTo>
                  <a:lnTo>
                    <a:pt x="579846" y="609421"/>
                  </a:lnTo>
                  <a:lnTo>
                    <a:pt x="577655" y="665498"/>
                  </a:lnTo>
                  <a:close/>
                </a:path>
                <a:path w="2307590" h="726439">
                  <a:moveTo>
                    <a:pt x="2240457" y="510312"/>
                  </a:moveTo>
                  <a:lnTo>
                    <a:pt x="2230501" y="509574"/>
                  </a:lnTo>
                  <a:lnTo>
                    <a:pt x="2240523" y="509037"/>
                  </a:lnTo>
                  <a:lnTo>
                    <a:pt x="2240457" y="510312"/>
                  </a:lnTo>
                  <a:close/>
                </a:path>
                <a:path w="2307590" h="726439">
                  <a:moveTo>
                    <a:pt x="743738" y="671865"/>
                  </a:moveTo>
                  <a:lnTo>
                    <a:pt x="734791" y="672345"/>
                  </a:lnTo>
                  <a:lnTo>
                    <a:pt x="736915" y="614999"/>
                  </a:lnTo>
                  <a:lnTo>
                    <a:pt x="579846" y="609421"/>
                  </a:lnTo>
                  <a:lnTo>
                    <a:pt x="671033" y="604537"/>
                  </a:lnTo>
                  <a:lnTo>
                    <a:pt x="736507" y="607390"/>
                  </a:lnTo>
                  <a:lnTo>
                    <a:pt x="744982" y="606936"/>
                  </a:lnTo>
                  <a:lnTo>
                    <a:pt x="834723" y="611033"/>
                  </a:lnTo>
                  <a:lnTo>
                    <a:pt x="745929" y="615788"/>
                  </a:lnTo>
                  <a:lnTo>
                    <a:pt x="743738" y="671865"/>
                  </a:lnTo>
                  <a:close/>
                </a:path>
                <a:path w="2307590" h="726439">
                  <a:moveTo>
                    <a:pt x="906592" y="679677"/>
                  </a:moveTo>
                  <a:lnTo>
                    <a:pt x="897578" y="678888"/>
                  </a:lnTo>
                  <a:lnTo>
                    <a:pt x="899769" y="622811"/>
                  </a:lnTo>
                  <a:lnTo>
                    <a:pt x="745929" y="615788"/>
                  </a:lnTo>
                  <a:lnTo>
                    <a:pt x="834723" y="611033"/>
                  </a:lnTo>
                  <a:lnTo>
                    <a:pt x="898823" y="613959"/>
                  </a:lnTo>
                  <a:lnTo>
                    <a:pt x="907298" y="613505"/>
                  </a:lnTo>
                  <a:lnTo>
                    <a:pt x="999236" y="617484"/>
                  </a:lnTo>
                  <a:lnTo>
                    <a:pt x="908716" y="622332"/>
                  </a:lnTo>
                  <a:lnTo>
                    <a:pt x="906592" y="679677"/>
                  </a:lnTo>
                  <a:close/>
                </a:path>
                <a:path w="2307590" h="726439">
                  <a:moveTo>
                    <a:pt x="1070792" y="686146"/>
                  </a:moveTo>
                  <a:lnTo>
                    <a:pt x="1061778" y="685356"/>
                  </a:lnTo>
                  <a:lnTo>
                    <a:pt x="1063969" y="629279"/>
                  </a:lnTo>
                  <a:lnTo>
                    <a:pt x="908716" y="622332"/>
                  </a:lnTo>
                  <a:lnTo>
                    <a:pt x="999236" y="617484"/>
                  </a:lnTo>
                  <a:lnTo>
                    <a:pt x="1064906" y="620326"/>
                  </a:lnTo>
                  <a:lnTo>
                    <a:pt x="1073499" y="619866"/>
                  </a:lnTo>
                  <a:lnTo>
                    <a:pt x="1073449" y="621140"/>
                  </a:lnTo>
                  <a:lnTo>
                    <a:pt x="1159123" y="624183"/>
                  </a:lnTo>
                  <a:lnTo>
                    <a:pt x="1072915" y="628800"/>
                  </a:lnTo>
                  <a:lnTo>
                    <a:pt x="1070792" y="686146"/>
                  </a:lnTo>
                  <a:close/>
                </a:path>
                <a:path w="2307590" h="726439">
                  <a:moveTo>
                    <a:pt x="1236875" y="692513"/>
                  </a:moveTo>
                  <a:lnTo>
                    <a:pt x="1227861" y="691724"/>
                  </a:lnTo>
                  <a:lnTo>
                    <a:pt x="1230052" y="635646"/>
                  </a:lnTo>
                  <a:lnTo>
                    <a:pt x="1072915" y="628800"/>
                  </a:lnTo>
                  <a:lnTo>
                    <a:pt x="1159123" y="624183"/>
                  </a:lnTo>
                  <a:lnTo>
                    <a:pt x="1230518" y="626719"/>
                  </a:lnTo>
                  <a:lnTo>
                    <a:pt x="1239112" y="626258"/>
                  </a:lnTo>
                  <a:lnTo>
                    <a:pt x="1239061" y="627533"/>
                  </a:lnTo>
                  <a:lnTo>
                    <a:pt x="1339014" y="631083"/>
                  </a:lnTo>
                  <a:lnTo>
                    <a:pt x="1239066" y="636435"/>
                  </a:lnTo>
                  <a:lnTo>
                    <a:pt x="1236875" y="692513"/>
                  </a:lnTo>
                  <a:close/>
                </a:path>
                <a:path w="2307590" h="726439">
                  <a:moveTo>
                    <a:pt x="1402958" y="698880"/>
                  </a:moveTo>
                  <a:lnTo>
                    <a:pt x="1393944" y="698091"/>
                  </a:lnTo>
                  <a:lnTo>
                    <a:pt x="1396135" y="642014"/>
                  </a:lnTo>
                  <a:lnTo>
                    <a:pt x="1239066" y="636435"/>
                  </a:lnTo>
                  <a:lnTo>
                    <a:pt x="1339014" y="631083"/>
                  </a:lnTo>
                  <a:lnTo>
                    <a:pt x="1396130" y="633111"/>
                  </a:lnTo>
                  <a:lnTo>
                    <a:pt x="1404724" y="632651"/>
                  </a:lnTo>
                  <a:lnTo>
                    <a:pt x="1404673" y="633925"/>
                  </a:lnTo>
                  <a:lnTo>
                    <a:pt x="1494414" y="638022"/>
                  </a:lnTo>
                  <a:lnTo>
                    <a:pt x="1405149" y="642803"/>
                  </a:lnTo>
                  <a:lnTo>
                    <a:pt x="1402958" y="698880"/>
                  </a:lnTo>
                  <a:close/>
                </a:path>
                <a:path w="2307590" h="726439">
                  <a:moveTo>
                    <a:pt x="1565745" y="705424"/>
                  </a:moveTo>
                  <a:lnTo>
                    <a:pt x="1556799" y="705903"/>
                  </a:lnTo>
                  <a:lnTo>
                    <a:pt x="1558922" y="648557"/>
                  </a:lnTo>
                  <a:lnTo>
                    <a:pt x="1405149" y="642803"/>
                  </a:lnTo>
                  <a:lnTo>
                    <a:pt x="1494414" y="638022"/>
                  </a:lnTo>
                  <a:lnTo>
                    <a:pt x="1558514" y="640948"/>
                  </a:lnTo>
                  <a:lnTo>
                    <a:pt x="1567460" y="640469"/>
                  </a:lnTo>
                  <a:lnTo>
                    <a:pt x="1659124" y="644463"/>
                  </a:lnTo>
                  <a:lnTo>
                    <a:pt x="1567936" y="649346"/>
                  </a:lnTo>
                  <a:lnTo>
                    <a:pt x="1565745" y="705424"/>
                  </a:lnTo>
                  <a:close/>
                </a:path>
                <a:path w="2307590" h="726439">
                  <a:moveTo>
                    <a:pt x="1731896" y="713059"/>
                  </a:moveTo>
                  <a:lnTo>
                    <a:pt x="1722882" y="712270"/>
                  </a:lnTo>
                  <a:lnTo>
                    <a:pt x="1725073" y="656193"/>
                  </a:lnTo>
                  <a:lnTo>
                    <a:pt x="1567936" y="649346"/>
                  </a:lnTo>
                  <a:lnTo>
                    <a:pt x="1659124" y="644463"/>
                  </a:lnTo>
                  <a:lnTo>
                    <a:pt x="1724597" y="647316"/>
                  </a:lnTo>
                  <a:lnTo>
                    <a:pt x="1733073" y="646862"/>
                  </a:lnTo>
                  <a:lnTo>
                    <a:pt x="1829730" y="650588"/>
                  </a:lnTo>
                  <a:lnTo>
                    <a:pt x="1734019" y="655714"/>
                  </a:lnTo>
                  <a:lnTo>
                    <a:pt x="1731896" y="713059"/>
                  </a:lnTo>
                  <a:close/>
                </a:path>
                <a:path w="2307590" h="726439">
                  <a:moveTo>
                    <a:pt x="1892731" y="718436"/>
                  </a:moveTo>
                  <a:lnTo>
                    <a:pt x="1883785" y="718915"/>
                  </a:lnTo>
                  <a:lnTo>
                    <a:pt x="1885976" y="662837"/>
                  </a:lnTo>
                  <a:lnTo>
                    <a:pt x="1734019" y="655714"/>
                  </a:lnTo>
                  <a:lnTo>
                    <a:pt x="1829730" y="650588"/>
                  </a:lnTo>
                  <a:lnTo>
                    <a:pt x="1884962" y="652717"/>
                  </a:lnTo>
                  <a:lnTo>
                    <a:pt x="1893556" y="652257"/>
                  </a:lnTo>
                  <a:lnTo>
                    <a:pt x="1893505" y="653532"/>
                  </a:lnTo>
                  <a:lnTo>
                    <a:pt x="1985168" y="657525"/>
                  </a:lnTo>
                  <a:lnTo>
                    <a:pt x="1894922" y="662358"/>
                  </a:lnTo>
                  <a:lnTo>
                    <a:pt x="1892731" y="718436"/>
                  </a:lnTo>
                  <a:close/>
                </a:path>
                <a:path w="2307590" h="726439">
                  <a:moveTo>
                    <a:pt x="2058882" y="726071"/>
                  </a:moveTo>
                  <a:lnTo>
                    <a:pt x="2049868" y="725282"/>
                  </a:lnTo>
                  <a:lnTo>
                    <a:pt x="2052059" y="669205"/>
                  </a:lnTo>
                  <a:lnTo>
                    <a:pt x="1894922" y="662358"/>
                  </a:lnTo>
                  <a:lnTo>
                    <a:pt x="1985168" y="657525"/>
                  </a:lnTo>
                  <a:lnTo>
                    <a:pt x="2050642" y="660378"/>
                  </a:lnTo>
                  <a:lnTo>
                    <a:pt x="2061472" y="659798"/>
                  </a:lnTo>
                  <a:lnTo>
                    <a:pt x="2162588" y="664557"/>
                  </a:lnTo>
                  <a:lnTo>
                    <a:pt x="2061073" y="669994"/>
                  </a:lnTo>
                  <a:lnTo>
                    <a:pt x="2058882" y="726071"/>
                  </a:lnTo>
                  <a:close/>
                </a:path>
                <a:path w="2307590" h="726439">
                  <a:moveTo>
                    <a:pt x="2184037" y="673583"/>
                  </a:moveTo>
                  <a:lnTo>
                    <a:pt x="2061073" y="669994"/>
                  </a:lnTo>
                  <a:lnTo>
                    <a:pt x="2162588" y="664557"/>
                  </a:lnTo>
                  <a:lnTo>
                    <a:pt x="2187867" y="665747"/>
                  </a:lnTo>
                  <a:lnTo>
                    <a:pt x="2184037" y="673583"/>
                  </a:lnTo>
                  <a:close/>
                </a:path>
              </a:pathLst>
            </a:custGeom>
            <a:solidFill>
              <a:srgbClr val="000000"/>
            </a:solidFill>
          </p:spPr>
          <p:txBody>
            <a:bodyPr wrap="square" lIns="0" tIns="0" rIns="0" bIns="0" rtlCol="0"/>
            <a:lstStyle/>
            <a:p>
              <a:endParaRPr/>
            </a:p>
          </p:txBody>
        </p:sp>
      </p:grpSp>
      <p:pic>
        <p:nvPicPr>
          <p:cNvPr id="10" name="object 10"/>
          <p:cNvPicPr/>
          <p:nvPr/>
        </p:nvPicPr>
        <p:blipFill>
          <a:blip r:embed="rId2" cstate="print"/>
          <a:stretch>
            <a:fillRect/>
          </a:stretch>
        </p:blipFill>
        <p:spPr>
          <a:xfrm>
            <a:off x="3989297" y="3769190"/>
            <a:ext cx="2374717" cy="730298"/>
          </a:xfrm>
          <a:prstGeom prst="rect">
            <a:avLst/>
          </a:prstGeom>
        </p:spPr>
      </p:pic>
      <p:pic>
        <p:nvPicPr>
          <p:cNvPr id="11" name="object 11"/>
          <p:cNvPicPr/>
          <p:nvPr/>
        </p:nvPicPr>
        <p:blipFill>
          <a:blip r:embed="rId3" cstate="print"/>
          <a:stretch>
            <a:fillRect/>
          </a:stretch>
        </p:blipFill>
        <p:spPr>
          <a:xfrm>
            <a:off x="4134395" y="6973918"/>
            <a:ext cx="2086062" cy="664550"/>
          </a:xfrm>
          <a:prstGeom prst="rect">
            <a:avLst/>
          </a:prstGeom>
        </p:spPr>
      </p:pic>
      <p:pic>
        <p:nvPicPr>
          <p:cNvPr id="12" name="object 12"/>
          <p:cNvPicPr/>
          <p:nvPr/>
        </p:nvPicPr>
        <p:blipFill>
          <a:blip r:embed="rId4" cstate="print"/>
          <a:stretch>
            <a:fillRect/>
          </a:stretch>
        </p:blipFill>
        <p:spPr>
          <a:xfrm>
            <a:off x="11981700" y="6936384"/>
            <a:ext cx="2264583" cy="703381"/>
          </a:xfrm>
          <a:prstGeom prst="rect">
            <a:avLst/>
          </a:prstGeom>
        </p:spPr>
      </p:pic>
      <p:sp>
        <p:nvSpPr>
          <p:cNvPr id="13" name="object 13"/>
          <p:cNvSpPr txBox="1">
            <a:spLocks noGrp="1"/>
          </p:cNvSpPr>
          <p:nvPr>
            <p:ph type="title"/>
          </p:nvPr>
        </p:nvSpPr>
        <p:spPr>
          <a:xfrm>
            <a:off x="340072" y="70121"/>
            <a:ext cx="14132560" cy="2339975"/>
          </a:xfrm>
          <a:prstGeom prst="rect">
            <a:avLst/>
          </a:prstGeom>
        </p:spPr>
        <p:txBody>
          <a:bodyPr vert="horz" wrap="square" lIns="0" tIns="33020" rIns="0" bIns="0" rtlCol="0">
            <a:spAutoFit/>
          </a:bodyPr>
          <a:lstStyle/>
          <a:p>
            <a:pPr marL="12700" marR="5080">
              <a:lnSpc>
                <a:spcPts val="9080"/>
              </a:lnSpc>
              <a:spcBef>
                <a:spcPts val="260"/>
              </a:spcBef>
            </a:pPr>
            <a:r>
              <a:rPr sz="7600" spc="360" dirty="0">
                <a:solidFill>
                  <a:srgbClr val="FFFFFF"/>
                </a:solidFill>
                <a:latin typeface="Trebuchet MS"/>
                <a:cs typeface="Trebuchet MS"/>
              </a:rPr>
              <a:t>What</a:t>
            </a:r>
            <a:r>
              <a:rPr sz="7600" spc="280" dirty="0">
                <a:solidFill>
                  <a:srgbClr val="FFFFFF"/>
                </a:solidFill>
                <a:latin typeface="Trebuchet MS"/>
                <a:cs typeface="Trebuchet MS"/>
              </a:rPr>
              <a:t> </a:t>
            </a:r>
            <a:r>
              <a:rPr sz="7600" spc="440" dirty="0">
                <a:solidFill>
                  <a:srgbClr val="FFFFFF"/>
                </a:solidFill>
                <a:latin typeface="Trebuchet MS"/>
                <a:cs typeface="Trebuchet MS"/>
              </a:rPr>
              <a:t>programs/supports</a:t>
            </a:r>
            <a:r>
              <a:rPr sz="7600" spc="285" dirty="0">
                <a:solidFill>
                  <a:srgbClr val="FFFFFF"/>
                </a:solidFill>
                <a:latin typeface="Trebuchet MS"/>
                <a:cs typeface="Trebuchet MS"/>
              </a:rPr>
              <a:t> </a:t>
            </a:r>
            <a:r>
              <a:rPr sz="7600" spc="185" dirty="0">
                <a:solidFill>
                  <a:srgbClr val="FFFFFF"/>
                </a:solidFill>
                <a:latin typeface="Trebuchet MS"/>
                <a:cs typeface="Trebuchet MS"/>
              </a:rPr>
              <a:t>are </a:t>
            </a:r>
            <a:r>
              <a:rPr sz="7600" spc="-2275" dirty="0">
                <a:solidFill>
                  <a:srgbClr val="FFFFFF"/>
                </a:solidFill>
                <a:latin typeface="Trebuchet MS"/>
                <a:cs typeface="Trebuchet MS"/>
              </a:rPr>
              <a:t> </a:t>
            </a:r>
            <a:r>
              <a:rPr sz="7600" spc="40" dirty="0">
                <a:solidFill>
                  <a:srgbClr val="FFFFFF"/>
                </a:solidFill>
                <a:latin typeface="Trebuchet MS"/>
                <a:cs typeface="Trebuchet MS"/>
              </a:rPr>
              <a:t>in</a:t>
            </a:r>
            <a:r>
              <a:rPr sz="7600" spc="295" dirty="0">
                <a:solidFill>
                  <a:srgbClr val="FFFFFF"/>
                </a:solidFill>
                <a:latin typeface="Trebuchet MS"/>
                <a:cs typeface="Trebuchet MS"/>
              </a:rPr>
              <a:t> </a:t>
            </a:r>
            <a:r>
              <a:rPr sz="7600" spc="260" dirty="0">
                <a:solidFill>
                  <a:srgbClr val="FFFFFF"/>
                </a:solidFill>
                <a:latin typeface="Trebuchet MS"/>
                <a:cs typeface="Trebuchet MS"/>
              </a:rPr>
              <a:t>place</a:t>
            </a:r>
            <a:r>
              <a:rPr sz="7600" spc="295" dirty="0">
                <a:solidFill>
                  <a:srgbClr val="FFFFFF"/>
                </a:solidFill>
                <a:latin typeface="Trebuchet MS"/>
                <a:cs typeface="Trebuchet MS"/>
              </a:rPr>
              <a:t> </a:t>
            </a:r>
            <a:r>
              <a:rPr sz="7600" spc="254" dirty="0">
                <a:solidFill>
                  <a:srgbClr val="FFFFFF"/>
                </a:solidFill>
                <a:latin typeface="Trebuchet MS"/>
                <a:cs typeface="Trebuchet MS"/>
              </a:rPr>
              <a:t>to</a:t>
            </a:r>
            <a:r>
              <a:rPr sz="7600" spc="295" dirty="0">
                <a:solidFill>
                  <a:srgbClr val="FFFFFF"/>
                </a:solidFill>
                <a:latin typeface="Trebuchet MS"/>
                <a:cs typeface="Trebuchet MS"/>
              </a:rPr>
              <a:t> </a:t>
            </a:r>
            <a:r>
              <a:rPr sz="7600" spc="210" dirty="0">
                <a:solidFill>
                  <a:srgbClr val="FFFFFF"/>
                </a:solidFill>
                <a:latin typeface="Trebuchet MS"/>
                <a:cs typeface="Trebuchet MS"/>
              </a:rPr>
              <a:t>help</a:t>
            </a:r>
            <a:r>
              <a:rPr sz="7600" spc="295" dirty="0">
                <a:solidFill>
                  <a:srgbClr val="FFFFFF"/>
                </a:solidFill>
                <a:latin typeface="Trebuchet MS"/>
                <a:cs typeface="Trebuchet MS"/>
              </a:rPr>
              <a:t> </a:t>
            </a:r>
            <a:r>
              <a:rPr sz="7600" spc="415" dirty="0">
                <a:solidFill>
                  <a:srgbClr val="FFFFFF"/>
                </a:solidFill>
                <a:latin typeface="Trebuchet MS"/>
                <a:cs typeface="Trebuchet MS"/>
              </a:rPr>
              <a:t>my</a:t>
            </a:r>
            <a:r>
              <a:rPr sz="7600" spc="295" dirty="0">
                <a:solidFill>
                  <a:srgbClr val="FFFFFF"/>
                </a:solidFill>
                <a:latin typeface="Trebuchet MS"/>
                <a:cs typeface="Trebuchet MS"/>
              </a:rPr>
              <a:t> </a:t>
            </a:r>
            <a:r>
              <a:rPr sz="7600" spc="225" dirty="0">
                <a:solidFill>
                  <a:srgbClr val="FFFFFF"/>
                </a:solidFill>
                <a:latin typeface="Trebuchet MS"/>
                <a:cs typeface="Trebuchet MS"/>
              </a:rPr>
              <a:t>child?</a:t>
            </a:r>
            <a:endParaRPr sz="7600">
              <a:latin typeface="Trebuchet MS"/>
              <a:cs typeface="Trebuchet MS"/>
            </a:endParaRPr>
          </a:p>
        </p:txBody>
      </p:sp>
      <p:pic>
        <p:nvPicPr>
          <p:cNvPr id="14" name="object 14"/>
          <p:cNvPicPr/>
          <p:nvPr/>
        </p:nvPicPr>
        <p:blipFill>
          <a:blip r:embed="rId5" cstate="print"/>
          <a:stretch>
            <a:fillRect/>
          </a:stretch>
        </p:blipFill>
        <p:spPr>
          <a:xfrm>
            <a:off x="14642816" y="468323"/>
            <a:ext cx="3645185" cy="2752724"/>
          </a:xfrm>
          <a:prstGeom prst="rect">
            <a:avLst/>
          </a:prstGeom>
        </p:spPr>
      </p:pic>
      <p:pic>
        <p:nvPicPr>
          <p:cNvPr id="15" name="object 15"/>
          <p:cNvPicPr/>
          <p:nvPr/>
        </p:nvPicPr>
        <p:blipFill>
          <a:blip r:embed="rId6" cstate="print"/>
          <a:stretch>
            <a:fillRect/>
          </a:stretch>
        </p:blipFill>
        <p:spPr>
          <a:xfrm>
            <a:off x="1736308" y="4721204"/>
            <a:ext cx="85725" cy="85724"/>
          </a:xfrm>
          <a:prstGeom prst="rect">
            <a:avLst/>
          </a:prstGeom>
        </p:spPr>
      </p:pic>
      <p:pic>
        <p:nvPicPr>
          <p:cNvPr id="16" name="object 16"/>
          <p:cNvPicPr/>
          <p:nvPr/>
        </p:nvPicPr>
        <p:blipFill>
          <a:blip r:embed="rId6" cstate="print"/>
          <a:stretch>
            <a:fillRect/>
          </a:stretch>
        </p:blipFill>
        <p:spPr>
          <a:xfrm>
            <a:off x="1736308" y="5311754"/>
            <a:ext cx="85725" cy="85724"/>
          </a:xfrm>
          <a:prstGeom prst="rect">
            <a:avLst/>
          </a:prstGeom>
        </p:spPr>
      </p:pic>
      <p:pic>
        <p:nvPicPr>
          <p:cNvPr id="17" name="object 17"/>
          <p:cNvPicPr/>
          <p:nvPr/>
        </p:nvPicPr>
        <p:blipFill>
          <a:blip r:embed="rId6" cstate="print"/>
          <a:stretch>
            <a:fillRect/>
          </a:stretch>
        </p:blipFill>
        <p:spPr>
          <a:xfrm>
            <a:off x="1736308" y="5902304"/>
            <a:ext cx="85725" cy="85724"/>
          </a:xfrm>
          <a:prstGeom prst="rect">
            <a:avLst/>
          </a:prstGeom>
        </p:spPr>
      </p:pic>
      <p:sp>
        <p:nvSpPr>
          <p:cNvPr id="18" name="object 18"/>
          <p:cNvSpPr txBox="1"/>
          <p:nvPr/>
        </p:nvSpPr>
        <p:spPr>
          <a:xfrm>
            <a:off x="1963519" y="4584679"/>
            <a:ext cx="3333115" cy="1503680"/>
          </a:xfrm>
          <a:prstGeom prst="rect">
            <a:avLst/>
          </a:prstGeom>
        </p:spPr>
        <p:txBody>
          <a:bodyPr vert="horz" wrap="square" lIns="0" tIns="12700" rIns="0" bIns="0" rtlCol="0">
            <a:spAutoFit/>
          </a:bodyPr>
          <a:lstStyle/>
          <a:p>
            <a:pPr marL="12700">
              <a:lnSpc>
                <a:spcPct val="100000"/>
              </a:lnSpc>
              <a:spcBef>
                <a:spcPts val="100"/>
              </a:spcBef>
            </a:pPr>
            <a:r>
              <a:rPr sz="1950" b="1" spc="30" dirty="0">
                <a:latin typeface="Trebuchet MS"/>
                <a:cs typeface="Trebuchet MS"/>
              </a:rPr>
              <a:t>Flexible</a:t>
            </a:r>
            <a:r>
              <a:rPr sz="1950" b="1" spc="50" dirty="0">
                <a:latin typeface="Trebuchet MS"/>
                <a:cs typeface="Trebuchet MS"/>
              </a:rPr>
              <a:t> </a:t>
            </a:r>
            <a:r>
              <a:rPr sz="1950" b="1" spc="60" dirty="0">
                <a:latin typeface="Trebuchet MS"/>
                <a:cs typeface="Trebuchet MS"/>
              </a:rPr>
              <a:t>Learning</a:t>
            </a:r>
            <a:r>
              <a:rPr sz="1950" b="1" spc="50" dirty="0">
                <a:latin typeface="Trebuchet MS"/>
                <a:cs typeface="Trebuchet MS"/>
              </a:rPr>
              <a:t> </a:t>
            </a:r>
            <a:r>
              <a:rPr sz="1950" b="1" spc="90" dirty="0">
                <a:latin typeface="Trebuchet MS"/>
                <a:cs typeface="Trebuchet MS"/>
              </a:rPr>
              <a:t>Program</a:t>
            </a:r>
            <a:endParaRPr sz="1950" dirty="0">
              <a:latin typeface="Trebuchet MS"/>
              <a:cs typeface="Trebuchet MS"/>
            </a:endParaRPr>
          </a:p>
          <a:p>
            <a:pPr marL="12700">
              <a:lnSpc>
                <a:spcPct val="100000"/>
              </a:lnSpc>
              <a:spcBef>
                <a:spcPts val="2310"/>
              </a:spcBef>
            </a:pPr>
            <a:r>
              <a:rPr sz="1950" b="1" spc="90" dirty="0">
                <a:latin typeface="Trebuchet MS"/>
                <a:cs typeface="Trebuchet MS"/>
              </a:rPr>
              <a:t>I-Ready</a:t>
            </a:r>
            <a:endParaRPr sz="1950" dirty="0">
              <a:latin typeface="Trebuchet MS"/>
              <a:cs typeface="Trebuchet MS"/>
            </a:endParaRPr>
          </a:p>
          <a:p>
            <a:pPr marL="12700">
              <a:lnSpc>
                <a:spcPct val="100000"/>
              </a:lnSpc>
              <a:spcBef>
                <a:spcPts val="2310"/>
              </a:spcBef>
            </a:pPr>
            <a:r>
              <a:rPr sz="1950" b="1" spc="75" dirty="0">
                <a:latin typeface="Trebuchet MS"/>
                <a:cs typeface="Trebuchet MS"/>
              </a:rPr>
              <a:t>School</a:t>
            </a:r>
            <a:r>
              <a:rPr sz="1950" b="1" spc="40" dirty="0">
                <a:latin typeface="Trebuchet MS"/>
                <a:cs typeface="Trebuchet MS"/>
              </a:rPr>
              <a:t> </a:t>
            </a:r>
            <a:r>
              <a:rPr sz="1950" b="1" spc="90" dirty="0">
                <a:latin typeface="Trebuchet MS"/>
                <a:cs typeface="Trebuchet MS"/>
              </a:rPr>
              <a:t>Provided</a:t>
            </a:r>
            <a:r>
              <a:rPr sz="1950" b="1" spc="45" dirty="0">
                <a:latin typeface="Trebuchet MS"/>
                <a:cs typeface="Trebuchet MS"/>
              </a:rPr>
              <a:t> </a:t>
            </a:r>
            <a:r>
              <a:rPr sz="1950" b="1" spc="65" dirty="0">
                <a:latin typeface="Trebuchet MS"/>
                <a:cs typeface="Trebuchet MS"/>
              </a:rPr>
              <a:t>Computer</a:t>
            </a:r>
            <a:endParaRPr sz="1950" dirty="0">
              <a:latin typeface="Trebuchet MS"/>
              <a:cs typeface="Trebuchet MS"/>
            </a:endParaRPr>
          </a:p>
        </p:txBody>
      </p:sp>
      <p:pic>
        <p:nvPicPr>
          <p:cNvPr id="19" name="object 19"/>
          <p:cNvPicPr/>
          <p:nvPr/>
        </p:nvPicPr>
        <p:blipFill>
          <a:blip r:embed="rId6" cstate="print"/>
          <a:stretch>
            <a:fillRect/>
          </a:stretch>
        </p:blipFill>
        <p:spPr>
          <a:xfrm>
            <a:off x="9674218" y="4721204"/>
            <a:ext cx="85725" cy="85724"/>
          </a:xfrm>
          <a:prstGeom prst="rect">
            <a:avLst/>
          </a:prstGeom>
        </p:spPr>
      </p:pic>
      <p:pic>
        <p:nvPicPr>
          <p:cNvPr id="20" name="object 20"/>
          <p:cNvPicPr/>
          <p:nvPr/>
        </p:nvPicPr>
        <p:blipFill>
          <a:blip r:embed="rId6" cstate="print"/>
          <a:stretch>
            <a:fillRect/>
          </a:stretch>
        </p:blipFill>
        <p:spPr>
          <a:xfrm>
            <a:off x="9674218" y="5311754"/>
            <a:ext cx="85725" cy="85724"/>
          </a:xfrm>
          <a:prstGeom prst="rect">
            <a:avLst/>
          </a:prstGeom>
        </p:spPr>
      </p:pic>
      <p:pic>
        <p:nvPicPr>
          <p:cNvPr id="21" name="object 21"/>
          <p:cNvPicPr/>
          <p:nvPr/>
        </p:nvPicPr>
        <p:blipFill>
          <a:blip r:embed="rId6" cstate="print"/>
          <a:stretch>
            <a:fillRect/>
          </a:stretch>
        </p:blipFill>
        <p:spPr>
          <a:xfrm>
            <a:off x="9674218" y="5902304"/>
            <a:ext cx="85725" cy="85724"/>
          </a:xfrm>
          <a:prstGeom prst="rect">
            <a:avLst/>
          </a:prstGeom>
        </p:spPr>
      </p:pic>
      <p:sp>
        <p:nvSpPr>
          <p:cNvPr id="22" name="object 22"/>
          <p:cNvSpPr txBox="1"/>
          <p:nvPr/>
        </p:nvSpPr>
        <p:spPr>
          <a:xfrm>
            <a:off x="9901876" y="4584489"/>
            <a:ext cx="3023870" cy="1415324"/>
          </a:xfrm>
          <a:prstGeom prst="rect">
            <a:avLst/>
          </a:prstGeom>
        </p:spPr>
        <p:txBody>
          <a:bodyPr vert="horz" wrap="square" lIns="0" tIns="12700" rIns="0" bIns="0" rtlCol="0" anchor="t">
            <a:spAutoFit/>
          </a:bodyPr>
          <a:lstStyle/>
          <a:p>
            <a:pPr marL="12700">
              <a:lnSpc>
                <a:spcPct val="100000"/>
              </a:lnSpc>
              <a:spcBef>
                <a:spcPts val="100"/>
              </a:spcBef>
            </a:pPr>
            <a:r>
              <a:rPr sz="1950" b="1" spc="50" dirty="0">
                <a:latin typeface="Trebuchet MS"/>
                <a:cs typeface="Trebuchet MS"/>
              </a:rPr>
              <a:t>Educational</a:t>
            </a:r>
            <a:r>
              <a:rPr sz="1950" b="1" spc="30" dirty="0">
                <a:latin typeface="Trebuchet MS"/>
                <a:cs typeface="Trebuchet MS"/>
              </a:rPr>
              <a:t> </a:t>
            </a:r>
            <a:r>
              <a:rPr lang="en-US" sz="1950" b="1" spc="75" dirty="0">
                <a:latin typeface="Trebuchet MS"/>
                <a:cs typeface="Trebuchet MS"/>
              </a:rPr>
              <a:t>Websites</a:t>
            </a:r>
            <a:endParaRPr sz="1950" dirty="0">
              <a:latin typeface="Trebuchet MS"/>
              <a:cs typeface="Trebuchet MS"/>
            </a:endParaRPr>
          </a:p>
          <a:p>
            <a:pPr marL="12700" marR="5080">
              <a:lnSpc>
                <a:spcPct val="198700"/>
              </a:lnSpc>
            </a:pPr>
            <a:r>
              <a:rPr sz="1950" b="1" spc="65" dirty="0">
                <a:latin typeface="Trebuchet MS"/>
                <a:cs typeface="Trebuchet MS"/>
              </a:rPr>
              <a:t>Resource </a:t>
            </a:r>
            <a:r>
              <a:rPr lang="en-US" sz="1950" b="1" spc="45" dirty="0">
                <a:latin typeface="Trebuchet MS"/>
                <a:cs typeface="Trebuchet MS"/>
              </a:rPr>
              <a:t>Teachers</a:t>
            </a:r>
            <a:r>
              <a:rPr sz="1950" b="1" spc="45" dirty="0">
                <a:latin typeface="Trebuchet MS"/>
                <a:cs typeface="Trebuchet MS"/>
              </a:rPr>
              <a:t> </a:t>
            </a:r>
            <a:r>
              <a:rPr sz="1950" b="1" spc="50" dirty="0">
                <a:latin typeface="Trebuchet MS"/>
                <a:cs typeface="Trebuchet MS"/>
              </a:rPr>
              <a:t> </a:t>
            </a:r>
            <a:r>
              <a:rPr sz="1950" b="1" spc="40" dirty="0">
                <a:latin typeface="Trebuchet MS"/>
                <a:cs typeface="Trebuchet MS"/>
              </a:rPr>
              <a:t>Parent</a:t>
            </a:r>
            <a:r>
              <a:rPr sz="1950" b="1" spc="35" dirty="0">
                <a:latin typeface="Trebuchet MS"/>
                <a:cs typeface="Trebuchet MS"/>
              </a:rPr>
              <a:t> </a:t>
            </a:r>
            <a:r>
              <a:rPr sz="1950" b="1" spc="85" dirty="0">
                <a:latin typeface="Trebuchet MS"/>
                <a:cs typeface="Trebuchet MS"/>
              </a:rPr>
              <a:t>Academic</a:t>
            </a:r>
            <a:r>
              <a:rPr sz="1950" b="1" spc="40" dirty="0">
                <a:latin typeface="Trebuchet MS"/>
                <a:cs typeface="Trebuchet MS"/>
              </a:rPr>
              <a:t> </a:t>
            </a:r>
            <a:r>
              <a:rPr sz="1950" b="1" spc="65" dirty="0">
                <a:latin typeface="Trebuchet MS"/>
                <a:cs typeface="Trebuchet MS"/>
              </a:rPr>
              <a:t>Events</a:t>
            </a:r>
            <a:endParaRPr sz="1950">
              <a:latin typeface="Trebuchet MS"/>
              <a:cs typeface="Trebuchet MS"/>
            </a:endParaRPr>
          </a:p>
        </p:txBody>
      </p:sp>
      <p:pic>
        <p:nvPicPr>
          <p:cNvPr id="23" name="object 23"/>
          <p:cNvPicPr/>
          <p:nvPr/>
        </p:nvPicPr>
        <p:blipFill>
          <a:blip r:embed="rId6" cstate="print"/>
          <a:stretch>
            <a:fillRect/>
          </a:stretch>
        </p:blipFill>
        <p:spPr>
          <a:xfrm>
            <a:off x="1949801" y="7743818"/>
            <a:ext cx="85725" cy="85724"/>
          </a:xfrm>
          <a:prstGeom prst="rect">
            <a:avLst/>
          </a:prstGeom>
        </p:spPr>
      </p:pic>
      <p:pic>
        <p:nvPicPr>
          <p:cNvPr id="24" name="object 24"/>
          <p:cNvPicPr/>
          <p:nvPr/>
        </p:nvPicPr>
        <p:blipFill>
          <a:blip r:embed="rId6" cstate="print"/>
          <a:stretch>
            <a:fillRect/>
          </a:stretch>
        </p:blipFill>
        <p:spPr>
          <a:xfrm>
            <a:off x="1949801" y="8334368"/>
            <a:ext cx="85725" cy="85724"/>
          </a:xfrm>
          <a:prstGeom prst="rect">
            <a:avLst/>
          </a:prstGeom>
        </p:spPr>
      </p:pic>
      <p:pic>
        <p:nvPicPr>
          <p:cNvPr id="25" name="object 25"/>
          <p:cNvPicPr/>
          <p:nvPr/>
        </p:nvPicPr>
        <p:blipFill>
          <a:blip r:embed="rId6" cstate="print"/>
          <a:stretch>
            <a:fillRect/>
          </a:stretch>
        </p:blipFill>
        <p:spPr>
          <a:xfrm>
            <a:off x="1949801" y="8924918"/>
            <a:ext cx="85725" cy="85724"/>
          </a:xfrm>
          <a:prstGeom prst="rect">
            <a:avLst/>
          </a:prstGeom>
        </p:spPr>
      </p:pic>
      <p:sp>
        <p:nvSpPr>
          <p:cNvPr id="26" name="object 26"/>
          <p:cNvSpPr txBox="1"/>
          <p:nvPr/>
        </p:nvSpPr>
        <p:spPr>
          <a:xfrm>
            <a:off x="2178500" y="7606531"/>
            <a:ext cx="5132705" cy="1504950"/>
          </a:xfrm>
          <a:prstGeom prst="rect">
            <a:avLst/>
          </a:prstGeom>
        </p:spPr>
        <p:txBody>
          <a:bodyPr vert="horz" wrap="square" lIns="0" tIns="13335" rIns="0" bIns="0" rtlCol="0" anchor="t">
            <a:spAutoFit/>
          </a:bodyPr>
          <a:lstStyle/>
          <a:p>
            <a:pPr marL="12700">
              <a:lnSpc>
                <a:spcPct val="100000"/>
              </a:lnSpc>
              <a:spcBef>
                <a:spcPts val="105"/>
              </a:spcBef>
            </a:pPr>
            <a:r>
              <a:rPr sz="1950" b="1" spc="80" dirty="0">
                <a:latin typeface="Trebuchet MS"/>
                <a:cs typeface="Trebuchet MS"/>
              </a:rPr>
              <a:t>PBIS</a:t>
            </a:r>
            <a:endParaRPr sz="1950">
              <a:latin typeface="Trebuchet MS"/>
              <a:cs typeface="Trebuchet MS"/>
            </a:endParaRPr>
          </a:p>
          <a:p>
            <a:pPr marL="12700">
              <a:lnSpc>
                <a:spcPct val="100000"/>
              </a:lnSpc>
              <a:spcBef>
                <a:spcPts val="2310"/>
              </a:spcBef>
            </a:pPr>
            <a:r>
              <a:rPr sz="1950" b="1" spc="65" dirty="0">
                <a:latin typeface="Trebuchet MS"/>
                <a:cs typeface="Trebuchet MS"/>
              </a:rPr>
              <a:t>Professional </a:t>
            </a:r>
            <a:r>
              <a:rPr lang="en-US" sz="1950" b="1" spc="65" dirty="0">
                <a:latin typeface="Trebuchet MS"/>
                <a:cs typeface="Trebuchet MS"/>
              </a:rPr>
              <a:t>L</a:t>
            </a:r>
            <a:r>
              <a:rPr lang="en-US" sz="1950" b="1" spc="55" dirty="0">
                <a:latin typeface="Trebuchet MS"/>
                <a:cs typeface="Trebuchet MS"/>
              </a:rPr>
              <a:t>earning</a:t>
            </a:r>
            <a:r>
              <a:rPr sz="1950" b="1" spc="70" dirty="0">
                <a:latin typeface="Trebuchet MS"/>
                <a:cs typeface="Trebuchet MS"/>
              </a:rPr>
              <a:t> </a:t>
            </a:r>
            <a:r>
              <a:rPr sz="1950" b="1" spc="40" dirty="0">
                <a:latin typeface="Trebuchet MS"/>
                <a:cs typeface="Trebuchet MS"/>
              </a:rPr>
              <a:t>for</a:t>
            </a:r>
            <a:r>
              <a:rPr sz="1950" b="1" spc="65" dirty="0">
                <a:latin typeface="Trebuchet MS"/>
                <a:cs typeface="Trebuchet MS"/>
              </a:rPr>
              <a:t> </a:t>
            </a:r>
            <a:r>
              <a:rPr sz="1950" b="1" spc="40" dirty="0">
                <a:latin typeface="Trebuchet MS"/>
                <a:cs typeface="Trebuchet MS"/>
              </a:rPr>
              <a:t>Staff</a:t>
            </a:r>
            <a:endParaRPr sz="1950">
              <a:latin typeface="Trebuchet MS"/>
              <a:cs typeface="Trebuchet MS"/>
            </a:endParaRPr>
          </a:p>
          <a:p>
            <a:pPr marL="12700">
              <a:lnSpc>
                <a:spcPct val="100000"/>
              </a:lnSpc>
              <a:spcBef>
                <a:spcPts val="2310"/>
              </a:spcBef>
            </a:pPr>
            <a:r>
              <a:rPr sz="1950" b="1" spc="40" dirty="0">
                <a:latin typeface="Trebuchet MS"/>
                <a:cs typeface="Trebuchet MS"/>
              </a:rPr>
              <a:t>Early</a:t>
            </a:r>
            <a:r>
              <a:rPr sz="1950" b="1" spc="65" dirty="0">
                <a:latin typeface="Trebuchet MS"/>
                <a:cs typeface="Trebuchet MS"/>
              </a:rPr>
              <a:t> </a:t>
            </a:r>
            <a:r>
              <a:rPr sz="1950" b="1" spc="35" dirty="0">
                <a:latin typeface="Trebuchet MS"/>
                <a:cs typeface="Trebuchet MS"/>
              </a:rPr>
              <a:t>Intervention</a:t>
            </a:r>
            <a:r>
              <a:rPr sz="1950" b="1" spc="70" dirty="0">
                <a:latin typeface="Trebuchet MS"/>
                <a:cs typeface="Trebuchet MS"/>
              </a:rPr>
              <a:t> </a:t>
            </a:r>
            <a:r>
              <a:rPr sz="1950" b="1" spc="90" dirty="0">
                <a:latin typeface="Trebuchet MS"/>
                <a:cs typeface="Trebuchet MS"/>
              </a:rPr>
              <a:t>Program</a:t>
            </a:r>
            <a:r>
              <a:rPr sz="1950" b="1" spc="70" dirty="0">
                <a:latin typeface="Trebuchet MS"/>
                <a:cs typeface="Trebuchet MS"/>
              </a:rPr>
              <a:t> </a:t>
            </a:r>
            <a:r>
              <a:rPr lang="en-US" sz="1950" b="1" spc="50" dirty="0">
                <a:latin typeface="Trebuchet MS"/>
                <a:cs typeface="Trebuchet MS"/>
              </a:rPr>
              <a:t>Teachers</a:t>
            </a:r>
            <a:r>
              <a:rPr sz="1950" b="1" spc="70" dirty="0">
                <a:latin typeface="Trebuchet MS"/>
                <a:cs typeface="Trebuchet MS"/>
              </a:rPr>
              <a:t> </a:t>
            </a:r>
            <a:r>
              <a:rPr sz="1950" b="1" spc="10" dirty="0">
                <a:latin typeface="Trebuchet MS"/>
                <a:cs typeface="Trebuchet MS"/>
              </a:rPr>
              <a:t>(EIP)</a:t>
            </a:r>
            <a:endParaRPr sz="1950">
              <a:latin typeface="Trebuchet MS"/>
              <a:cs typeface="Trebuchet MS"/>
            </a:endParaRPr>
          </a:p>
        </p:txBody>
      </p:sp>
      <p:pic>
        <p:nvPicPr>
          <p:cNvPr id="27" name="object 27"/>
          <p:cNvPicPr/>
          <p:nvPr/>
        </p:nvPicPr>
        <p:blipFill>
          <a:blip r:embed="rId6" cstate="print"/>
          <a:stretch>
            <a:fillRect/>
          </a:stretch>
        </p:blipFill>
        <p:spPr>
          <a:xfrm>
            <a:off x="9850759" y="7743818"/>
            <a:ext cx="85725" cy="85724"/>
          </a:xfrm>
          <a:prstGeom prst="rect">
            <a:avLst/>
          </a:prstGeom>
        </p:spPr>
      </p:pic>
      <p:pic>
        <p:nvPicPr>
          <p:cNvPr id="28" name="object 28"/>
          <p:cNvPicPr/>
          <p:nvPr/>
        </p:nvPicPr>
        <p:blipFill>
          <a:blip r:embed="rId6" cstate="print"/>
          <a:stretch>
            <a:fillRect/>
          </a:stretch>
        </p:blipFill>
        <p:spPr>
          <a:xfrm>
            <a:off x="9850759" y="8334368"/>
            <a:ext cx="85725" cy="85724"/>
          </a:xfrm>
          <a:prstGeom prst="rect">
            <a:avLst/>
          </a:prstGeom>
        </p:spPr>
      </p:pic>
      <p:pic>
        <p:nvPicPr>
          <p:cNvPr id="29" name="object 29"/>
          <p:cNvPicPr/>
          <p:nvPr/>
        </p:nvPicPr>
        <p:blipFill>
          <a:blip r:embed="rId6" cstate="print"/>
          <a:stretch>
            <a:fillRect/>
          </a:stretch>
        </p:blipFill>
        <p:spPr>
          <a:xfrm>
            <a:off x="9850759" y="8924918"/>
            <a:ext cx="85725" cy="85724"/>
          </a:xfrm>
          <a:prstGeom prst="rect">
            <a:avLst/>
          </a:prstGeom>
        </p:spPr>
      </p:pic>
      <p:sp>
        <p:nvSpPr>
          <p:cNvPr id="30" name="object 30"/>
          <p:cNvSpPr txBox="1"/>
          <p:nvPr/>
        </p:nvSpPr>
        <p:spPr>
          <a:xfrm>
            <a:off x="10077970" y="7607293"/>
            <a:ext cx="3108960" cy="1415324"/>
          </a:xfrm>
          <a:prstGeom prst="rect">
            <a:avLst/>
          </a:prstGeom>
        </p:spPr>
        <p:txBody>
          <a:bodyPr vert="horz" wrap="square" lIns="0" tIns="12700" rIns="0" bIns="0" rtlCol="0" anchor="t">
            <a:spAutoFit/>
          </a:bodyPr>
          <a:lstStyle/>
          <a:p>
            <a:pPr marL="12700">
              <a:lnSpc>
                <a:spcPct val="100000"/>
              </a:lnSpc>
              <a:spcBef>
                <a:spcPts val="100"/>
              </a:spcBef>
            </a:pPr>
            <a:r>
              <a:rPr sz="1950" b="1" spc="65" dirty="0">
                <a:latin typeface="Trebuchet MS"/>
                <a:cs typeface="Trebuchet MS"/>
              </a:rPr>
              <a:t>After-School</a:t>
            </a:r>
            <a:r>
              <a:rPr sz="1950" b="1" spc="55" dirty="0">
                <a:latin typeface="Trebuchet MS"/>
                <a:cs typeface="Trebuchet MS"/>
              </a:rPr>
              <a:t> Tutoring</a:t>
            </a:r>
            <a:endParaRPr sz="1950">
              <a:latin typeface="Trebuchet MS"/>
              <a:cs typeface="Trebuchet MS"/>
            </a:endParaRPr>
          </a:p>
          <a:p>
            <a:pPr marL="12700" marR="5080">
              <a:lnSpc>
                <a:spcPct val="198700"/>
              </a:lnSpc>
            </a:pPr>
            <a:r>
              <a:rPr sz="1950" b="1" spc="45" dirty="0">
                <a:latin typeface="Trebuchet MS"/>
                <a:cs typeface="Trebuchet MS"/>
              </a:rPr>
              <a:t>Parent </a:t>
            </a:r>
            <a:r>
              <a:rPr sz="1950" b="1" spc="65" dirty="0">
                <a:latin typeface="Trebuchet MS"/>
                <a:cs typeface="Trebuchet MS"/>
              </a:rPr>
              <a:t>Resource </a:t>
            </a:r>
            <a:r>
              <a:rPr lang="en-US" sz="1950" b="1" spc="100" dirty="0">
                <a:latin typeface="Trebuchet MS"/>
                <a:cs typeface="Trebuchet MS"/>
              </a:rPr>
              <a:t>Center</a:t>
            </a:r>
            <a:r>
              <a:rPr sz="1950" b="1" spc="100" dirty="0">
                <a:latin typeface="Trebuchet MS"/>
                <a:cs typeface="Trebuchet MS"/>
              </a:rPr>
              <a:t> </a:t>
            </a:r>
            <a:r>
              <a:rPr sz="1950" b="1" spc="-580" dirty="0">
                <a:latin typeface="Trebuchet MS"/>
                <a:cs typeface="Trebuchet MS"/>
              </a:rPr>
              <a:t> </a:t>
            </a:r>
            <a:r>
              <a:rPr sz="1950" b="1" spc="45" dirty="0">
                <a:latin typeface="Trebuchet MS"/>
                <a:cs typeface="Trebuchet MS"/>
              </a:rPr>
              <a:t>Parent</a:t>
            </a:r>
            <a:r>
              <a:rPr sz="1950" b="1" spc="55" dirty="0">
                <a:latin typeface="Trebuchet MS"/>
                <a:cs typeface="Trebuchet MS"/>
              </a:rPr>
              <a:t> </a:t>
            </a:r>
            <a:r>
              <a:rPr sz="1950" b="1" spc="80" dirty="0">
                <a:latin typeface="Trebuchet MS"/>
                <a:cs typeface="Trebuchet MS"/>
              </a:rPr>
              <a:t>Lending</a:t>
            </a:r>
            <a:r>
              <a:rPr sz="1950" b="1" spc="55" dirty="0">
                <a:latin typeface="Trebuchet MS"/>
                <a:cs typeface="Trebuchet MS"/>
              </a:rPr>
              <a:t> </a:t>
            </a:r>
            <a:r>
              <a:rPr sz="1950" b="1" spc="45" dirty="0">
                <a:latin typeface="Trebuchet MS"/>
                <a:cs typeface="Trebuchet MS"/>
              </a:rPr>
              <a:t>Library</a:t>
            </a:r>
            <a:endParaRPr sz="195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062A0"/>
          </a:solidFill>
        </p:spPr>
        <p:txBody>
          <a:bodyPr wrap="square" lIns="0" tIns="0" rIns="0" bIns="0" rtlCol="0"/>
          <a:lstStyle/>
          <a:p>
            <a:endParaRPr/>
          </a:p>
        </p:txBody>
      </p:sp>
      <p:pic>
        <p:nvPicPr>
          <p:cNvPr id="3" name="object 3"/>
          <p:cNvPicPr/>
          <p:nvPr/>
        </p:nvPicPr>
        <p:blipFill>
          <a:blip r:embed="rId2" cstate="print"/>
          <a:stretch>
            <a:fillRect/>
          </a:stretch>
        </p:blipFill>
        <p:spPr>
          <a:xfrm>
            <a:off x="2259387" y="1"/>
            <a:ext cx="16028612" cy="10286998"/>
          </a:xfrm>
          <a:prstGeom prst="rect">
            <a:avLst/>
          </a:prstGeom>
        </p:spPr>
      </p:pic>
      <p:sp>
        <p:nvSpPr>
          <p:cNvPr id="4" name="object 4"/>
          <p:cNvSpPr txBox="1">
            <a:spLocks noGrp="1"/>
          </p:cNvSpPr>
          <p:nvPr>
            <p:ph type="title"/>
          </p:nvPr>
        </p:nvSpPr>
        <p:spPr>
          <a:xfrm>
            <a:off x="486038" y="240249"/>
            <a:ext cx="10774045" cy="2463800"/>
          </a:xfrm>
          <a:prstGeom prst="rect">
            <a:avLst/>
          </a:prstGeom>
        </p:spPr>
        <p:txBody>
          <a:bodyPr vert="horz" wrap="square" lIns="0" tIns="12700" rIns="0" bIns="0" rtlCol="0">
            <a:spAutoFit/>
          </a:bodyPr>
          <a:lstStyle/>
          <a:p>
            <a:pPr marL="12700" marR="5080">
              <a:lnSpc>
                <a:spcPct val="100000"/>
              </a:lnSpc>
              <a:spcBef>
                <a:spcPts val="100"/>
              </a:spcBef>
            </a:pPr>
            <a:r>
              <a:rPr sz="8000" spc="265" dirty="0">
                <a:solidFill>
                  <a:schemeClr val="bg1"/>
                </a:solidFill>
                <a:latin typeface="Trebuchet MS"/>
                <a:cs typeface="Trebuchet MS"/>
              </a:rPr>
              <a:t>Which</a:t>
            </a:r>
            <a:r>
              <a:rPr sz="8000" spc="290" dirty="0">
                <a:solidFill>
                  <a:schemeClr val="bg1"/>
                </a:solidFill>
                <a:latin typeface="Trebuchet MS"/>
                <a:cs typeface="Trebuchet MS"/>
              </a:rPr>
              <a:t> </a:t>
            </a:r>
            <a:r>
              <a:rPr sz="8000" spc="90" dirty="0">
                <a:solidFill>
                  <a:schemeClr val="bg1"/>
                </a:solidFill>
                <a:latin typeface="Trebuchet MS"/>
                <a:cs typeface="Trebuchet MS"/>
              </a:rPr>
              <a:t>Curriculum </a:t>
            </a:r>
            <a:r>
              <a:rPr sz="8000" spc="95" dirty="0">
                <a:solidFill>
                  <a:schemeClr val="bg1"/>
                </a:solidFill>
                <a:latin typeface="Trebuchet MS"/>
                <a:cs typeface="Trebuchet MS"/>
              </a:rPr>
              <a:t> </a:t>
            </a:r>
            <a:r>
              <a:rPr sz="8000" spc="520" dirty="0">
                <a:solidFill>
                  <a:schemeClr val="bg1"/>
                </a:solidFill>
                <a:latin typeface="Trebuchet MS"/>
                <a:cs typeface="Trebuchet MS"/>
              </a:rPr>
              <a:t>does</a:t>
            </a:r>
            <a:r>
              <a:rPr sz="8000" spc="285" dirty="0">
                <a:solidFill>
                  <a:schemeClr val="bg1"/>
                </a:solidFill>
                <a:latin typeface="Trebuchet MS"/>
                <a:cs typeface="Trebuchet MS"/>
              </a:rPr>
              <a:t> </a:t>
            </a:r>
            <a:r>
              <a:rPr sz="8000" spc="235" dirty="0">
                <a:solidFill>
                  <a:schemeClr val="bg1"/>
                </a:solidFill>
                <a:latin typeface="Trebuchet MS"/>
                <a:cs typeface="Trebuchet MS"/>
              </a:rPr>
              <a:t>our</a:t>
            </a:r>
            <a:r>
              <a:rPr sz="8000" spc="285" dirty="0">
                <a:solidFill>
                  <a:schemeClr val="bg1"/>
                </a:solidFill>
                <a:latin typeface="Trebuchet MS"/>
                <a:cs typeface="Trebuchet MS"/>
              </a:rPr>
              <a:t> </a:t>
            </a:r>
            <a:r>
              <a:rPr sz="8000" spc="335" dirty="0">
                <a:solidFill>
                  <a:schemeClr val="bg1"/>
                </a:solidFill>
                <a:latin typeface="Trebuchet MS"/>
                <a:cs typeface="Trebuchet MS"/>
              </a:rPr>
              <a:t>school</a:t>
            </a:r>
            <a:r>
              <a:rPr sz="8000" spc="290" dirty="0">
                <a:solidFill>
                  <a:schemeClr val="bg1"/>
                </a:solidFill>
                <a:latin typeface="Trebuchet MS"/>
                <a:cs typeface="Trebuchet MS"/>
              </a:rPr>
              <a:t> </a:t>
            </a:r>
            <a:r>
              <a:rPr sz="8000" spc="430" dirty="0">
                <a:solidFill>
                  <a:schemeClr val="bg1"/>
                </a:solidFill>
                <a:latin typeface="Trebuchet MS"/>
                <a:cs typeface="Trebuchet MS"/>
              </a:rPr>
              <a:t>use?</a:t>
            </a:r>
            <a:endParaRPr sz="8000" dirty="0">
              <a:solidFill>
                <a:schemeClr val="bg1"/>
              </a:solidFill>
              <a:latin typeface="Trebuchet MS"/>
              <a:cs typeface="Trebuchet MS"/>
            </a:endParaRPr>
          </a:p>
        </p:txBody>
      </p:sp>
      <p:grpSp>
        <p:nvGrpSpPr>
          <p:cNvPr id="5" name="object 5"/>
          <p:cNvGrpSpPr/>
          <p:nvPr/>
        </p:nvGrpSpPr>
        <p:grpSpPr>
          <a:xfrm>
            <a:off x="6631230" y="340644"/>
            <a:ext cx="9375775" cy="7246620"/>
            <a:chOff x="6631230" y="340644"/>
            <a:chExt cx="9375775" cy="7246620"/>
          </a:xfrm>
        </p:grpSpPr>
        <p:pic>
          <p:nvPicPr>
            <p:cNvPr id="6" name="object 6"/>
            <p:cNvPicPr/>
            <p:nvPr/>
          </p:nvPicPr>
          <p:blipFill>
            <a:blip r:embed="rId3" cstate="print"/>
            <a:stretch>
              <a:fillRect/>
            </a:stretch>
          </p:blipFill>
          <p:spPr>
            <a:xfrm>
              <a:off x="6631230" y="6133368"/>
              <a:ext cx="1404244" cy="1453807"/>
            </a:xfrm>
            <a:prstGeom prst="rect">
              <a:avLst/>
            </a:prstGeom>
          </p:spPr>
        </p:pic>
        <p:pic>
          <p:nvPicPr>
            <p:cNvPr id="7" name="object 7"/>
            <p:cNvPicPr/>
            <p:nvPr/>
          </p:nvPicPr>
          <p:blipFill>
            <a:blip r:embed="rId4" cstate="print"/>
            <a:stretch>
              <a:fillRect/>
            </a:stretch>
          </p:blipFill>
          <p:spPr>
            <a:xfrm>
              <a:off x="12166142" y="340644"/>
              <a:ext cx="3266799" cy="2529656"/>
            </a:xfrm>
            <a:prstGeom prst="rect">
              <a:avLst/>
            </a:prstGeom>
          </p:spPr>
        </p:pic>
        <p:pic>
          <p:nvPicPr>
            <p:cNvPr id="8" name="object 8"/>
            <p:cNvPicPr/>
            <p:nvPr/>
          </p:nvPicPr>
          <p:blipFill>
            <a:blip r:embed="rId5" cstate="print"/>
            <a:stretch>
              <a:fillRect/>
            </a:stretch>
          </p:blipFill>
          <p:spPr>
            <a:xfrm>
              <a:off x="14486156" y="4135544"/>
              <a:ext cx="1520771" cy="1239421"/>
            </a:xfrm>
            <a:prstGeom prst="rect">
              <a:avLst/>
            </a:prstGeom>
          </p:spPr>
        </p:pic>
      </p:grpSp>
      <p:pic>
        <p:nvPicPr>
          <p:cNvPr id="9" name="object 9"/>
          <p:cNvPicPr/>
          <p:nvPr/>
        </p:nvPicPr>
        <p:blipFill>
          <a:blip r:embed="rId6" cstate="print"/>
          <a:stretch>
            <a:fillRect/>
          </a:stretch>
        </p:blipFill>
        <p:spPr>
          <a:xfrm>
            <a:off x="559959" y="3858324"/>
            <a:ext cx="133350" cy="133349"/>
          </a:xfrm>
          <a:prstGeom prst="rect">
            <a:avLst/>
          </a:prstGeom>
        </p:spPr>
      </p:pic>
      <p:pic>
        <p:nvPicPr>
          <p:cNvPr id="10" name="object 10"/>
          <p:cNvPicPr/>
          <p:nvPr/>
        </p:nvPicPr>
        <p:blipFill>
          <a:blip r:embed="rId6" cstate="print"/>
          <a:stretch>
            <a:fillRect/>
          </a:stretch>
        </p:blipFill>
        <p:spPr>
          <a:xfrm>
            <a:off x="559959" y="5115624"/>
            <a:ext cx="133350" cy="133349"/>
          </a:xfrm>
          <a:prstGeom prst="rect">
            <a:avLst/>
          </a:prstGeom>
        </p:spPr>
      </p:pic>
      <p:pic>
        <p:nvPicPr>
          <p:cNvPr id="11" name="object 11"/>
          <p:cNvPicPr/>
          <p:nvPr/>
        </p:nvPicPr>
        <p:blipFill>
          <a:blip r:embed="rId6" cstate="print"/>
          <a:stretch>
            <a:fillRect/>
          </a:stretch>
        </p:blipFill>
        <p:spPr>
          <a:xfrm>
            <a:off x="559959" y="6372924"/>
            <a:ext cx="133350" cy="133349"/>
          </a:xfrm>
          <a:prstGeom prst="rect">
            <a:avLst/>
          </a:prstGeom>
        </p:spPr>
      </p:pic>
      <p:pic>
        <p:nvPicPr>
          <p:cNvPr id="12" name="object 12"/>
          <p:cNvPicPr/>
          <p:nvPr/>
        </p:nvPicPr>
        <p:blipFill>
          <a:blip r:embed="rId6" cstate="print"/>
          <a:stretch>
            <a:fillRect/>
          </a:stretch>
        </p:blipFill>
        <p:spPr>
          <a:xfrm>
            <a:off x="559959" y="7630224"/>
            <a:ext cx="133350" cy="133349"/>
          </a:xfrm>
          <a:prstGeom prst="rect">
            <a:avLst/>
          </a:prstGeom>
        </p:spPr>
      </p:pic>
      <p:pic>
        <p:nvPicPr>
          <p:cNvPr id="13" name="object 13"/>
          <p:cNvPicPr/>
          <p:nvPr/>
        </p:nvPicPr>
        <p:blipFill>
          <a:blip r:embed="rId6" cstate="print"/>
          <a:stretch>
            <a:fillRect/>
          </a:stretch>
        </p:blipFill>
        <p:spPr>
          <a:xfrm>
            <a:off x="559959" y="8887524"/>
            <a:ext cx="133350" cy="133349"/>
          </a:xfrm>
          <a:prstGeom prst="rect">
            <a:avLst/>
          </a:prstGeom>
        </p:spPr>
      </p:pic>
      <p:sp>
        <p:nvSpPr>
          <p:cNvPr id="14" name="object 14"/>
          <p:cNvSpPr txBox="1"/>
          <p:nvPr/>
        </p:nvSpPr>
        <p:spPr>
          <a:xfrm>
            <a:off x="1047515" y="3628439"/>
            <a:ext cx="16634460" cy="5900420"/>
          </a:xfrm>
          <a:prstGeom prst="rect">
            <a:avLst/>
          </a:prstGeom>
        </p:spPr>
        <p:txBody>
          <a:bodyPr vert="horz" wrap="square" lIns="0" tIns="33019" rIns="0" bIns="0" rtlCol="0">
            <a:spAutoFit/>
          </a:bodyPr>
          <a:lstStyle/>
          <a:p>
            <a:pPr marL="12700" marR="5080">
              <a:lnSpc>
                <a:spcPts val="3300"/>
              </a:lnSpc>
              <a:spcBef>
                <a:spcPts val="259"/>
              </a:spcBef>
            </a:pPr>
            <a:r>
              <a:rPr sz="2800" b="1" spc="25" dirty="0">
                <a:solidFill>
                  <a:srgbClr val="5D17EB"/>
                </a:solidFill>
                <a:latin typeface="Trebuchet MS"/>
                <a:cs typeface="Trebuchet MS"/>
              </a:rPr>
              <a:t>The</a:t>
            </a:r>
            <a:r>
              <a:rPr sz="2800" b="1" spc="110" dirty="0">
                <a:solidFill>
                  <a:srgbClr val="5D17EB"/>
                </a:solidFill>
                <a:latin typeface="Trebuchet MS"/>
                <a:cs typeface="Trebuchet MS"/>
              </a:rPr>
              <a:t> </a:t>
            </a:r>
            <a:r>
              <a:rPr sz="2800" b="1" spc="120" dirty="0">
                <a:solidFill>
                  <a:srgbClr val="5D17EB"/>
                </a:solidFill>
                <a:latin typeface="Trebuchet MS"/>
                <a:cs typeface="Trebuchet MS"/>
              </a:rPr>
              <a:t>Georgia</a:t>
            </a:r>
            <a:r>
              <a:rPr sz="2800" b="1" spc="114" dirty="0">
                <a:solidFill>
                  <a:srgbClr val="5D17EB"/>
                </a:solidFill>
                <a:latin typeface="Trebuchet MS"/>
                <a:cs typeface="Trebuchet MS"/>
              </a:rPr>
              <a:t> </a:t>
            </a:r>
            <a:r>
              <a:rPr sz="2800" b="1" spc="125" dirty="0">
                <a:solidFill>
                  <a:srgbClr val="5D17EB"/>
                </a:solidFill>
                <a:latin typeface="Trebuchet MS"/>
                <a:cs typeface="Trebuchet MS"/>
              </a:rPr>
              <a:t>Standards</a:t>
            </a:r>
            <a:r>
              <a:rPr sz="2800" b="1" spc="110" dirty="0">
                <a:solidFill>
                  <a:srgbClr val="5D17EB"/>
                </a:solidFill>
                <a:latin typeface="Trebuchet MS"/>
                <a:cs typeface="Trebuchet MS"/>
              </a:rPr>
              <a:t> of</a:t>
            </a:r>
            <a:r>
              <a:rPr sz="2800" b="1" spc="114" dirty="0">
                <a:solidFill>
                  <a:srgbClr val="5D17EB"/>
                </a:solidFill>
                <a:latin typeface="Trebuchet MS"/>
                <a:cs typeface="Trebuchet MS"/>
              </a:rPr>
              <a:t> </a:t>
            </a:r>
            <a:r>
              <a:rPr sz="2800" b="1" spc="50" dirty="0">
                <a:solidFill>
                  <a:srgbClr val="5D17EB"/>
                </a:solidFill>
                <a:latin typeface="Trebuchet MS"/>
                <a:cs typeface="Trebuchet MS"/>
              </a:rPr>
              <a:t>Excellence</a:t>
            </a:r>
            <a:r>
              <a:rPr sz="2800" b="1" spc="110" dirty="0">
                <a:solidFill>
                  <a:srgbClr val="5D17EB"/>
                </a:solidFill>
                <a:latin typeface="Trebuchet MS"/>
                <a:cs typeface="Trebuchet MS"/>
              </a:rPr>
              <a:t> </a:t>
            </a:r>
            <a:r>
              <a:rPr sz="2800" b="1" spc="125" dirty="0">
                <a:solidFill>
                  <a:srgbClr val="5D17EB"/>
                </a:solidFill>
                <a:latin typeface="Trebuchet MS"/>
                <a:cs typeface="Trebuchet MS"/>
              </a:rPr>
              <a:t>provide</a:t>
            </a:r>
            <a:r>
              <a:rPr sz="2800" b="1" spc="114" dirty="0">
                <a:solidFill>
                  <a:srgbClr val="5D17EB"/>
                </a:solidFill>
                <a:latin typeface="Trebuchet MS"/>
                <a:cs typeface="Trebuchet MS"/>
              </a:rPr>
              <a:t> </a:t>
            </a:r>
            <a:r>
              <a:rPr sz="2800" b="1" spc="165" dirty="0">
                <a:solidFill>
                  <a:srgbClr val="5D17EB"/>
                </a:solidFill>
                <a:latin typeface="Trebuchet MS"/>
                <a:cs typeface="Trebuchet MS"/>
              </a:rPr>
              <a:t>a</a:t>
            </a:r>
            <a:r>
              <a:rPr sz="2800" b="1" spc="110" dirty="0">
                <a:solidFill>
                  <a:srgbClr val="5D17EB"/>
                </a:solidFill>
                <a:latin typeface="Trebuchet MS"/>
                <a:cs typeface="Trebuchet MS"/>
              </a:rPr>
              <a:t> </a:t>
            </a:r>
            <a:r>
              <a:rPr sz="2800" b="1" spc="80" dirty="0">
                <a:solidFill>
                  <a:srgbClr val="5D17EB"/>
                </a:solidFill>
                <a:latin typeface="Trebuchet MS"/>
                <a:cs typeface="Trebuchet MS"/>
              </a:rPr>
              <a:t>consistent</a:t>
            </a:r>
            <a:r>
              <a:rPr sz="2800" b="1" spc="114" dirty="0">
                <a:solidFill>
                  <a:srgbClr val="5D17EB"/>
                </a:solidFill>
                <a:latin typeface="Trebuchet MS"/>
                <a:cs typeface="Trebuchet MS"/>
              </a:rPr>
              <a:t> </a:t>
            </a:r>
            <a:r>
              <a:rPr sz="2800" b="1" spc="90" dirty="0">
                <a:solidFill>
                  <a:srgbClr val="5D17EB"/>
                </a:solidFill>
                <a:latin typeface="Trebuchet MS"/>
                <a:cs typeface="Trebuchet MS"/>
              </a:rPr>
              <a:t>framework</a:t>
            </a:r>
            <a:r>
              <a:rPr sz="2800" b="1" spc="110" dirty="0">
                <a:solidFill>
                  <a:srgbClr val="5D17EB"/>
                </a:solidFill>
                <a:latin typeface="Trebuchet MS"/>
                <a:cs typeface="Trebuchet MS"/>
              </a:rPr>
              <a:t> </a:t>
            </a:r>
            <a:r>
              <a:rPr sz="2800" b="1" spc="85" dirty="0">
                <a:solidFill>
                  <a:srgbClr val="5D17EB"/>
                </a:solidFill>
                <a:latin typeface="Trebuchet MS"/>
                <a:cs typeface="Trebuchet MS"/>
              </a:rPr>
              <a:t>to</a:t>
            </a:r>
            <a:r>
              <a:rPr sz="2800" b="1" spc="114" dirty="0">
                <a:solidFill>
                  <a:srgbClr val="5D17EB"/>
                </a:solidFill>
                <a:latin typeface="Trebuchet MS"/>
                <a:cs typeface="Trebuchet MS"/>
              </a:rPr>
              <a:t> </a:t>
            </a:r>
            <a:r>
              <a:rPr sz="2800" b="1" spc="90" dirty="0">
                <a:solidFill>
                  <a:srgbClr val="5D17EB"/>
                </a:solidFill>
                <a:latin typeface="Trebuchet MS"/>
                <a:cs typeface="Trebuchet MS"/>
              </a:rPr>
              <a:t>prepare</a:t>
            </a:r>
            <a:r>
              <a:rPr sz="2800" b="1" spc="110" dirty="0">
                <a:solidFill>
                  <a:srgbClr val="5D17EB"/>
                </a:solidFill>
                <a:latin typeface="Trebuchet MS"/>
                <a:cs typeface="Trebuchet MS"/>
              </a:rPr>
              <a:t> </a:t>
            </a:r>
            <a:r>
              <a:rPr sz="2800" b="1" spc="100" dirty="0">
                <a:solidFill>
                  <a:srgbClr val="5D17EB"/>
                </a:solidFill>
                <a:latin typeface="Trebuchet MS"/>
                <a:cs typeface="Trebuchet MS"/>
              </a:rPr>
              <a:t>students</a:t>
            </a:r>
            <a:r>
              <a:rPr sz="2800" b="1" spc="114" dirty="0">
                <a:solidFill>
                  <a:srgbClr val="5D17EB"/>
                </a:solidFill>
                <a:latin typeface="Trebuchet MS"/>
                <a:cs typeface="Trebuchet MS"/>
              </a:rPr>
              <a:t> </a:t>
            </a:r>
            <a:r>
              <a:rPr sz="2800" b="1" spc="55" dirty="0">
                <a:solidFill>
                  <a:srgbClr val="5D17EB"/>
                </a:solidFill>
                <a:latin typeface="Trebuchet MS"/>
                <a:cs typeface="Trebuchet MS"/>
              </a:rPr>
              <a:t>for </a:t>
            </a:r>
            <a:r>
              <a:rPr sz="2800" b="1" spc="-830" dirty="0">
                <a:solidFill>
                  <a:srgbClr val="5D17EB"/>
                </a:solidFill>
                <a:latin typeface="Trebuchet MS"/>
                <a:cs typeface="Trebuchet MS"/>
              </a:rPr>
              <a:t> </a:t>
            </a:r>
            <a:r>
              <a:rPr sz="2800" b="1" spc="130" dirty="0">
                <a:solidFill>
                  <a:srgbClr val="5D17EB"/>
                </a:solidFill>
                <a:latin typeface="Trebuchet MS"/>
                <a:cs typeface="Trebuchet MS"/>
              </a:rPr>
              <a:t>success</a:t>
            </a:r>
            <a:r>
              <a:rPr sz="2800" b="1" spc="105" dirty="0">
                <a:solidFill>
                  <a:srgbClr val="5D17EB"/>
                </a:solidFill>
                <a:latin typeface="Trebuchet MS"/>
                <a:cs typeface="Trebuchet MS"/>
              </a:rPr>
              <a:t> </a:t>
            </a:r>
            <a:r>
              <a:rPr sz="2800" b="1" spc="10" dirty="0">
                <a:solidFill>
                  <a:srgbClr val="5D17EB"/>
                </a:solidFill>
                <a:latin typeface="Trebuchet MS"/>
                <a:cs typeface="Trebuchet MS"/>
              </a:rPr>
              <a:t>in</a:t>
            </a:r>
            <a:r>
              <a:rPr sz="2800" b="1" spc="105" dirty="0">
                <a:solidFill>
                  <a:srgbClr val="5D17EB"/>
                </a:solidFill>
                <a:latin typeface="Trebuchet MS"/>
                <a:cs typeface="Trebuchet MS"/>
              </a:rPr>
              <a:t> </a:t>
            </a:r>
            <a:r>
              <a:rPr sz="2800" b="1" spc="100" dirty="0">
                <a:solidFill>
                  <a:srgbClr val="5D17EB"/>
                </a:solidFill>
                <a:latin typeface="Trebuchet MS"/>
                <a:cs typeface="Trebuchet MS"/>
              </a:rPr>
              <a:t>college</a:t>
            </a:r>
            <a:r>
              <a:rPr sz="2800" b="1" spc="105" dirty="0">
                <a:solidFill>
                  <a:srgbClr val="5D17EB"/>
                </a:solidFill>
                <a:latin typeface="Trebuchet MS"/>
                <a:cs typeface="Trebuchet MS"/>
              </a:rPr>
              <a:t> </a:t>
            </a:r>
            <a:r>
              <a:rPr sz="2800" b="1" spc="160" dirty="0">
                <a:solidFill>
                  <a:srgbClr val="5D17EB"/>
                </a:solidFill>
                <a:latin typeface="Trebuchet MS"/>
                <a:cs typeface="Trebuchet MS"/>
              </a:rPr>
              <a:t>and/or</a:t>
            </a:r>
            <a:r>
              <a:rPr sz="2800" b="1" spc="105" dirty="0">
                <a:solidFill>
                  <a:srgbClr val="5D17EB"/>
                </a:solidFill>
                <a:latin typeface="Trebuchet MS"/>
                <a:cs typeface="Trebuchet MS"/>
              </a:rPr>
              <a:t> </a:t>
            </a:r>
            <a:r>
              <a:rPr sz="2800" b="1" spc="35" dirty="0">
                <a:solidFill>
                  <a:srgbClr val="5D17EB"/>
                </a:solidFill>
                <a:latin typeface="Trebuchet MS"/>
                <a:cs typeface="Trebuchet MS"/>
              </a:rPr>
              <a:t>the</a:t>
            </a:r>
            <a:r>
              <a:rPr sz="2800" b="1" spc="105" dirty="0">
                <a:solidFill>
                  <a:srgbClr val="5D17EB"/>
                </a:solidFill>
                <a:latin typeface="Trebuchet MS"/>
                <a:cs typeface="Trebuchet MS"/>
              </a:rPr>
              <a:t> </a:t>
            </a:r>
            <a:r>
              <a:rPr sz="2800" b="1" spc="-100" dirty="0">
                <a:solidFill>
                  <a:srgbClr val="5D17EB"/>
                </a:solidFill>
                <a:latin typeface="Trebuchet MS"/>
                <a:cs typeface="Trebuchet MS"/>
              </a:rPr>
              <a:t>21st</a:t>
            </a:r>
            <a:r>
              <a:rPr sz="2800" b="1" spc="105" dirty="0">
                <a:solidFill>
                  <a:srgbClr val="5D17EB"/>
                </a:solidFill>
                <a:latin typeface="Trebuchet MS"/>
                <a:cs typeface="Trebuchet MS"/>
              </a:rPr>
              <a:t> </a:t>
            </a:r>
            <a:r>
              <a:rPr sz="2800" b="1" spc="65" dirty="0">
                <a:solidFill>
                  <a:srgbClr val="5D17EB"/>
                </a:solidFill>
                <a:latin typeface="Trebuchet MS"/>
                <a:cs typeface="Trebuchet MS"/>
              </a:rPr>
              <a:t>century</a:t>
            </a:r>
            <a:r>
              <a:rPr sz="2800" b="1" spc="105" dirty="0">
                <a:solidFill>
                  <a:srgbClr val="5D17EB"/>
                </a:solidFill>
                <a:latin typeface="Trebuchet MS"/>
                <a:cs typeface="Trebuchet MS"/>
              </a:rPr>
              <a:t> </a:t>
            </a:r>
            <a:r>
              <a:rPr sz="2800" b="1" spc="45" dirty="0">
                <a:solidFill>
                  <a:srgbClr val="5D17EB"/>
                </a:solidFill>
                <a:latin typeface="Trebuchet MS"/>
                <a:cs typeface="Trebuchet MS"/>
              </a:rPr>
              <a:t>workplace.</a:t>
            </a:r>
            <a:endParaRPr sz="2800" dirty="0">
              <a:latin typeface="Trebuchet MS"/>
              <a:cs typeface="Trebuchet MS"/>
            </a:endParaRPr>
          </a:p>
          <a:p>
            <a:pPr marL="12700" marR="1019810">
              <a:lnSpc>
                <a:spcPts val="3300"/>
              </a:lnSpc>
              <a:spcBef>
                <a:spcPts val="3300"/>
              </a:spcBef>
            </a:pPr>
            <a:r>
              <a:rPr sz="2800" b="1" spc="25" dirty="0">
                <a:solidFill>
                  <a:srgbClr val="5D17EB"/>
                </a:solidFill>
                <a:latin typeface="Trebuchet MS"/>
                <a:cs typeface="Trebuchet MS"/>
              </a:rPr>
              <a:t>The</a:t>
            </a:r>
            <a:r>
              <a:rPr sz="2800" b="1" spc="110" dirty="0">
                <a:solidFill>
                  <a:srgbClr val="5D17EB"/>
                </a:solidFill>
                <a:latin typeface="Trebuchet MS"/>
                <a:cs typeface="Trebuchet MS"/>
              </a:rPr>
              <a:t> </a:t>
            </a:r>
            <a:r>
              <a:rPr sz="2800" b="1" spc="75" dirty="0">
                <a:solidFill>
                  <a:srgbClr val="5D17EB"/>
                </a:solidFill>
                <a:latin typeface="Trebuchet MS"/>
                <a:cs typeface="Trebuchet MS"/>
              </a:rPr>
              <a:t>performance</a:t>
            </a:r>
            <a:r>
              <a:rPr sz="2800" b="1" spc="110" dirty="0">
                <a:solidFill>
                  <a:srgbClr val="5D17EB"/>
                </a:solidFill>
                <a:latin typeface="Trebuchet MS"/>
                <a:cs typeface="Trebuchet MS"/>
              </a:rPr>
              <a:t> </a:t>
            </a:r>
            <a:r>
              <a:rPr sz="2800" b="1" spc="135" dirty="0">
                <a:solidFill>
                  <a:srgbClr val="5D17EB"/>
                </a:solidFill>
                <a:latin typeface="Trebuchet MS"/>
                <a:cs typeface="Trebuchet MS"/>
              </a:rPr>
              <a:t>standards</a:t>
            </a:r>
            <a:r>
              <a:rPr sz="2800" b="1" spc="110" dirty="0">
                <a:solidFill>
                  <a:srgbClr val="5D17EB"/>
                </a:solidFill>
                <a:latin typeface="Trebuchet MS"/>
                <a:cs typeface="Trebuchet MS"/>
              </a:rPr>
              <a:t> </a:t>
            </a:r>
            <a:r>
              <a:rPr sz="2800" b="1" spc="125" dirty="0">
                <a:solidFill>
                  <a:srgbClr val="5D17EB"/>
                </a:solidFill>
                <a:latin typeface="Trebuchet MS"/>
                <a:cs typeface="Trebuchet MS"/>
              </a:rPr>
              <a:t>provide</a:t>
            </a:r>
            <a:r>
              <a:rPr sz="2800" b="1" spc="114" dirty="0">
                <a:solidFill>
                  <a:srgbClr val="5D17EB"/>
                </a:solidFill>
                <a:latin typeface="Trebuchet MS"/>
                <a:cs typeface="Trebuchet MS"/>
              </a:rPr>
              <a:t> </a:t>
            </a:r>
            <a:r>
              <a:rPr sz="2800" b="1" spc="35" dirty="0">
                <a:solidFill>
                  <a:srgbClr val="5D17EB"/>
                </a:solidFill>
                <a:latin typeface="Trebuchet MS"/>
                <a:cs typeface="Trebuchet MS"/>
              </a:rPr>
              <a:t>clear</a:t>
            </a:r>
            <a:r>
              <a:rPr sz="2800" b="1" spc="110" dirty="0">
                <a:solidFill>
                  <a:srgbClr val="5D17EB"/>
                </a:solidFill>
                <a:latin typeface="Trebuchet MS"/>
                <a:cs typeface="Trebuchet MS"/>
              </a:rPr>
              <a:t> </a:t>
            </a:r>
            <a:r>
              <a:rPr sz="2800" b="1" spc="105" dirty="0">
                <a:solidFill>
                  <a:srgbClr val="5D17EB"/>
                </a:solidFill>
                <a:latin typeface="Trebuchet MS"/>
                <a:cs typeface="Trebuchet MS"/>
              </a:rPr>
              <a:t>expectations</a:t>
            </a:r>
            <a:r>
              <a:rPr sz="2800" b="1" spc="110" dirty="0">
                <a:solidFill>
                  <a:srgbClr val="5D17EB"/>
                </a:solidFill>
                <a:latin typeface="Trebuchet MS"/>
                <a:cs typeface="Trebuchet MS"/>
              </a:rPr>
              <a:t> </a:t>
            </a:r>
            <a:r>
              <a:rPr sz="2800" b="1" spc="55" dirty="0">
                <a:solidFill>
                  <a:srgbClr val="5D17EB"/>
                </a:solidFill>
                <a:latin typeface="Trebuchet MS"/>
                <a:cs typeface="Trebuchet MS"/>
              </a:rPr>
              <a:t>for</a:t>
            </a:r>
            <a:r>
              <a:rPr sz="2800" b="1" spc="114" dirty="0">
                <a:solidFill>
                  <a:srgbClr val="5D17EB"/>
                </a:solidFill>
                <a:latin typeface="Trebuchet MS"/>
                <a:cs typeface="Trebuchet MS"/>
              </a:rPr>
              <a:t> </a:t>
            </a:r>
            <a:r>
              <a:rPr sz="2800" b="1" spc="25" dirty="0">
                <a:solidFill>
                  <a:srgbClr val="5D17EB"/>
                </a:solidFill>
                <a:latin typeface="Trebuchet MS"/>
                <a:cs typeface="Trebuchet MS"/>
              </a:rPr>
              <a:t>instruction,</a:t>
            </a:r>
            <a:r>
              <a:rPr sz="2800" b="1" spc="110" dirty="0">
                <a:solidFill>
                  <a:srgbClr val="5D17EB"/>
                </a:solidFill>
                <a:latin typeface="Trebuchet MS"/>
                <a:cs typeface="Trebuchet MS"/>
              </a:rPr>
              <a:t> </a:t>
            </a:r>
            <a:r>
              <a:rPr sz="2800" b="1" spc="95" dirty="0">
                <a:solidFill>
                  <a:srgbClr val="5D17EB"/>
                </a:solidFill>
                <a:latin typeface="Trebuchet MS"/>
                <a:cs typeface="Trebuchet MS"/>
              </a:rPr>
              <a:t>assessment,</a:t>
            </a:r>
            <a:r>
              <a:rPr sz="2800" b="1" spc="110" dirty="0">
                <a:solidFill>
                  <a:srgbClr val="5D17EB"/>
                </a:solidFill>
                <a:latin typeface="Trebuchet MS"/>
                <a:cs typeface="Trebuchet MS"/>
              </a:rPr>
              <a:t> </a:t>
            </a:r>
            <a:r>
              <a:rPr sz="2800" b="1" spc="155" dirty="0">
                <a:solidFill>
                  <a:srgbClr val="5D17EB"/>
                </a:solidFill>
                <a:latin typeface="Trebuchet MS"/>
                <a:cs typeface="Trebuchet MS"/>
              </a:rPr>
              <a:t>and </a:t>
            </a:r>
            <a:r>
              <a:rPr sz="2800" b="1" spc="-830" dirty="0">
                <a:solidFill>
                  <a:srgbClr val="5D17EB"/>
                </a:solidFill>
                <a:latin typeface="Trebuchet MS"/>
                <a:cs typeface="Trebuchet MS"/>
              </a:rPr>
              <a:t> </a:t>
            </a:r>
            <a:r>
              <a:rPr sz="2800" b="1" spc="85" dirty="0">
                <a:solidFill>
                  <a:srgbClr val="5D17EB"/>
                </a:solidFill>
                <a:latin typeface="Trebuchet MS"/>
                <a:cs typeface="Trebuchet MS"/>
              </a:rPr>
              <a:t>student</a:t>
            </a:r>
            <a:r>
              <a:rPr sz="2800" b="1" spc="100" dirty="0">
                <a:solidFill>
                  <a:srgbClr val="5D17EB"/>
                </a:solidFill>
                <a:latin typeface="Trebuchet MS"/>
                <a:cs typeface="Trebuchet MS"/>
              </a:rPr>
              <a:t> </a:t>
            </a:r>
            <a:r>
              <a:rPr sz="2800" b="1" spc="5" dirty="0">
                <a:solidFill>
                  <a:srgbClr val="5D17EB"/>
                </a:solidFill>
                <a:latin typeface="Trebuchet MS"/>
                <a:cs typeface="Trebuchet MS"/>
              </a:rPr>
              <a:t>work.</a:t>
            </a:r>
            <a:endParaRPr sz="2800" dirty="0">
              <a:latin typeface="Trebuchet MS"/>
              <a:cs typeface="Trebuchet MS"/>
            </a:endParaRPr>
          </a:p>
          <a:p>
            <a:pPr marL="12700" marR="186055">
              <a:lnSpc>
                <a:spcPts val="3300"/>
              </a:lnSpc>
              <a:spcBef>
                <a:spcPts val="3300"/>
              </a:spcBef>
            </a:pPr>
            <a:r>
              <a:rPr sz="2800" b="1" spc="25" dirty="0">
                <a:solidFill>
                  <a:srgbClr val="5D17EB"/>
                </a:solidFill>
                <a:latin typeface="Trebuchet MS"/>
                <a:cs typeface="Trebuchet MS"/>
              </a:rPr>
              <a:t>The</a:t>
            </a:r>
            <a:r>
              <a:rPr sz="2800" b="1" spc="105" dirty="0">
                <a:solidFill>
                  <a:srgbClr val="5D17EB"/>
                </a:solidFill>
                <a:latin typeface="Trebuchet MS"/>
                <a:cs typeface="Trebuchet MS"/>
              </a:rPr>
              <a:t> </a:t>
            </a:r>
            <a:r>
              <a:rPr sz="2800" b="1" spc="75" dirty="0">
                <a:solidFill>
                  <a:srgbClr val="5D17EB"/>
                </a:solidFill>
                <a:latin typeface="Trebuchet MS"/>
                <a:cs typeface="Trebuchet MS"/>
              </a:rPr>
              <a:t>performance</a:t>
            </a:r>
            <a:r>
              <a:rPr sz="2800" b="1" spc="110" dirty="0">
                <a:solidFill>
                  <a:srgbClr val="5D17EB"/>
                </a:solidFill>
                <a:latin typeface="Trebuchet MS"/>
                <a:cs typeface="Trebuchet MS"/>
              </a:rPr>
              <a:t> </a:t>
            </a:r>
            <a:r>
              <a:rPr sz="2800" b="1" spc="135" dirty="0">
                <a:solidFill>
                  <a:srgbClr val="5D17EB"/>
                </a:solidFill>
                <a:latin typeface="Trebuchet MS"/>
                <a:cs typeface="Trebuchet MS"/>
              </a:rPr>
              <a:t>standards</a:t>
            </a:r>
            <a:r>
              <a:rPr sz="2800" b="1" spc="110" dirty="0">
                <a:solidFill>
                  <a:srgbClr val="5D17EB"/>
                </a:solidFill>
                <a:latin typeface="Trebuchet MS"/>
                <a:cs typeface="Trebuchet MS"/>
              </a:rPr>
              <a:t> </a:t>
            </a:r>
            <a:r>
              <a:rPr sz="2800" b="1" spc="65" dirty="0">
                <a:solidFill>
                  <a:srgbClr val="5D17EB"/>
                </a:solidFill>
                <a:latin typeface="Trebuchet MS"/>
                <a:cs typeface="Trebuchet MS"/>
              </a:rPr>
              <a:t>isolate</a:t>
            </a:r>
            <a:r>
              <a:rPr sz="2800" b="1" spc="110" dirty="0">
                <a:solidFill>
                  <a:srgbClr val="5D17EB"/>
                </a:solidFill>
                <a:latin typeface="Trebuchet MS"/>
                <a:cs typeface="Trebuchet MS"/>
              </a:rPr>
              <a:t> </a:t>
            </a:r>
            <a:r>
              <a:rPr sz="2800" b="1" spc="155" dirty="0">
                <a:solidFill>
                  <a:srgbClr val="5D17EB"/>
                </a:solidFill>
                <a:latin typeface="Trebuchet MS"/>
                <a:cs typeface="Trebuchet MS"/>
              </a:rPr>
              <a:t>and</a:t>
            </a:r>
            <a:r>
              <a:rPr sz="2800" b="1" spc="110" dirty="0">
                <a:solidFill>
                  <a:srgbClr val="5D17EB"/>
                </a:solidFill>
                <a:latin typeface="Trebuchet MS"/>
                <a:cs typeface="Trebuchet MS"/>
              </a:rPr>
              <a:t> </a:t>
            </a:r>
            <a:r>
              <a:rPr sz="2800" b="1" spc="60" dirty="0">
                <a:solidFill>
                  <a:srgbClr val="5D17EB"/>
                </a:solidFill>
                <a:latin typeface="Trebuchet MS"/>
                <a:cs typeface="Trebuchet MS"/>
              </a:rPr>
              <a:t>identify</a:t>
            </a:r>
            <a:r>
              <a:rPr sz="2800" b="1" spc="110" dirty="0">
                <a:solidFill>
                  <a:srgbClr val="5D17EB"/>
                </a:solidFill>
                <a:latin typeface="Trebuchet MS"/>
                <a:cs typeface="Trebuchet MS"/>
              </a:rPr>
              <a:t> </a:t>
            </a:r>
            <a:r>
              <a:rPr sz="2800" b="1" spc="35" dirty="0">
                <a:solidFill>
                  <a:srgbClr val="5D17EB"/>
                </a:solidFill>
                <a:latin typeface="Trebuchet MS"/>
                <a:cs typeface="Trebuchet MS"/>
              </a:rPr>
              <a:t>the</a:t>
            </a:r>
            <a:r>
              <a:rPr sz="2800" b="1" spc="110" dirty="0">
                <a:solidFill>
                  <a:srgbClr val="5D17EB"/>
                </a:solidFill>
                <a:latin typeface="Trebuchet MS"/>
                <a:cs typeface="Trebuchet MS"/>
              </a:rPr>
              <a:t> </a:t>
            </a:r>
            <a:r>
              <a:rPr sz="2800" b="1" spc="70" dirty="0">
                <a:solidFill>
                  <a:srgbClr val="5D17EB"/>
                </a:solidFill>
                <a:latin typeface="Trebuchet MS"/>
                <a:cs typeface="Trebuchet MS"/>
              </a:rPr>
              <a:t>skills</a:t>
            </a:r>
            <a:r>
              <a:rPr sz="2800" b="1" spc="110" dirty="0">
                <a:solidFill>
                  <a:srgbClr val="5D17EB"/>
                </a:solidFill>
                <a:latin typeface="Trebuchet MS"/>
                <a:cs typeface="Trebuchet MS"/>
              </a:rPr>
              <a:t> </a:t>
            </a:r>
            <a:r>
              <a:rPr sz="2800" b="1" spc="120" dirty="0">
                <a:solidFill>
                  <a:srgbClr val="5D17EB"/>
                </a:solidFill>
                <a:latin typeface="Trebuchet MS"/>
                <a:cs typeface="Trebuchet MS"/>
              </a:rPr>
              <a:t>needed</a:t>
            </a:r>
            <a:r>
              <a:rPr sz="2800" b="1" spc="110" dirty="0">
                <a:solidFill>
                  <a:srgbClr val="5D17EB"/>
                </a:solidFill>
                <a:latin typeface="Trebuchet MS"/>
                <a:cs typeface="Trebuchet MS"/>
              </a:rPr>
              <a:t> </a:t>
            </a:r>
            <a:r>
              <a:rPr sz="2800" b="1" spc="85" dirty="0">
                <a:solidFill>
                  <a:srgbClr val="5D17EB"/>
                </a:solidFill>
                <a:latin typeface="Trebuchet MS"/>
                <a:cs typeface="Trebuchet MS"/>
              </a:rPr>
              <a:t>to</a:t>
            </a:r>
            <a:r>
              <a:rPr sz="2800" b="1" spc="105" dirty="0">
                <a:solidFill>
                  <a:srgbClr val="5D17EB"/>
                </a:solidFill>
                <a:latin typeface="Trebuchet MS"/>
                <a:cs typeface="Trebuchet MS"/>
              </a:rPr>
              <a:t> </a:t>
            </a:r>
            <a:r>
              <a:rPr sz="2800" b="1" spc="120" dirty="0">
                <a:solidFill>
                  <a:srgbClr val="5D17EB"/>
                </a:solidFill>
                <a:latin typeface="Trebuchet MS"/>
                <a:cs typeface="Trebuchet MS"/>
              </a:rPr>
              <a:t>use</a:t>
            </a:r>
            <a:r>
              <a:rPr sz="2800" b="1" spc="110" dirty="0">
                <a:solidFill>
                  <a:srgbClr val="5D17EB"/>
                </a:solidFill>
                <a:latin typeface="Trebuchet MS"/>
                <a:cs typeface="Trebuchet MS"/>
              </a:rPr>
              <a:t> </a:t>
            </a:r>
            <a:r>
              <a:rPr sz="2800" b="1" spc="35" dirty="0">
                <a:solidFill>
                  <a:srgbClr val="5D17EB"/>
                </a:solidFill>
                <a:latin typeface="Trebuchet MS"/>
                <a:cs typeface="Trebuchet MS"/>
              </a:rPr>
              <a:t>the</a:t>
            </a:r>
            <a:r>
              <a:rPr sz="2800" b="1" spc="110" dirty="0">
                <a:solidFill>
                  <a:srgbClr val="5D17EB"/>
                </a:solidFill>
                <a:latin typeface="Trebuchet MS"/>
                <a:cs typeface="Trebuchet MS"/>
              </a:rPr>
              <a:t> </a:t>
            </a:r>
            <a:r>
              <a:rPr sz="2800" b="1" spc="160" dirty="0">
                <a:solidFill>
                  <a:srgbClr val="5D17EB"/>
                </a:solidFill>
                <a:latin typeface="Trebuchet MS"/>
                <a:cs typeface="Trebuchet MS"/>
              </a:rPr>
              <a:t>knowledge</a:t>
            </a:r>
            <a:r>
              <a:rPr sz="2800" b="1" spc="110" dirty="0">
                <a:solidFill>
                  <a:srgbClr val="5D17EB"/>
                </a:solidFill>
                <a:latin typeface="Trebuchet MS"/>
                <a:cs typeface="Trebuchet MS"/>
              </a:rPr>
              <a:t> </a:t>
            </a:r>
            <a:r>
              <a:rPr sz="2800" b="1" spc="155" dirty="0">
                <a:solidFill>
                  <a:srgbClr val="5D17EB"/>
                </a:solidFill>
                <a:latin typeface="Trebuchet MS"/>
                <a:cs typeface="Trebuchet MS"/>
              </a:rPr>
              <a:t>and </a:t>
            </a:r>
            <a:r>
              <a:rPr sz="2800" b="1" spc="-830" dirty="0">
                <a:solidFill>
                  <a:srgbClr val="5D17EB"/>
                </a:solidFill>
                <a:latin typeface="Trebuchet MS"/>
                <a:cs typeface="Trebuchet MS"/>
              </a:rPr>
              <a:t> </a:t>
            </a:r>
            <a:r>
              <a:rPr sz="2800" b="1" spc="70" dirty="0">
                <a:solidFill>
                  <a:srgbClr val="5D17EB"/>
                </a:solidFill>
                <a:latin typeface="Trebuchet MS"/>
                <a:cs typeface="Trebuchet MS"/>
              </a:rPr>
              <a:t>skills</a:t>
            </a:r>
            <a:r>
              <a:rPr sz="2800" b="1" spc="120" dirty="0">
                <a:solidFill>
                  <a:srgbClr val="5D17EB"/>
                </a:solidFill>
                <a:latin typeface="Trebuchet MS"/>
                <a:cs typeface="Trebuchet MS"/>
              </a:rPr>
              <a:t> </a:t>
            </a:r>
            <a:r>
              <a:rPr sz="2800" b="1" spc="85" dirty="0">
                <a:solidFill>
                  <a:srgbClr val="5D17EB"/>
                </a:solidFill>
                <a:latin typeface="Trebuchet MS"/>
                <a:cs typeface="Trebuchet MS"/>
              </a:rPr>
              <a:t>to</a:t>
            </a:r>
            <a:r>
              <a:rPr sz="2800" b="1" spc="125" dirty="0">
                <a:solidFill>
                  <a:srgbClr val="5D17EB"/>
                </a:solidFill>
                <a:latin typeface="Trebuchet MS"/>
                <a:cs typeface="Trebuchet MS"/>
              </a:rPr>
              <a:t> </a:t>
            </a:r>
            <a:r>
              <a:rPr sz="2800" b="1" spc="85" dirty="0">
                <a:solidFill>
                  <a:srgbClr val="5D17EB"/>
                </a:solidFill>
                <a:latin typeface="Trebuchet MS"/>
                <a:cs typeface="Trebuchet MS"/>
              </a:rPr>
              <a:t>problem-solve,</a:t>
            </a:r>
            <a:r>
              <a:rPr sz="2800" b="1" spc="120" dirty="0">
                <a:solidFill>
                  <a:srgbClr val="5D17EB"/>
                </a:solidFill>
                <a:latin typeface="Trebuchet MS"/>
                <a:cs typeface="Trebuchet MS"/>
              </a:rPr>
              <a:t> </a:t>
            </a:r>
            <a:r>
              <a:rPr sz="2800" b="1" spc="75" dirty="0">
                <a:solidFill>
                  <a:srgbClr val="5D17EB"/>
                </a:solidFill>
                <a:latin typeface="Trebuchet MS"/>
                <a:cs typeface="Trebuchet MS"/>
              </a:rPr>
              <a:t>reason,</a:t>
            </a:r>
            <a:r>
              <a:rPr sz="2800" b="1" spc="125" dirty="0">
                <a:solidFill>
                  <a:srgbClr val="5D17EB"/>
                </a:solidFill>
                <a:latin typeface="Trebuchet MS"/>
                <a:cs typeface="Trebuchet MS"/>
              </a:rPr>
              <a:t> </a:t>
            </a:r>
            <a:r>
              <a:rPr sz="2800" b="1" spc="45" dirty="0">
                <a:solidFill>
                  <a:srgbClr val="5D17EB"/>
                </a:solidFill>
                <a:latin typeface="Trebuchet MS"/>
                <a:cs typeface="Trebuchet MS"/>
              </a:rPr>
              <a:t>communicate,</a:t>
            </a:r>
            <a:r>
              <a:rPr sz="2800" b="1" spc="125" dirty="0">
                <a:solidFill>
                  <a:srgbClr val="5D17EB"/>
                </a:solidFill>
                <a:latin typeface="Trebuchet MS"/>
                <a:cs typeface="Trebuchet MS"/>
              </a:rPr>
              <a:t> </a:t>
            </a:r>
            <a:r>
              <a:rPr sz="2800" b="1" spc="155" dirty="0">
                <a:solidFill>
                  <a:srgbClr val="5D17EB"/>
                </a:solidFill>
                <a:latin typeface="Trebuchet MS"/>
                <a:cs typeface="Trebuchet MS"/>
              </a:rPr>
              <a:t>and</a:t>
            </a:r>
            <a:r>
              <a:rPr sz="2800" b="1" spc="120" dirty="0">
                <a:solidFill>
                  <a:srgbClr val="5D17EB"/>
                </a:solidFill>
                <a:latin typeface="Trebuchet MS"/>
                <a:cs typeface="Trebuchet MS"/>
              </a:rPr>
              <a:t> </a:t>
            </a:r>
            <a:r>
              <a:rPr sz="2800" b="1" spc="125" dirty="0">
                <a:solidFill>
                  <a:srgbClr val="5D17EB"/>
                </a:solidFill>
                <a:latin typeface="Trebuchet MS"/>
                <a:cs typeface="Trebuchet MS"/>
              </a:rPr>
              <a:t>make </a:t>
            </a:r>
            <a:r>
              <a:rPr sz="2800" b="1" spc="85" dirty="0">
                <a:solidFill>
                  <a:srgbClr val="5D17EB"/>
                </a:solidFill>
                <a:latin typeface="Trebuchet MS"/>
                <a:cs typeface="Trebuchet MS"/>
              </a:rPr>
              <a:t>connections</a:t>
            </a:r>
            <a:r>
              <a:rPr sz="2800" b="1" spc="125" dirty="0">
                <a:solidFill>
                  <a:srgbClr val="5D17EB"/>
                </a:solidFill>
                <a:latin typeface="Trebuchet MS"/>
                <a:cs typeface="Trebuchet MS"/>
              </a:rPr>
              <a:t> </a:t>
            </a:r>
            <a:r>
              <a:rPr sz="2800" b="1" spc="40" dirty="0">
                <a:solidFill>
                  <a:srgbClr val="5D17EB"/>
                </a:solidFill>
                <a:latin typeface="Trebuchet MS"/>
                <a:cs typeface="Trebuchet MS"/>
              </a:rPr>
              <a:t>with</a:t>
            </a:r>
            <a:r>
              <a:rPr sz="2800" b="1" spc="120" dirty="0">
                <a:solidFill>
                  <a:srgbClr val="5D17EB"/>
                </a:solidFill>
                <a:latin typeface="Trebuchet MS"/>
                <a:cs typeface="Trebuchet MS"/>
              </a:rPr>
              <a:t> </a:t>
            </a:r>
            <a:r>
              <a:rPr sz="2800" b="1" spc="50" dirty="0">
                <a:solidFill>
                  <a:srgbClr val="5D17EB"/>
                </a:solidFill>
                <a:latin typeface="Trebuchet MS"/>
                <a:cs typeface="Trebuchet MS"/>
              </a:rPr>
              <a:t>other</a:t>
            </a:r>
            <a:r>
              <a:rPr sz="2800" b="1" spc="125" dirty="0">
                <a:solidFill>
                  <a:srgbClr val="5D17EB"/>
                </a:solidFill>
                <a:latin typeface="Trebuchet MS"/>
                <a:cs typeface="Trebuchet MS"/>
              </a:rPr>
              <a:t> </a:t>
            </a:r>
            <a:r>
              <a:rPr sz="2800" b="1" dirty="0">
                <a:solidFill>
                  <a:srgbClr val="5D17EB"/>
                </a:solidFill>
                <a:latin typeface="Trebuchet MS"/>
                <a:cs typeface="Trebuchet MS"/>
              </a:rPr>
              <a:t>information.</a:t>
            </a:r>
            <a:endParaRPr sz="2800" dirty="0">
              <a:latin typeface="Trebuchet MS"/>
              <a:cs typeface="Trebuchet MS"/>
            </a:endParaRPr>
          </a:p>
          <a:p>
            <a:pPr marL="12700" marR="193675">
              <a:lnSpc>
                <a:spcPts val="3300"/>
              </a:lnSpc>
              <a:spcBef>
                <a:spcPts val="3300"/>
              </a:spcBef>
            </a:pPr>
            <a:r>
              <a:rPr sz="2800" b="1" spc="80" dirty="0">
                <a:solidFill>
                  <a:srgbClr val="5D17EB"/>
                </a:solidFill>
                <a:latin typeface="Trebuchet MS"/>
                <a:cs typeface="Trebuchet MS"/>
              </a:rPr>
              <a:t>They</a:t>
            </a:r>
            <a:r>
              <a:rPr sz="2800" b="1" spc="105" dirty="0">
                <a:solidFill>
                  <a:srgbClr val="5D17EB"/>
                </a:solidFill>
                <a:latin typeface="Trebuchet MS"/>
                <a:cs typeface="Trebuchet MS"/>
              </a:rPr>
              <a:t> </a:t>
            </a:r>
            <a:r>
              <a:rPr sz="2800" b="1" spc="125" dirty="0">
                <a:solidFill>
                  <a:srgbClr val="5D17EB"/>
                </a:solidFill>
                <a:latin typeface="Trebuchet MS"/>
                <a:cs typeface="Trebuchet MS"/>
              </a:rPr>
              <a:t>also</a:t>
            </a:r>
            <a:r>
              <a:rPr sz="2800" b="1" spc="110" dirty="0">
                <a:solidFill>
                  <a:srgbClr val="5D17EB"/>
                </a:solidFill>
                <a:latin typeface="Trebuchet MS"/>
                <a:cs typeface="Trebuchet MS"/>
              </a:rPr>
              <a:t> </a:t>
            </a:r>
            <a:r>
              <a:rPr sz="2800" b="1" spc="-35" dirty="0">
                <a:solidFill>
                  <a:srgbClr val="5D17EB"/>
                </a:solidFill>
                <a:latin typeface="Trebuchet MS"/>
                <a:cs typeface="Trebuchet MS"/>
              </a:rPr>
              <a:t>tell</a:t>
            </a:r>
            <a:r>
              <a:rPr sz="2800" b="1" spc="110" dirty="0">
                <a:solidFill>
                  <a:srgbClr val="5D17EB"/>
                </a:solidFill>
                <a:latin typeface="Trebuchet MS"/>
                <a:cs typeface="Trebuchet MS"/>
              </a:rPr>
              <a:t> </a:t>
            </a:r>
            <a:r>
              <a:rPr sz="2800" b="1" spc="35" dirty="0">
                <a:solidFill>
                  <a:srgbClr val="5D17EB"/>
                </a:solidFill>
                <a:latin typeface="Trebuchet MS"/>
                <a:cs typeface="Trebuchet MS"/>
              </a:rPr>
              <a:t>the</a:t>
            </a:r>
            <a:r>
              <a:rPr sz="2800" b="1" spc="110" dirty="0">
                <a:solidFill>
                  <a:srgbClr val="5D17EB"/>
                </a:solidFill>
                <a:latin typeface="Trebuchet MS"/>
                <a:cs typeface="Trebuchet MS"/>
              </a:rPr>
              <a:t> </a:t>
            </a:r>
            <a:r>
              <a:rPr sz="2800" b="1" spc="50" dirty="0">
                <a:solidFill>
                  <a:srgbClr val="5D17EB"/>
                </a:solidFill>
                <a:latin typeface="Trebuchet MS"/>
                <a:cs typeface="Trebuchet MS"/>
              </a:rPr>
              <a:t>teacher</a:t>
            </a:r>
            <a:r>
              <a:rPr sz="2800" b="1" spc="110" dirty="0">
                <a:solidFill>
                  <a:srgbClr val="5D17EB"/>
                </a:solidFill>
                <a:latin typeface="Trebuchet MS"/>
                <a:cs typeface="Trebuchet MS"/>
              </a:rPr>
              <a:t> </a:t>
            </a:r>
            <a:r>
              <a:rPr sz="2800" b="1" spc="155" dirty="0">
                <a:solidFill>
                  <a:srgbClr val="5D17EB"/>
                </a:solidFill>
                <a:latin typeface="Trebuchet MS"/>
                <a:cs typeface="Trebuchet MS"/>
              </a:rPr>
              <a:t>how</a:t>
            </a:r>
            <a:r>
              <a:rPr sz="2800" b="1" spc="110" dirty="0">
                <a:solidFill>
                  <a:srgbClr val="5D17EB"/>
                </a:solidFill>
                <a:latin typeface="Trebuchet MS"/>
                <a:cs typeface="Trebuchet MS"/>
              </a:rPr>
              <a:t> </a:t>
            </a:r>
            <a:r>
              <a:rPr sz="2800" b="1" spc="85" dirty="0">
                <a:solidFill>
                  <a:srgbClr val="5D17EB"/>
                </a:solidFill>
                <a:latin typeface="Trebuchet MS"/>
                <a:cs typeface="Trebuchet MS"/>
              </a:rPr>
              <a:t>to</a:t>
            </a:r>
            <a:r>
              <a:rPr sz="2800" b="1" spc="110" dirty="0">
                <a:solidFill>
                  <a:srgbClr val="5D17EB"/>
                </a:solidFill>
                <a:latin typeface="Trebuchet MS"/>
                <a:cs typeface="Trebuchet MS"/>
              </a:rPr>
              <a:t> </a:t>
            </a:r>
            <a:r>
              <a:rPr sz="2800" b="1" spc="180" dirty="0">
                <a:solidFill>
                  <a:srgbClr val="5D17EB"/>
                </a:solidFill>
                <a:latin typeface="Trebuchet MS"/>
                <a:cs typeface="Trebuchet MS"/>
              </a:rPr>
              <a:t>assess</a:t>
            </a:r>
            <a:r>
              <a:rPr sz="2800" b="1" spc="110" dirty="0">
                <a:solidFill>
                  <a:srgbClr val="5D17EB"/>
                </a:solidFill>
                <a:latin typeface="Trebuchet MS"/>
                <a:cs typeface="Trebuchet MS"/>
              </a:rPr>
              <a:t> </a:t>
            </a:r>
            <a:r>
              <a:rPr sz="2800" b="1" spc="35" dirty="0">
                <a:solidFill>
                  <a:srgbClr val="5D17EB"/>
                </a:solidFill>
                <a:latin typeface="Trebuchet MS"/>
                <a:cs typeface="Trebuchet MS"/>
              </a:rPr>
              <a:t>the</a:t>
            </a:r>
            <a:r>
              <a:rPr sz="2800" b="1" spc="110" dirty="0">
                <a:solidFill>
                  <a:srgbClr val="5D17EB"/>
                </a:solidFill>
                <a:latin typeface="Trebuchet MS"/>
                <a:cs typeface="Trebuchet MS"/>
              </a:rPr>
              <a:t> </a:t>
            </a:r>
            <a:r>
              <a:rPr sz="2800" b="1" spc="70" dirty="0">
                <a:solidFill>
                  <a:srgbClr val="5D17EB"/>
                </a:solidFill>
                <a:latin typeface="Trebuchet MS"/>
                <a:cs typeface="Trebuchet MS"/>
              </a:rPr>
              <a:t>extent</a:t>
            </a:r>
            <a:r>
              <a:rPr sz="2800" b="1" spc="110" dirty="0">
                <a:solidFill>
                  <a:srgbClr val="5D17EB"/>
                </a:solidFill>
                <a:latin typeface="Trebuchet MS"/>
                <a:cs typeface="Trebuchet MS"/>
              </a:rPr>
              <a:t> </a:t>
            </a:r>
            <a:r>
              <a:rPr sz="2800" b="1" spc="85" dirty="0">
                <a:solidFill>
                  <a:srgbClr val="5D17EB"/>
                </a:solidFill>
                <a:latin typeface="Trebuchet MS"/>
                <a:cs typeface="Trebuchet MS"/>
              </a:rPr>
              <a:t>to</a:t>
            </a:r>
            <a:r>
              <a:rPr sz="2800" b="1" spc="105" dirty="0">
                <a:solidFill>
                  <a:srgbClr val="5D17EB"/>
                </a:solidFill>
                <a:latin typeface="Trebuchet MS"/>
                <a:cs typeface="Trebuchet MS"/>
              </a:rPr>
              <a:t> </a:t>
            </a:r>
            <a:r>
              <a:rPr sz="2800" b="1" spc="65" dirty="0">
                <a:solidFill>
                  <a:srgbClr val="5D17EB"/>
                </a:solidFill>
                <a:latin typeface="Trebuchet MS"/>
                <a:cs typeface="Trebuchet MS"/>
              </a:rPr>
              <a:t>which</a:t>
            </a:r>
            <a:r>
              <a:rPr sz="2800" b="1" spc="110" dirty="0">
                <a:solidFill>
                  <a:srgbClr val="5D17EB"/>
                </a:solidFill>
                <a:latin typeface="Trebuchet MS"/>
                <a:cs typeface="Trebuchet MS"/>
              </a:rPr>
              <a:t> </a:t>
            </a:r>
            <a:r>
              <a:rPr sz="2800" b="1" spc="35" dirty="0">
                <a:solidFill>
                  <a:srgbClr val="5D17EB"/>
                </a:solidFill>
                <a:latin typeface="Trebuchet MS"/>
                <a:cs typeface="Trebuchet MS"/>
              </a:rPr>
              <a:t>the</a:t>
            </a:r>
            <a:r>
              <a:rPr sz="2800" b="1" spc="110" dirty="0">
                <a:solidFill>
                  <a:srgbClr val="5D17EB"/>
                </a:solidFill>
                <a:latin typeface="Trebuchet MS"/>
                <a:cs typeface="Trebuchet MS"/>
              </a:rPr>
              <a:t> </a:t>
            </a:r>
            <a:r>
              <a:rPr sz="2800" b="1" spc="85" dirty="0">
                <a:solidFill>
                  <a:srgbClr val="5D17EB"/>
                </a:solidFill>
                <a:latin typeface="Trebuchet MS"/>
                <a:cs typeface="Trebuchet MS"/>
              </a:rPr>
              <a:t>student</a:t>
            </a:r>
            <a:r>
              <a:rPr sz="2800" b="1" spc="110" dirty="0">
                <a:solidFill>
                  <a:srgbClr val="5D17EB"/>
                </a:solidFill>
                <a:latin typeface="Trebuchet MS"/>
                <a:cs typeface="Trebuchet MS"/>
              </a:rPr>
              <a:t> </a:t>
            </a:r>
            <a:r>
              <a:rPr sz="2800" b="1" spc="180" dirty="0">
                <a:solidFill>
                  <a:srgbClr val="5D17EB"/>
                </a:solidFill>
                <a:latin typeface="Trebuchet MS"/>
                <a:cs typeface="Trebuchet MS"/>
              </a:rPr>
              <a:t>knows</a:t>
            </a:r>
            <a:r>
              <a:rPr sz="2800" b="1" spc="110" dirty="0">
                <a:solidFill>
                  <a:srgbClr val="5D17EB"/>
                </a:solidFill>
                <a:latin typeface="Trebuchet MS"/>
                <a:cs typeface="Trebuchet MS"/>
              </a:rPr>
              <a:t> </a:t>
            </a:r>
            <a:r>
              <a:rPr sz="2800" b="1" spc="35" dirty="0">
                <a:solidFill>
                  <a:srgbClr val="5D17EB"/>
                </a:solidFill>
                <a:latin typeface="Trebuchet MS"/>
                <a:cs typeface="Trebuchet MS"/>
              </a:rPr>
              <a:t>the</a:t>
            </a:r>
            <a:r>
              <a:rPr sz="2800" b="1" spc="110" dirty="0">
                <a:solidFill>
                  <a:srgbClr val="5D17EB"/>
                </a:solidFill>
                <a:latin typeface="Trebuchet MS"/>
                <a:cs typeface="Trebuchet MS"/>
              </a:rPr>
              <a:t> </a:t>
            </a:r>
            <a:r>
              <a:rPr sz="2800" b="1" spc="25" dirty="0">
                <a:solidFill>
                  <a:srgbClr val="5D17EB"/>
                </a:solidFill>
                <a:latin typeface="Trebuchet MS"/>
                <a:cs typeface="Trebuchet MS"/>
              </a:rPr>
              <a:t>material </a:t>
            </a:r>
            <a:r>
              <a:rPr sz="2800" b="1" spc="-830" dirty="0">
                <a:solidFill>
                  <a:srgbClr val="5D17EB"/>
                </a:solidFill>
                <a:latin typeface="Trebuchet MS"/>
                <a:cs typeface="Trebuchet MS"/>
              </a:rPr>
              <a:t> </a:t>
            </a:r>
            <a:r>
              <a:rPr sz="2800" b="1" spc="80" dirty="0">
                <a:solidFill>
                  <a:srgbClr val="5D17EB"/>
                </a:solidFill>
                <a:latin typeface="Trebuchet MS"/>
                <a:cs typeface="Trebuchet MS"/>
              </a:rPr>
              <a:t>or</a:t>
            </a:r>
            <a:r>
              <a:rPr sz="2800" b="1" spc="105" dirty="0">
                <a:solidFill>
                  <a:srgbClr val="5D17EB"/>
                </a:solidFill>
                <a:latin typeface="Trebuchet MS"/>
                <a:cs typeface="Trebuchet MS"/>
              </a:rPr>
              <a:t> can </a:t>
            </a:r>
            <a:r>
              <a:rPr sz="2800" b="1" spc="60" dirty="0">
                <a:solidFill>
                  <a:srgbClr val="5D17EB"/>
                </a:solidFill>
                <a:latin typeface="Trebuchet MS"/>
                <a:cs typeface="Trebuchet MS"/>
              </a:rPr>
              <a:t>manipulate</a:t>
            </a:r>
            <a:r>
              <a:rPr sz="2800" b="1" spc="105" dirty="0">
                <a:solidFill>
                  <a:srgbClr val="5D17EB"/>
                </a:solidFill>
                <a:latin typeface="Trebuchet MS"/>
                <a:cs typeface="Trebuchet MS"/>
              </a:rPr>
              <a:t> </a:t>
            </a:r>
            <a:r>
              <a:rPr sz="2800" b="1" spc="155" dirty="0">
                <a:solidFill>
                  <a:srgbClr val="5D17EB"/>
                </a:solidFill>
                <a:latin typeface="Trebuchet MS"/>
                <a:cs typeface="Trebuchet MS"/>
              </a:rPr>
              <a:t>and</a:t>
            </a:r>
            <a:r>
              <a:rPr sz="2800" b="1" spc="105" dirty="0">
                <a:solidFill>
                  <a:srgbClr val="5D17EB"/>
                </a:solidFill>
                <a:latin typeface="Trebuchet MS"/>
                <a:cs typeface="Trebuchet MS"/>
              </a:rPr>
              <a:t> </a:t>
            </a:r>
            <a:r>
              <a:rPr sz="2800" b="1" spc="155" dirty="0">
                <a:solidFill>
                  <a:srgbClr val="5D17EB"/>
                </a:solidFill>
                <a:latin typeface="Trebuchet MS"/>
                <a:cs typeface="Trebuchet MS"/>
              </a:rPr>
              <a:t>apply</a:t>
            </a:r>
            <a:r>
              <a:rPr sz="2800" b="1" spc="105" dirty="0">
                <a:solidFill>
                  <a:srgbClr val="5D17EB"/>
                </a:solidFill>
                <a:latin typeface="Trebuchet MS"/>
                <a:cs typeface="Trebuchet MS"/>
              </a:rPr>
              <a:t> </a:t>
            </a:r>
            <a:r>
              <a:rPr sz="2800" b="1" spc="35" dirty="0">
                <a:solidFill>
                  <a:srgbClr val="5D17EB"/>
                </a:solidFill>
                <a:latin typeface="Trebuchet MS"/>
                <a:cs typeface="Trebuchet MS"/>
              </a:rPr>
              <a:t>the</a:t>
            </a:r>
            <a:r>
              <a:rPr sz="2800" b="1" spc="105" dirty="0">
                <a:solidFill>
                  <a:srgbClr val="5D17EB"/>
                </a:solidFill>
                <a:latin typeface="Trebuchet MS"/>
                <a:cs typeface="Trebuchet MS"/>
              </a:rPr>
              <a:t> </a:t>
            </a:r>
            <a:r>
              <a:rPr sz="2800" b="1" dirty="0">
                <a:solidFill>
                  <a:srgbClr val="5D17EB"/>
                </a:solidFill>
                <a:latin typeface="Trebuchet MS"/>
                <a:cs typeface="Trebuchet MS"/>
              </a:rPr>
              <a:t>information.</a:t>
            </a:r>
            <a:endParaRPr sz="2800" dirty="0">
              <a:latin typeface="Trebuchet MS"/>
              <a:cs typeface="Trebuchet MS"/>
            </a:endParaRPr>
          </a:p>
          <a:p>
            <a:pPr marL="12700" marR="154940">
              <a:lnSpc>
                <a:spcPts val="3300"/>
              </a:lnSpc>
              <a:spcBef>
                <a:spcPts val="3300"/>
              </a:spcBef>
            </a:pPr>
            <a:r>
              <a:rPr sz="2800" b="1" spc="25" dirty="0">
                <a:solidFill>
                  <a:srgbClr val="5D17EB"/>
                </a:solidFill>
                <a:latin typeface="Trebuchet MS"/>
                <a:cs typeface="Trebuchet MS"/>
              </a:rPr>
              <a:t>The</a:t>
            </a:r>
            <a:r>
              <a:rPr sz="2800" b="1" spc="105" dirty="0">
                <a:solidFill>
                  <a:srgbClr val="5D17EB"/>
                </a:solidFill>
                <a:latin typeface="Trebuchet MS"/>
                <a:cs typeface="Trebuchet MS"/>
              </a:rPr>
              <a:t> </a:t>
            </a:r>
            <a:r>
              <a:rPr sz="2800" b="1" spc="75" dirty="0">
                <a:solidFill>
                  <a:srgbClr val="5D17EB"/>
                </a:solidFill>
                <a:latin typeface="Trebuchet MS"/>
                <a:cs typeface="Trebuchet MS"/>
              </a:rPr>
              <a:t>performance</a:t>
            </a:r>
            <a:r>
              <a:rPr sz="2800" b="1" spc="110" dirty="0">
                <a:solidFill>
                  <a:srgbClr val="5D17EB"/>
                </a:solidFill>
                <a:latin typeface="Trebuchet MS"/>
                <a:cs typeface="Trebuchet MS"/>
              </a:rPr>
              <a:t> </a:t>
            </a:r>
            <a:r>
              <a:rPr sz="2800" b="1" spc="125" dirty="0">
                <a:solidFill>
                  <a:srgbClr val="5D17EB"/>
                </a:solidFill>
                <a:latin typeface="Trebuchet MS"/>
                <a:cs typeface="Trebuchet MS"/>
              </a:rPr>
              <a:t>standard</a:t>
            </a:r>
            <a:r>
              <a:rPr sz="2800" b="1" spc="110" dirty="0">
                <a:solidFill>
                  <a:srgbClr val="5D17EB"/>
                </a:solidFill>
                <a:latin typeface="Trebuchet MS"/>
                <a:cs typeface="Trebuchet MS"/>
              </a:rPr>
              <a:t> </a:t>
            </a:r>
            <a:r>
              <a:rPr sz="2800" b="1" spc="85" dirty="0">
                <a:solidFill>
                  <a:srgbClr val="5D17EB"/>
                </a:solidFill>
                <a:latin typeface="Trebuchet MS"/>
                <a:cs typeface="Trebuchet MS"/>
              </a:rPr>
              <a:t>incorporates</a:t>
            </a:r>
            <a:r>
              <a:rPr sz="2800" b="1" spc="110" dirty="0">
                <a:solidFill>
                  <a:srgbClr val="5D17EB"/>
                </a:solidFill>
                <a:latin typeface="Trebuchet MS"/>
                <a:cs typeface="Trebuchet MS"/>
              </a:rPr>
              <a:t> </a:t>
            </a:r>
            <a:r>
              <a:rPr sz="2800" b="1" spc="35" dirty="0">
                <a:solidFill>
                  <a:srgbClr val="5D17EB"/>
                </a:solidFill>
                <a:latin typeface="Trebuchet MS"/>
                <a:cs typeface="Trebuchet MS"/>
              </a:rPr>
              <a:t>the</a:t>
            </a:r>
            <a:r>
              <a:rPr sz="2800" b="1" spc="110" dirty="0">
                <a:solidFill>
                  <a:srgbClr val="5D17EB"/>
                </a:solidFill>
                <a:latin typeface="Trebuchet MS"/>
                <a:cs typeface="Trebuchet MS"/>
              </a:rPr>
              <a:t> </a:t>
            </a:r>
            <a:r>
              <a:rPr sz="2800" b="1" spc="60" dirty="0">
                <a:solidFill>
                  <a:srgbClr val="5D17EB"/>
                </a:solidFill>
                <a:latin typeface="Trebuchet MS"/>
                <a:cs typeface="Trebuchet MS"/>
              </a:rPr>
              <a:t>content</a:t>
            </a:r>
            <a:r>
              <a:rPr sz="2800" b="1" spc="110" dirty="0">
                <a:solidFill>
                  <a:srgbClr val="5D17EB"/>
                </a:solidFill>
                <a:latin typeface="Trebuchet MS"/>
                <a:cs typeface="Trebuchet MS"/>
              </a:rPr>
              <a:t> </a:t>
            </a:r>
            <a:r>
              <a:rPr sz="2800" b="1" spc="95" dirty="0">
                <a:solidFill>
                  <a:srgbClr val="5D17EB"/>
                </a:solidFill>
                <a:latin typeface="Trebuchet MS"/>
                <a:cs typeface="Trebuchet MS"/>
              </a:rPr>
              <a:t>standard,</a:t>
            </a:r>
            <a:r>
              <a:rPr sz="2800" b="1" spc="110" dirty="0">
                <a:solidFill>
                  <a:srgbClr val="5D17EB"/>
                </a:solidFill>
                <a:latin typeface="Trebuchet MS"/>
                <a:cs typeface="Trebuchet MS"/>
              </a:rPr>
              <a:t> </a:t>
            </a:r>
            <a:r>
              <a:rPr sz="2800" b="1" spc="65" dirty="0">
                <a:solidFill>
                  <a:srgbClr val="5D17EB"/>
                </a:solidFill>
                <a:latin typeface="Trebuchet MS"/>
                <a:cs typeface="Trebuchet MS"/>
              </a:rPr>
              <a:t>which</a:t>
            </a:r>
            <a:r>
              <a:rPr sz="2800" b="1" spc="110" dirty="0">
                <a:solidFill>
                  <a:srgbClr val="5D17EB"/>
                </a:solidFill>
                <a:latin typeface="Trebuchet MS"/>
                <a:cs typeface="Trebuchet MS"/>
              </a:rPr>
              <a:t> </a:t>
            </a:r>
            <a:r>
              <a:rPr sz="2800" b="1" spc="95" dirty="0">
                <a:solidFill>
                  <a:srgbClr val="5D17EB"/>
                </a:solidFill>
                <a:latin typeface="Trebuchet MS"/>
                <a:cs typeface="Trebuchet MS"/>
              </a:rPr>
              <a:t>simply</a:t>
            </a:r>
            <a:r>
              <a:rPr sz="2800" b="1" spc="110" dirty="0">
                <a:solidFill>
                  <a:srgbClr val="5D17EB"/>
                </a:solidFill>
                <a:latin typeface="Trebuchet MS"/>
                <a:cs typeface="Trebuchet MS"/>
              </a:rPr>
              <a:t> </a:t>
            </a:r>
            <a:r>
              <a:rPr sz="2800" b="1" spc="15" dirty="0">
                <a:solidFill>
                  <a:srgbClr val="5D17EB"/>
                </a:solidFill>
                <a:latin typeface="Trebuchet MS"/>
                <a:cs typeface="Trebuchet MS"/>
              </a:rPr>
              <a:t>tells</a:t>
            </a:r>
            <a:r>
              <a:rPr sz="2800" b="1" spc="110" dirty="0">
                <a:solidFill>
                  <a:srgbClr val="5D17EB"/>
                </a:solidFill>
                <a:latin typeface="Trebuchet MS"/>
                <a:cs typeface="Trebuchet MS"/>
              </a:rPr>
              <a:t> </a:t>
            </a:r>
            <a:r>
              <a:rPr sz="2800" b="1" spc="35" dirty="0">
                <a:solidFill>
                  <a:srgbClr val="5D17EB"/>
                </a:solidFill>
                <a:latin typeface="Trebuchet MS"/>
                <a:cs typeface="Trebuchet MS"/>
              </a:rPr>
              <a:t>the</a:t>
            </a:r>
            <a:r>
              <a:rPr sz="2800" b="1" spc="110" dirty="0">
                <a:solidFill>
                  <a:srgbClr val="5D17EB"/>
                </a:solidFill>
                <a:latin typeface="Trebuchet MS"/>
                <a:cs typeface="Trebuchet MS"/>
              </a:rPr>
              <a:t> </a:t>
            </a:r>
            <a:r>
              <a:rPr sz="2800" b="1" spc="50" dirty="0">
                <a:solidFill>
                  <a:srgbClr val="5D17EB"/>
                </a:solidFill>
                <a:latin typeface="Trebuchet MS"/>
                <a:cs typeface="Trebuchet MS"/>
              </a:rPr>
              <a:t>teacher </a:t>
            </a:r>
            <a:r>
              <a:rPr sz="2800" b="1" spc="-830" dirty="0">
                <a:solidFill>
                  <a:srgbClr val="5D17EB"/>
                </a:solidFill>
                <a:latin typeface="Trebuchet MS"/>
                <a:cs typeface="Trebuchet MS"/>
              </a:rPr>
              <a:t> </a:t>
            </a:r>
            <a:r>
              <a:rPr sz="2800" b="1" spc="95" dirty="0">
                <a:solidFill>
                  <a:srgbClr val="5D17EB"/>
                </a:solidFill>
                <a:latin typeface="Trebuchet MS"/>
                <a:cs typeface="Trebuchet MS"/>
              </a:rPr>
              <a:t>what</a:t>
            </a:r>
            <a:r>
              <a:rPr sz="2800" b="1" spc="110" dirty="0">
                <a:solidFill>
                  <a:srgbClr val="5D17EB"/>
                </a:solidFill>
                <a:latin typeface="Trebuchet MS"/>
                <a:cs typeface="Trebuchet MS"/>
              </a:rPr>
              <a:t> </a:t>
            </a:r>
            <a:r>
              <a:rPr sz="2800" b="1" spc="165" dirty="0">
                <a:solidFill>
                  <a:srgbClr val="5D17EB"/>
                </a:solidFill>
                <a:latin typeface="Trebuchet MS"/>
                <a:cs typeface="Trebuchet MS"/>
              </a:rPr>
              <a:t>a</a:t>
            </a:r>
            <a:r>
              <a:rPr sz="2800" b="1" spc="110" dirty="0">
                <a:solidFill>
                  <a:srgbClr val="5D17EB"/>
                </a:solidFill>
                <a:latin typeface="Trebuchet MS"/>
                <a:cs typeface="Trebuchet MS"/>
              </a:rPr>
              <a:t> </a:t>
            </a:r>
            <a:r>
              <a:rPr sz="2800" b="1" spc="85" dirty="0">
                <a:solidFill>
                  <a:srgbClr val="5D17EB"/>
                </a:solidFill>
                <a:latin typeface="Trebuchet MS"/>
                <a:cs typeface="Trebuchet MS"/>
              </a:rPr>
              <a:t>student</a:t>
            </a:r>
            <a:r>
              <a:rPr sz="2800" b="1" spc="110" dirty="0">
                <a:solidFill>
                  <a:srgbClr val="5D17EB"/>
                </a:solidFill>
                <a:latin typeface="Trebuchet MS"/>
                <a:cs typeface="Trebuchet MS"/>
              </a:rPr>
              <a:t> </a:t>
            </a:r>
            <a:r>
              <a:rPr sz="2800" b="1" spc="80" dirty="0">
                <a:solidFill>
                  <a:srgbClr val="5D17EB"/>
                </a:solidFill>
                <a:latin typeface="Trebuchet MS"/>
                <a:cs typeface="Trebuchet MS"/>
              </a:rPr>
              <a:t>is</a:t>
            </a:r>
            <a:r>
              <a:rPr sz="2800" b="1" spc="110" dirty="0">
                <a:solidFill>
                  <a:srgbClr val="5D17EB"/>
                </a:solidFill>
                <a:latin typeface="Trebuchet MS"/>
                <a:cs typeface="Trebuchet MS"/>
              </a:rPr>
              <a:t> </a:t>
            </a:r>
            <a:r>
              <a:rPr sz="2800" b="1" spc="120" dirty="0">
                <a:solidFill>
                  <a:srgbClr val="5D17EB"/>
                </a:solidFill>
                <a:latin typeface="Trebuchet MS"/>
                <a:cs typeface="Trebuchet MS"/>
              </a:rPr>
              <a:t>expected</a:t>
            </a:r>
            <a:r>
              <a:rPr sz="2800" b="1" spc="110" dirty="0">
                <a:solidFill>
                  <a:srgbClr val="5D17EB"/>
                </a:solidFill>
                <a:latin typeface="Trebuchet MS"/>
                <a:cs typeface="Trebuchet MS"/>
              </a:rPr>
              <a:t> </a:t>
            </a:r>
            <a:r>
              <a:rPr sz="2800" b="1" spc="85" dirty="0">
                <a:solidFill>
                  <a:srgbClr val="5D17EB"/>
                </a:solidFill>
                <a:latin typeface="Trebuchet MS"/>
                <a:cs typeface="Trebuchet MS"/>
              </a:rPr>
              <a:t>to</a:t>
            </a:r>
            <a:r>
              <a:rPr sz="2800" b="1" spc="110" dirty="0">
                <a:solidFill>
                  <a:srgbClr val="5D17EB"/>
                </a:solidFill>
                <a:latin typeface="Trebuchet MS"/>
                <a:cs typeface="Trebuchet MS"/>
              </a:rPr>
              <a:t> </a:t>
            </a:r>
            <a:r>
              <a:rPr sz="2800" b="1" spc="175" dirty="0">
                <a:solidFill>
                  <a:srgbClr val="5D17EB"/>
                </a:solidFill>
                <a:latin typeface="Trebuchet MS"/>
                <a:cs typeface="Trebuchet MS"/>
              </a:rPr>
              <a:t>know</a:t>
            </a:r>
            <a:r>
              <a:rPr sz="2800" b="1" spc="110" dirty="0">
                <a:solidFill>
                  <a:srgbClr val="5D17EB"/>
                </a:solidFill>
                <a:latin typeface="Trebuchet MS"/>
                <a:cs typeface="Trebuchet MS"/>
              </a:rPr>
              <a:t> </a:t>
            </a:r>
            <a:r>
              <a:rPr sz="2800" b="1" spc="-204" dirty="0">
                <a:solidFill>
                  <a:srgbClr val="5D17EB"/>
                </a:solidFill>
                <a:latin typeface="Trebuchet MS"/>
                <a:cs typeface="Trebuchet MS"/>
              </a:rPr>
              <a:t>(i.e.,</a:t>
            </a:r>
            <a:r>
              <a:rPr sz="2800" b="1" spc="110" dirty="0">
                <a:solidFill>
                  <a:srgbClr val="5D17EB"/>
                </a:solidFill>
                <a:latin typeface="Trebuchet MS"/>
                <a:cs typeface="Trebuchet MS"/>
              </a:rPr>
              <a:t> </a:t>
            </a:r>
            <a:r>
              <a:rPr sz="2800" b="1" spc="95" dirty="0">
                <a:solidFill>
                  <a:srgbClr val="5D17EB"/>
                </a:solidFill>
                <a:latin typeface="Trebuchet MS"/>
                <a:cs typeface="Trebuchet MS"/>
              </a:rPr>
              <a:t>what</a:t>
            </a:r>
            <a:r>
              <a:rPr sz="2800" b="1" spc="110" dirty="0">
                <a:solidFill>
                  <a:srgbClr val="5D17EB"/>
                </a:solidFill>
                <a:latin typeface="Trebuchet MS"/>
                <a:cs typeface="Trebuchet MS"/>
              </a:rPr>
              <a:t> concepts </a:t>
            </a:r>
            <a:r>
              <a:rPr sz="2800" b="1" spc="70" dirty="0">
                <a:solidFill>
                  <a:srgbClr val="5D17EB"/>
                </a:solidFill>
                <a:latin typeface="Trebuchet MS"/>
                <a:cs typeface="Trebuchet MS"/>
              </a:rPr>
              <a:t>he</a:t>
            </a:r>
            <a:r>
              <a:rPr sz="2800" b="1" spc="110" dirty="0">
                <a:solidFill>
                  <a:srgbClr val="5D17EB"/>
                </a:solidFill>
                <a:latin typeface="Trebuchet MS"/>
                <a:cs typeface="Trebuchet MS"/>
              </a:rPr>
              <a:t> </a:t>
            </a:r>
            <a:r>
              <a:rPr sz="2800" b="1" spc="80" dirty="0">
                <a:solidFill>
                  <a:srgbClr val="5D17EB"/>
                </a:solidFill>
                <a:latin typeface="Trebuchet MS"/>
                <a:cs typeface="Trebuchet MS"/>
              </a:rPr>
              <a:t>or</a:t>
            </a:r>
            <a:r>
              <a:rPr sz="2800" b="1" spc="114" dirty="0">
                <a:solidFill>
                  <a:srgbClr val="5D17EB"/>
                </a:solidFill>
                <a:latin typeface="Trebuchet MS"/>
                <a:cs typeface="Trebuchet MS"/>
              </a:rPr>
              <a:t> she</a:t>
            </a:r>
            <a:r>
              <a:rPr sz="2800" b="1" spc="110" dirty="0">
                <a:solidFill>
                  <a:srgbClr val="5D17EB"/>
                </a:solidFill>
                <a:latin typeface="Trebuchet MS"/>
                <a:cs typeface="Trebuchet MS"/>
              </a:rPr>
              <a:t> </a:t>
            </a:r>
            <a:r>
              <a:rPr sz="2800" b="1" spc="80" dirty="0">
                <a:solidFill>
                  <a:srgbClr val="5D17EB"/>
                </a:solidFill>
                <a:latin typeface="Trebuchet MS"/>
                <a:cs typeface="Trebuchet MS"/>
              </a:rPr>
              <a:t>is</a:t>
            </a:r>
            <a:r>
              <a:rPr sz="2800" b="1" spc="110" dirty="0">
                <a:solidFill>
                  <a:srgbClr val="5D17EB"/>
                </a:solidFill>
                <a:latin typeface="Trebuchet MS"/>
                <a:cs typeface="Trebuchet MS"/>
              </a:rPr>
              <a:t> </a:t>
            </a:r>
            <a:r>
              <a:rPr sz="2800" b="1" spc="120" dirty="0">
                <a:solidFill>
                  <a:srgbClr val="5D17EB"/>
                </a:solidFill>
                <a:latin typeface="Trebuchet MS"/>
                <a:cs typeface="Trebuchet MS"/>
              </a:rPr>
              <a:t>expected</a:t>
            </a:r>
            <a:r>
              <a:rPr sz="2800" b="1" spc="110" dirty="0">
                <a:solidFill>
                  <a:srgbClr val="5D17EB"/>
                </a:solidFill>
                <a:latin typeface="Trebuchet MS"/>
                <a:cs typeface="Trebuchet MS"/>
              </a:rPr>
              <a:t> </a:t>
            </a:r>
            <a:r>
              <a:rPr sz="2800" b="1" spc="85" dirty="0">
                <a:solidFill>
                  <a:srgbClr val="5D17EB"/>
                </a:solidFill>
                <a:latin typeface="Trebuchet MS"/>
                <a:cs typeface="Trebuchet MS"/>
              </a:rPr>
              <a:t>to</a:t>
            </a:r>
            <a:r>
              <a:rPr sz="2800" b="1" spc="110" dirty="0">
                <a:solidFill>
                  <a:srgbClr val="5D17EB"/>
                </a:solidFill>
                <a:latin typeface="Trebuchet MS"/>
                <a:cs typeface="Trebuchet MS"/>
              </a:rPr>
              <a:t> </a:t>
            </a:r>
            <a:r>
              <a:rPr sz="2800" b="1" spc="-20" dirty="0">
                <a:solidFill>
                  <a:srgbClr val="5D17EB"/>
                </a:solidFill>
                <a:latin typeface="Trebuchet MS"/>
                <a:cs typeface="Trebuchet MS"/>
              </a:rPr>
              <a:t>master).</a:t>
            </a:r>
            <a:endParaRPr sz="2800" dirty="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1"/>
            <a:ext cx="18287999" cy="10286999"/>
            <a:chOff x="0" y="0"/>
            <a:chExt cx="18287999" cy="10286999"/>
          </a:xfrm>
        </p:grpSpPr>
        <p:pic>
          <p:nvPicPr>
            <p:cNvPr id="3" name="object 3"/>
            <p:cNvPicPr/>
            <p:nvPr/>
          </p:nvPicPr>
          <p:blipFill>
            <a:blip r:embed="rId2" cstate="print"/>
            <a:stretch>
              <a:fillRect/>
            </a:stretch>
          </p:blipFill>
          <p:spPr>
            <a:xfrm>
              <a:off x="0" y="0"/>
              <a:ext cx="18287999" cy="10286999"/>
            </a:xfrm>
            <a:prstGeom prst="rect">
              <a:avLst/>
            </a:prstGeom>
          </p:spPr>
        </p:pic>
        <p:pic>
          <p:nvPicPr>
            <p:cNvPr id="4" name="object 4"/>
            <p:cNvPicPr/>
            <p:nvPr/>
          </p:nvPicPr>
          <p:blipFill>
            <a:blip r:embed="rId3" cstate="print"/>
            <a:stretch>
              <a:fillRect/>
            </a:stretch>
          </p:blipFill>
          <p:spPr>
            <a:xfrm>
              <a:off x="13571605" y="8309426"/>
              <a:ext cx="1802458" cy="1626924"/>
            </a:xfrm>
            <a:prstGeom prst="rect">
              <a:avLst/>
            </a:prstGeom>
          </p:spPr>
        </p:pic>
        <p:pic>
          <p:nvPicPr>
            <p:cNvPr id="5" name="object 5"/>
            <p:cNvPicPr/>
            <p:nvPr/>
          </p:nvPicPr>
          <p:blipFill>
            <a:blip r:embed="rId4" cstate="print"/>
            <a:stretch>
              <a:fillRect/>
            </a:stretch>
          </p:blipFill>
          <p:spPr>
            <a:xfrm>
              <a:off x="8216674" y="2180511"/>
              <a:ext cx="1759402" cy="1814300"/>
            </a:xfrm>
            <a:prstGeom prst="rect">
              <a:avLst/>
            </a:prstGeom>
          </p:spPr>
        </p:pic>
        <p:pic>
          <p:nvPicPr>
            <p:cNvPr id="6" name="object 6"/>
            <p:cNvPicPr/>
            <p:nvPr/>
          </p:nvPicPr>
          <p:blipFill>
            <a:blip r:embed="rId5" cstate="print"/>
            <a:stretch>
              <a:fillRect/>
            </a:stretch>
          </p:blipFill>
          <p:spPr>
            <a:xfrm>
              <a:off x="724599" y="3582167"/>
              <a:ext cx="7764967" cy="6334124"/>
            </a:xfrm>
            <a:prstGeom prst="rect">
              <a:avLst/>
            </a:prstGeom>
          </p:spPr>
        </p:pic>
        <p:pic>
          <p:nvPicPr>
            <p:cNvPr id="7" name="object 7"/>
            <p:cNvPicPr/>
            <p:nvPr/>
          </p:nvPicPr>
          <p:blipFill>
            <a:blip r:embed="rId6" cstate="print"/>
            <a:stretch>
              <a:fillRect/>
            </a:stretch>
          </p:blipFill>
          <p:spPr>
            <a:xfrm>
              <a:off x="8992115" y="5281612"/>
              <a:ext cx="7991474" cy="1609724"/>
            </a:xfrm>
            <a:prstGeom prst="rect">
              <a:avLst/>
            </a:prstGeom>
          </p:spPr>
        </p:pic>
        <p:pic>
          <p:nvPicPr>
            <p:cNvPr id="8" name="object 8"/>
            <p:cNvPicPr/>
            <p:nvPr/>
          </p:nvPicPr>
          <p:blipFill>
            <a:blip r:embed="rId7" cstate="print"/>
            <a:stretch>
              <a:fillRect/>
            </a:stretch>
          </p:blipFill>
          <p:spPr>
            <a:xfrm>
              <a:off x="9279625" y="5972139"/>
              <a:ext cx="8505825" cy="1533524"/>
            </a:xfrm>
            <a:prstGeom prst="rect">
              <a:avLst/>
            </a:prstGeom>
          </p:spPr>
        </p:pic>
        <p:pic>
          <p:nvPicPr>
            <p:cNvPr id="9" name="object 9"/>
            <p:cNvPicPr/>
            <p:nvPr/>
          </p:nvPicPr>
          <p:blipFill>
            <a:blip r:embed="rId8" cstate="print"/>
            <a:stretch>
              <a:fillRect/>
            </a:stretch>
          </p:blipFill>
          <p:spPr>
            <a:xfrm>
              <a:off x="11550202" y="0"/>
              <a:ext cx="6238874" cy="6086474"/>
            </a:xfrm>
            <a:prstGeom prst="rect">
              <a:avLst/>
            </a:prstGeom>
          </p:spPr>
        </p:pic>
      </p:grpSp>
      <p:sp>
        <p:nvSpPr>
          <p:cNvPr id="10" name="object 10"/>
          <p:cNvSpPr txBox="1">
            <a:spLocks noGrp="1"/>
          </p:cNvSpPr>
          <p:nvPr>
            <p:ph type="title"/>
          </p:nvPr>
        </p:nvSpPr>
        <p:spPr>
          <a:xfrm>
            <a:off x="711899" y="638387"/>
            <a:ext cx="8984615" cy="2370455"/>
          </a:xfrm>
          <a:prstGeom prst="rect">
            <a:avLst/>
          </a:prstGeom>
        </p:spPr>
        <p:txBody>
          <a:bodyPr vert="horz" wrap="square" lIns="0" tIns="27305" rIns="0" bIns="0" rtlCol="0">
            <a:spAutoFit/>
          </a:bodyPr>
          <a:lstStyle/>
          <a:p>
            <a:pPr marL="12700" marR="5080">
              <a:lnSpc>
                <a:spcPts val="9230"/>
              </a:lnSpc>
              <a:spcBef>
                <a:spcPts val="215"/>
              </a:spcBef>
            </a:pPr>
            <a:r>
              <a:rPr sz="7700" spc="350" dirty="0">
                <a:solidFill>
                  <a:srgbClr val="00B050"/>
                </a:solidFill>
                <a:latin typeface="Trebuchet MS"/>
                <a:cs typeface="Trebuchet MS"/>
              </a:rPr>
              <a:t>What</a:t>
            </a:r>
            <a:r>
              <a:rPr sz="7700" spc="275" dirty="0">
                <a:solidFill>
                  <a:srgbClr val="00B050"/>
                </a:solidFill>
                <a:latin typeface="Trebuchet MS"/>
                <a:cs typeface="Trebuchet MS"/>
              </a:rPr>
              <a:t> </a:t>
            </a:r>
            <a:r>
              <a:rPr sz="7700" spc="240" dirty="0">
                <a:solidFill>
                  <a:srgbClr val="00B050"/>
                </a:solidFill>
                <a:latin typeface="Trebuchet MS"/>
                <a:cs typeface="Trebuchet MS"/>
              </a:rPr>
              <a:t>tests</a:t>
            </a:r>
            <a:r>
              <a:rPr sz="7700" spc="275" dirty="0">
                <a:solidFill>
                  <a:srgbClr val="00B050"/>
                </a:solidFill>
                <a:latin typeface="Trebuchet MS"/>
                <a:cs typeface="Trebuchet MS"/>
              </a:rPr>
              <a:t> </a:t>
            </a:r>
            <a:r>
              <a:rPr sz="7700" spc="-25" dirty="0">
                <a:solidFill>
                  <a:srgbClr val="00B050"/>
                </a:solidFill>
                <a:latin typeface="Trebuchet MS"/>
                <a:cs typeface="Trebuchet MS"/>
              </a:rPr>
              <a:t>will</a:t>
            </a:r>
            <a:r>
              <a:rPr sz="7700" spc="275" dirty="0">
                <a:solidFill>
                  <a:srgbClr val="00B050"/>
                </a:solidFill>
                <a:latin typeface="Trebuchet MS"/>
                <a:cs typeface="Trebuchet MS"/>
              </a:rPr>
              <a:t> </a:t>
            </a:r>
            <a:r>
              <a:rPr sz="7700" spc="405" dirty="0">
                <a:solidFill>
                  <a:srgbClr val="00B050"/>
                </a:solidFill>
                <a:latin typeface="Trebuchet MS"/>
                <a:cs typeface="Trebuchet MS"/>
              </a:rPr>
              <a:t>my </a:t>
            </a:r>
            <a:r>
              <a:rPr sz="7700" spc="-2305" dirty="0">
                <a:solidFill>
                  <a:srgbClr val="00B050"/>
                </a:solidFill>
                <a:latin typeface="Trebuchet MS"/>
                <a:cs typeface="Trebuchet MS"/>
              </a:rPr>
              <a:t> </a:t>
            </a:r>
            <a:r>
              <a:rPr sz="7700" spc="130" dirty="0">
                <a:solidFill>
                  <a:srgbClr val="00B050"/>
                </a:solidFill>
                <a:latin typeface="Trebuchet MS"/>
                <a:cs typeface="Trebuchet MS"/>
              </a:rPr>
              <a:t>child</a:t>
            </a:r>
            <a:r>
              <a:rPr sz="7700" spc="285" dirty="0">
                <a:solidFill>
                  <a:srgbClr val="00B050"/>
                </a:solidFill>
                <a:latin typeface="Trebuchet MS"/>
                <a:cs typeface="Trebuchet MS"/>
              </a:rPr>
              <a:t> </a:t>
            </a:r>
            <a:r>
              <a:rPr sz="7700" spc="370" dirty="0">
                <a:solidFill>
                  <a:srgbClr val="00B050"/>
                </a:solidFill>
                <a:latin typeface="Trebuchet MS"/>
                <a:cs typeface="Trebuchet MS"/>
              </a:rPr>
              <a:t>take?</a:t>
            </a:r>
            <a:endParaRPr sz="7700" dirty="0">
              <a:solidFill>
                <a:srgbClr val="00B050"/>
              </a:solidFill>
              <a:latin typeface="Trebuchet MS"/>
              <a:cs typeface="Trebuchet MS"/>
            </a:endParaRPr>
          </a:p>
        </p:txBody>
      </p:sp>
      <p:sp>
        <p:nvSpPr>
          <p:cNvPr id="11" name="object 11"/>
          <p:cNvSpPr txBox="1"/>
          <p:nvPr/>
        </p:nvSpPr>
        <p:spPr>
          <a:xfrm>
            <a:off x="1142999" y="4979987"/>
            <a:ext cx="4250690" cy="327025"/>
          </a:xfrm>
          <a:prstGeom prst="rect">
            <a:avLst/>
          </a:prstGeom>
        </p:spPr>
        <p:txBody>
          <a:bodyPr vert="horz" wrap="square" lIns="0" tIns="15875" rIns="0" bIns="0" rtlCol="0">
            <a:spAutoFit/>
          </a:bodyPr>
          <a:lstStyle/>
          <a:p>
            <a:pPr marL="12700">
              <a:lnSpc>
                <a:spcPct val="100000"/>
              </a:lnSpc>
              <a:spcBef>
                <a:spcPts val="125"/>
              </a:spcBef>
            </a:pPr>
            <a:r>
              <a:rPr sz="1950" b="1" spc="85" dirty="0">
                <a:solidFill>
                  <a:srgbClr val="00B050"/>
                </a:solidFill>
                <a:latin typeface="Trebuchet MS"/>
                <a:cs typeface="Trebuchet MS"/>
              </a:rPr>
              <a:t>Kindergarten</a:t>
            </a:r>
            <a:r>
              <a:rPr sz="1950" b="1" spc="70" dirty="0">
                <a:solidFill>
                  <a:srgbClr val="00B050"/>
                </a:solidFill>
                <a:latin typeface="Trebuchet MS"/>
                <a:cs typeface="Trebuchet MS"/>
              </a:rPr>
              <a:t> </a:t>
            </a:r>
            <a:r>
              <a:rPr sz="1950" b="1" spc="135" dirty="0">
                <a:solidFill>
                  <a:srgbClr val="00B050"/>
                </a:solidFill>
                <a:latin typeface="Trebuchet MS"/>
                <a:cs typeface="Trebuchet MS"/>
              </a:rPr>
              <a:t>ONLY</a:t>
            </a:r>
            <a:r>
              <a:rPr sz="1950" b="1" spc="75" dirty="0">
                <a:solidFill>
                  <a:srgbClr val="00B050"/>
                </a:solidFill>
                <a:latin typeface="Trebuchet MS"/>
                <a:cs typeface="Trebuchet MS"/>
              </a:rPr>
              <a:t> </a:t>
            </a:r>
            <a:r>
              <a:rPr sz="1950" b="1" spc="190" dirty="0">
                <a:solidFill>
                  <a:srgbClr val="00B050"/>
                </a:solidFill>
                <a:latin typeface="Trebuchet MS"/>
                <a:cs typeface="Trebuchet MS"/>
              </a:rPr>
              <a:t>&amp;</a:t>
            </a:r>
            <a:r>
              <a:rPr sz="1950" b="1" spc="70" dirty="0">
                <a:solidFill>
                  <a:srgbClr val="00B050"/>
                </a:solidFill>
                <a:latin typeface="Trebuchet MS"/>
                <a:cs typeface="Trebuchet MS"/>
              </a:rPr>
              <a:t> </a:t>
            </a:r>
            <a:r>
              <a:rPr sz="1950" b="1" spc="65" dirty="0">
                <a:solidFill>
                  <a:srgbClr val="00B050"/>
                </a:solidFill>
                <a:latin typeface="Trebuchet MS"/>
                <a:cs typeface="Trebuchet MS"/>
              </a:rPr>
              <a:t>is</a:t>
            </a:r>
            <a:r>
              <a:rPr sz="1950" b="1" spc="75" dirty="0">
                <a:solidFill>
                  <a:srgbClr val="00B050"/>
                </a:solidFill>
                <a:latin typeface="Trebuchet MS"/>
                <a:cs typeface="Trebuchet MS"/>
              </a:rPr>
              <a:t> </a:t>
            </a:r>
            <a:r>
              <a:rPr sz="1950" b="1" spc="150" dirty="0">
                <a:solidFill>
                  <a:srgbClr val="00B050"/>
                </a:solidFill>
                <a:latin typeface="Trebuchet MS"/>
                <a:cs typeface="Trebuchet MS"/>
              </a:rPr>
              <a:t>on-going</a:t>
            </a:r>
            <a:endParaRPr sz="1950" dirty="0">
              <a:solidFill>
                <a:srgbClr val="00B050"/>
              </a:solidFill>
              <a:latin typeface="Trebuchet MS"/>
              <a:cs typeface="Trebuchet MS"/>
            </a:endParaRPr>
          </a:p>
        </p:txBody>
      </p:sp>
      <p:sp>
        <p:nvSpPr>
          <p:cNvPr id="12" name="object 12"/>
          <p:cNvSpPr txBox="1"/>
          <p:nvPr/>
        </p:nvSpPr>
        <p:spPr>
          <a:xfrm>
            <a:off x="1142999" y="9326033"/>
            <a:ext cx="6412865" cy="322580"/>
          </a:xfrm>
          <a:prstGeom prst="rect">
            <a:avLst/>
          </a:prstGeom>
        </p:spPr>
        <p:txBody>
          <a:bodyPr vert="horz" wrap="square" lIns="0" tIns="12700" rIns="0" bIns="0" rtlCol="0">
            <a:spAutoFit/>
          </a:bodyPr>
          <a:lstStyle/>
          <a:p>
            <a:pPr marL="12700">
              <a:lnSpc>
                <a:spcPct val="100000"/>
              </a:lnSpc>
              <a:spcBef>
                <a:spcPts val="100"/>
              </a:spcBef>
            </a:pPr>
            <a:r>
              <a:rPr sz="1950" b="1" spc="-85" dirty="0">
                <a:solidFill>
                  <a:srgbClr val="00B050"/>
                </a:solidFill>
                <a:latin typeface="Trebuchet MS"/>
                <a:cs typeface="Trebuchet MS"/>
              </a:rPr>
              <a:t>1st</a:t>
            </a:r>
            <a:r>
              <a:rPr sz="1950" b="1" spc="75" dirty="0">
                <a:solidFill>
                  <a:srgbClr val="00B050"/>
                </a:solidFill>
                <a:latin typeface="Trebuchet MS"/>
                <a:cs typeface="Trebuchet MS"/>
              </a:rPr>
              <a:t> </a:t>
            </a:r>
            <a:r>
              <a:rPr sz="1950" b="1" spc="565" dirty="0">
                <a:solidFill>
                  <a:srgbClr val="00B050"/>
                </a:solidFill>
                <a:latin typeface="Trebuchet MS"/>
                <a:cs typeface="Trebuchet MS"/>
              </a:rPr>
              <a:t>–</a:t>
            </a:r>
            <a:r>
              <a:rPr sz="1950" b="1" spc="80" dirty="0">
                <a:solidFill>
                  <a:srgbClr val="00B050"/>
                </a:solidFill>
                <a:latin typeface="Trebuchet MS"/>
                <a:cs typeface="Trebuchet MS"/>
              </a:rPr>
              <a:t> </a:t>
            </a:r>
            <a:r>
              <a:rPr sz="1950" b="1" spc="5" dirty="0">
                <a:solidFill>
                  <a:srgbClr val="00B050"/>
                </a:solidFill>
                <a:latin typeface="Trebuchet MS"/>
                <a:cs typeface="Trebuchet MS"/>
              </a:rPr>
              <a:t>5th</a:t>
            </a:r>
            <a:r>
              <a:rPr sz="1950" b="1" spc="75" dirty="0">
                <a:solidFill>
                  <a:srgbClr val="00B050"/>
                </a:solidFill>
                <a:latin typeface="Trebuchet MS"/>
                <a:cs typeface="Trebuchet MS"/>
              </a:rPr>
              <a:t> </a:t>
            </a:r>
            <a:r>
              <a:rPr sz="1950" b="1" spc="80" dirty="0">
                <a:solidFill>
                  <a:srgbClr val="00B050"/>
                </a:solidFill>
                <a:latin typeface="Trebuchet MS"/>
                <a:cs typeface="Trebuchet MS"/>
              </a:rPr>
              <a:t>Grades </a:t>
            </a:r>
            <a:r>
              <a:rPr sz="1950" b="1" spc="50" dirty="0">
                <a:solidFill>
                  <a:srgbClr val="00B050"/>
                </a:solidFill>
                <a:latin typeface="Trebuchet MS"/>
                <a:cs typeface="Trebuchet MS"/>
              </a:rPr>
              <a:t>administered</a:t>
            </a:r>
            <a:r>
              <a:rPr sz="1950" b="1" spc="75" dirty="0">
                <a:solidFill>
                  <a:srgbClr val="00B050"/>
                </a:solidFill>
                <a:latin typeface="Trebuchet MS"/>
                <a:cs typeface="Trebuchet MS"/>
              </a:rPr>
              <a:t> </a:t>
            </a:r>
            <a:r>
              <a:rPr sz="1950" b="1" spc="-35" dirty="0">
                <a:solidFill>
                  <a:srgbClr val="00B050"/>
                </a:solidFill>
                <a:latin typeface="Trebuchet MS"/>
                <a:cs typeface="Trebuchet MS"/>
              </a:rPr>
              <a:t>Fall,</a:t>
            </a:r>
            <a:r>
              <a:rPr sz="1950" b="1" spc="80" dirty="0">
                <a:solidFill>
                  <a:srgbClr val="00B050"/>
                </a:solidFill>
                <a:latin typeface="Trebuchet MS"/>
                <a:cs typeface="Trebuchet MS"/>
              </a:rPr>
              <a:t> </a:t>
            </a:r>
            <a:r>
              <a:rPr sz="1950" b="1" spc="15" dirty="0">
                <a:solidFill>
                  <a:srgbClr val="00B050"/>
                </a:solidFill>
                <a:latin typeface="Trebuchet MS"/>
                <a:cs typeface="Trebuchet MS"/>
              </a:rPr>
              <a:t>Winter,</a:t>
            </a:r>
            <a:r>
              <a:rPr sz="1950" b="1" spc="75" dirty="0">
                <a:solidFill>
                  <a:srgbClr val="00B050"/>
                </a:solidFill>
                <a:latin typeface="Trebuchet MS"/>
                <a:cs typeface="Trebuchet MS"/>
              </a:rPr>
              <a:t> </a:t>
            </a:r>
            <a:r>
              <a:rPr sz="1950" b="1" spc="170" dirty="0">
                <a:solidFill>
                  <a:srgbClr val="00B050"/>
                </a:solidFill>
                <a:latin typeface="Trebuchet MS"/>
                <a:cs typeface="Trebuchet MS"/>
              </a:rPr>
              <a:t>&amp;</a:t>
            </a:r>
            <a:r>
              <a:rPr sz="1950" b="1" spc="80" dirty="0">
                <a:solidFill>
                  <a:srgbClr val="00B050"/>
                </a:solidFill>
                <a:latin typeface="Trebuchet MS"/>
                <a:cs typeface="Trebuchet MS"/>
              </a:rPr>
              <a:t> </a:t>
            </a:r>
            <a:r>
              <a:rPr sz="1950" b="1" spc="95" dirty="0">
                <a:solidFill>
                  <a:srgbClr val="00B050"/>
                </a:solidFill>
                <a:latin typeface="Trebuchet MS"/>
                <a:cs typeface="Trebuchet MS"/>
              </a:rPr>
              <a:t>Spring</a:t>
            </a:r>
            <a:endParaRPr sz="1950" dirty="0">
              <a:solidFill>
                <a:srgbClr val="00B050"/>
              </a:solidFill>
              <a:latin typeface="Trebuchet MS"/>
              <a:cs typeface="Trebuchet MS"/>
            </a:endParaRPr>
          </a:p>
        </p:txBody>
      </p:sp>
      <p:sp>
        <p:nvSpPr>
          <p:cNvPr id="13" name="object 13"/>
          <p:cNvSpPr txBox="1"/>
          <p:nvPr/>
        </p:nvSpPr>
        <p:spPr>
          <a:xfrm>
            <a:off x="9465016" y="6085463"/>
            <a:ext cx="1434465" cy="612140"/>
          </a:xfrm>
          <a:prstGeom prst="rect">
            <a:avLst/>
          </a:prstGeom>
        </p:spPr>
        <p:txBody>
          <a:bodyPr vert="horz" wrap="square" lIns="0" tIns="12700" rIns="0" bIns="0" rtlCol="0">
            <a:spAutoFit/>
          </a:bodyPr>
          <a:lstStyle/>
          <a:p>
            <a:pPr marL="12700">
              <a:lnSpc>
                <a:spcPct val="100000"/>
              </a:lnSpc>
              <a:spcBef>
                <a:spcPts val="100"/>
              </a:spcBef>
            </a:pPr>
            <a:r>
              <a:rPr sz="3850" b="1" spc="85" dirty="0">
                <a:solidFill>
                  <a:srgbClr val="FFFFFF"/>
                </a:solidFill>
                <a:latin typeface="Trebuchet MS"/>
                <a:cs typeface="Trebuchet MS"/>
              </a:rPr>
              <a:t>G</a:t>
            </a:r>
            <a:r>
              <a:rPr sz="3850" b="1" spc="335" dirty="0">
                <a:solidFill>
                  <a:srgbClr val="FFFFFF"/>
                </a:solidFill>
                <a:latin typeface="Trebuchet MS"/>
                <a:cs typeface="Trebuchet MS"/>
              </a:rPr>
              <a:t>M</a:t>
            </a:r>
            <a:r>
              <a:rPr sz="3850" b="1" spc="570" dirty="0">
                <a:solidFill>
                  <a:srgbClr val="FFFFFF"/>
                </a:solidFill>
                <a:latin typeface="Trebuchet MS"/>
                <a:cs typeface="Trebuchet MS"/>
              </a:rPr>
              <a:t>A</a:t>
            </a:r>
            <a:r>
              <a:rPr sz="3850" b="1" spc="220" dirty="0">
                <a:solidFill>
                  <a:srgbClr val="FFFFFF"/>
                </a:solidFill>
                <a:latin typeface="Trebuchet MS"/>
                <a:cs typeface="Trebuchet MS"/>
              </a:rPr>
              <a:t>S</a:t>
            </a:r>
            <a:endParaRPr sz="3850">
              <a:latin typeface="Trebuchet MS"/>
              <a:cs typeface="Trebuchet MS"/>
            </a:endParaRPr>
          </a:p>
        </p:txBody>
      </p:sp>
      <p:sp>
        <p:nvSpPr>
          <p:cNvPr id="14" name="object 14"/>
          <p:cNvSpPr txBox="1"/>
          <p:nvPr/>
        </p:nvSpPr>
        <p:spPr>
          <a:xfrm>
            <a:off x="1142999" y="6626975"/>
            <a:ext cx="16230601" cy="1228541"/>
          </a:xfrm>
          <a:prstGeom prst="rect">
            <a:avLst/>
          </a:prstGeom>
        </p:spPr>
        <p:txBody>
          <a:bodyPr vert="horz" wrap="square" lIns="0" tIns="12700" rIns="0" bIns="0" rtlCol="0">
            <a:spAutoFit/>
          </a:bodyPr>
          <a:lstStyle/>
          <a:p>
            <a:pPr marL="8646160">
              <a:lnSpc>
                <a:spcPct val="100000"/>
              </a:lnSpc>
              <a:spcBef>
                <a:spcPts val="100"/>
              </a:spcBef>
            </a:pPr>
            <a:r>
              <a:rPr sz="2050" b="1" spc="85" dirty="0">
                <a:solidFill>
                  <a:srgbClr val="FFFFFF"/>
                </a:solidFill>
                <a:latin typeface="Trebuchet MS"/>
                <a:cs typeface="Trebuchet MS"/>
              </a:rPr>
              <a:t>Georgia</a:t>
            </a:r>
            <a:r>
              <a:rPr sz="2050" b="1" spc="60" dirty="0">
                <a:solidFill>
                  <a:srgbClr val="FFFFFF"/>
                </a:solidFill>
                <a:latin typeface="Trebuchet MS"/>
                <a:cs typeface="Trebuchet MS"/>
              </a:rPr>
              <a:t> </a:t>
            </a:r>
            <a:r>
              <a:rPr sz="2050" b="1" spc="65" dirty="0">
                <a:solidFill>
                  <a:srgbClr val="FFFFFF"/>
                </a:solidFill>
                <a:latin typeface="Trebuchet MS"/>
                <a:cs typeface="Trebuchet MS"/>
              </a:rPr>
              <a:t>Milestones </a:t>
            </a:r>
            <a:r>
              <a:rPr sz="2050" b="1" spc="105" dirty="0">
                <a:solidFill>
                  <a:srgbClr val="FFFFFF"/>
                </a:solidFill>
                <a:latin typeface="Trebuchet MS"/>
                <a:cs typeface="Trebuchet MS"/>
              </a:rPr>
              <a:t>Assessment</a:t>
            </a:r>
            <a:endParaRPr sz="2050" dirty="0">
              <a:latin typeface="Trebuchet MS"/>
              <a:cs typeface="Trebuchet MS"/>
            </a:endParaRPr>
          </a:p>
          <a:p>
            <a:pPr marL="12700">
              <a:lnSpc>
                <a:spcPct val="100000"/>
              </a:lnSpc>
              <a:spcBef>
                <a:spcPts val="1475"/>
              </a:spcBef>
            </a:pPr>
            <a:r>
              <a:rPr sz="1900" b="1" spc="80" dirty="0">
                <a:solidFill>
                  <a:srgbClr val="00B050"/>
                </a:solidFill>
                <a:latin typeface="Trebuchet MS"/>
                <a:cs typeface="Trebuchet MS"/>
              </a:rPr>
              <a:t>Kindergarten</a:t>
            </a:r>
            <a:r>
              <a:rPr sz="1900" b="1" spc="75" dirty="0">
                <a:solidFill>
                  <a:srgbClr val="00B050"/>
                </a:solidFill>
                <a:latin typeface="Trebuchet MS"/>
                <a:cs typeface="Trebuchet MS"/>
              </a:rPr>
              <a:t> </a:t>
            </a:r>
            <a:r>
              <a:rPr sz="1900" b="1" spc="570" dirty="0">
                <a:solidFill>
                  <a:srgbClr val="00B050"/>
                </a:solidFill>
                <a:latin typeface="Trebuchet MS"/>
                <a:cs typeface="Trebuchet MS"/>
              </a:rPr>
              <a:t>–</a:t>
            </a:r>
            <a:r>
              <a:rPr sz="1900" b="1" spc="80" dirty="0">
                <a:solidFill>
                  <a:srgbClr val="00B050"/>
                </a:solidFill>
                <a:latin typeface="Trebuchet MS"/>
                <a:cs typeface="Trebuchet MS"/>
              </a:rPr>
              <a:t> </a:t>
            </a:r>
            <a:r>
              <a:rPr sz="1900" b="1" spc="10" dirty="0">
                <a:solidFill>
                  <a:srgbClr val="00B050"/>
                </a:solidFill>
                <a:latin typeface="Trebuchet MS"/>
                <a:cs typeface="Trebuchet MS"/>
              </a:rPr>
              <a:t>5th</a:t>
            </a:r>
            <a:r>
              <a:rPr sz="1900" b="1" spc="80" dirty="0">
                <a:solidFill>
                  <a:srgbClr val="00B050"/>
                </a:solidFill>
                <a:latin typeface="Trebuchet MS"/>
                <a:cs typeface="Trebuchet MS"/>
              </a:rPr>
              <a:t> </a:t>
            </a:r>
            <a:r>
              <a:rPr sz="1900" b="1" spc="90" dirty="0">
                <a:solidFill>
                  <a:srgbClr val="00B050"/>
                </a:solidFill>
                <a:latin typeface="Trebuchet MS"/>
                <a:cs typeface="Trebuchet MS"/>
              </a:rPr>
              <a:t>Grades</a:t>
            </a:r>
            <a:r>
              <a:rPr sz="1900" b="1" spc="80" dirty="0">
                <a:solidFill>
                  <a:srgbClr val="00B050"/>
                </a:solidFill>
                <a:latin typeface="Trebuchet MS"/>
                <a:cs typeface="Trebuchet MS"/>
              </a:rPr>
              <a:t> </a:t>
            </a:r>
            <a:r>
              <a:rPr sz="1900" b="1" spc="60" dirty="0">
                <a:solidFill>
                  <a:srgbClr val="00B050"/>
                </a:solidFill>
                <a:latin typeface="Trebuchet MS"/>
                <a:cs typeface="Trebuchet MS"/>
              </a:rPr>
              <a:t>administered</a:t>
            </a:r>
            <a:r>
              <a:rPr sz="1900" b="1" spc="80" dirty="0">
                <a:solidFill>
                  <a:srgbClr val="00B050"/>
                </a:solidFill>
                <a:latin typeface="Trebuchet MS"/>
                <a:cs typeface="Trebuchet MS"/>
              </a:rPr>
              <a:t> </a:t>
            </a:r>
            <a:r>
              <a:rPr sz="1900" b="1" spc="-30" dirty="0">
                <a:solidFill>
                  <a:srgbClr val="00B050"/>
                </a:solidFill>
                <a:latin typeface="Trebuchet MS"/>
                <a:cs typeface="Trebuchet MS"/>
              </a:rPr>
              <a:t>Fall,</a:t>
            </a:r>
            <a:r>
              <a:rPr sz="1900" b="1" spc="80" dirty="0">
                <a:solidFill>
                  <a:srgbClr val="00B050"/>
                </a:solidFill>
                <a:latin typeface="Trebuchet MS"/>
                <a:cs typeface="Trebuchet MS"/>
              </a:rPr>
              <a:t> </a:t>
            </a:r>
            <a:r>
              <a:rPr sz="1900" b="1" spc="25" dirty="0">
                <a:solidFill>
                  <a:srgbClr val="00B050"/>
                </a:solidFill>
                <a:latin typeface="Trebuchet MS"/>
                <a:cs typeface="Trebuchet MS"/>
              </a:rPr>
              <a:t>Winter,</a:t>
            </a:r>
            <a:r>
              <a:rPr sz="1900" b="1" spc="80" dirty="0">
                <a:solidFill>
                  <a:srgbClr val="00B050"/>
                </a:solidFill>
                <a:latin typeface="Trebuchet MS"/>
                <a:cs typeface="Trebuchet MS"/>
              </a:rPr>
              <a:t> </a:t>
            </a:r>
            <a:r>
              <a:rPr sz="1900" b="1" spc="185" dirty="0">
                <a:solidFill>
                  <a:srgbClr val="00B050"/>
                </a:solidFill>
                <a:latin typeface="Trebuchet MS"/>
                <a:cs typeface="Trebuchet MS"/>
              </a:rPr>
              <a:t>&amp;</a:t>
            </a:r>
            <a:r>
              <a:rPr sz="1900" b="1" spc="80" dirty="0">
                <a:solidFill>
                  <a:srgbClr val="00B050"/>
                </a:solidFill>
                <a:latin typeface="Trebuchet MS"/>
                <a:cs typeface="Trebuchet MS"/>
              </a:rPr>
              <a:t> </a:t>
            </a:r>
            <a:r>
              <a:rPr sz="1900" b="1" spc="100" dirty="0">
                <a:solidFill>
                  <a:srgbClr val="00B050"/>
                </a:solidFill>
                <a:latin typeface="Trebuchet MS"/>
                <a:cs typeface="Trebuchet MS"/>
              </a:rPr>
              <a:t>Spring</a:t>
            </a:r>
            <a:endParaRPr lang="en-US" sz="1900" dirty="0">
              <a:solidFill>
                <a:srgbClr val="00B050"/>
              </a:solidFill>
              <a:latin typeface="Trebuchet MS"/>
              <a:cs typeface="Trebuchet MS"/>
            </a:endParaRPr>
          </a:p>
          <a:p>
            <a:pPr marL="9986645">
              <a:lnSpc>
                <a:spcPct val="100000"/>
              </a:lnSpc>
              <a:spcBef>
                <a:spcPts val="935"/>
              </a:spcBef>
            </a:pPr>
            <a:r>
              <a:rPr lang="en-US" sz="1950" b="1" spc="40" dirty="0">
                <a:solidFill>
                  <a:srgbClr val="00B050"/>
                </a:solidFill>
                <a:latin typeface="Trebuchet MS"/>
                <a:cs typeface="Trebuchet MS"/>
              </a:rPr>
              <a:t>3rd</a:t>
            </a:r>
            <a:r>
              <a:rPr lang="en-US" sz="1950" b="1" spc="75" dirty="0">
                <a:solidFill>
                  <a:srgbClr val="00B050"/>
                </a:solidFill>
                <a:latin typeface="Trebuchet MS"/>
                <a:cs typeface="Trebuchet MS"/>
              </a:rPr>
              <a:t> </a:t>
            </a:r>
            <a:r>
              <a:rPr lang="en-US" sz="1950" b="1" spc="580" dirty="0">
                <a:solidFill>
                  <a:srgbClr val="00B050"/>
                </a:solidFill>
                <a:latin typeface="Trebuchet MS"/>
                <a:cs typeface="Trebuchet MS"/>
              </a:rPr>
              <a:t>–</a:t>
            </a:r>
            <a:r>
              <a:rPr lang="en-US" sz="1950" b="1" spc="75" dirty="0">
                <a:solidFill>
                  <a:srgbClr val="00B050"/>
                </a:solidFill>
                <a:latin typeface="Trebuchet MS"/>
                <a:cs typeface="Trebuchet MS"/>
              </a:rPr>
              <a:t> </a:t>
            </a:r>
            <a:r>
              <a:rPr lang="en-US" sz="1950" b="1" spc="10" dirty="0">
                <a:solidFill>
                  <a:srgbClr val="00B050"/>
                </a:solidFill>
                <a:latin typeface="Trebuchet MS"/>
                <a:cs typeface="Trebuchet MS"/>
              </a:rPr>
              <a:t>5th</a:t>
            </a:r>
            <a:r>
              <a:rPr lang="en-US" sz="1950" b="1" spc="75" dirty="0">
                <a:solidFill>
                  <a:srgbClr val="00B050"/>
                </a:solidFill>
                <a:latin typeface="Trebuchet MS"/>
                <a:cs typeface="Trebuchet MS"/>
              </a:rPr>
              <a:t> </a:t>
            </a:r>
            <a:r>
              <a:rPr lang="en-US" sz="1950" b="1" spc="90" dirty="0">
                <a:solidFill>
                  <a:srgbClr val="00B050"/>
                </a:solidFill>
                <a:latin typeface="Trebuchet MS"/>
                <a:cs typeface="Trebuchet MS"/>
              </a:rPr>
              <a:t>Grades</a:t>
            </a:r>
            <a:r>
              <a:rPr lang="en-US" sz="1950" b="1" spc="75" dirty="0">
                <a:solidFill>
                  <a:srgbClr val="00B050"/>
                </a:solidFill>
                <a:latin typeface="Trebuchet MS"/>
                <a:cs typeface="Trebuchet MS"/>
              </a:rPr>
              <a:t> </a:t>
            </a:r>
            <a:r>
              <a:rPr lang="en-US" sz="1950" b="1" spc="125" dirty="0">
                <a:solidFill>
                  <a:srgbClr val="00B050"/>
                </a:solidFill>
                <a:latin typeface="Trebuchet MS"/>
                <a:cs typeface="Trebuchet MS"/>
              </a:rPr>
              <a:t>ONLY</a:t>
            </a:r>
            <a:r>
              <a:rPr lang="en-US" sz="1950" b="1" spc="75" dirty="0">
                <a:solidFill>
                  <a:srgbClr val="00B050"/>
                </a:solidFill>
                <a:latin typeface="Trebuchet MS"/>
                <a:cs typeface="Trebuchet MS"/>
              </a:rPr>
              <a:t> </a:t>
            </a:r>
            <a:r>
              <a:rPr lang="en-US" sz="1950" b="1" spc="60" dirty="0">
                <a:solidFill>
                  <a:srgbClr val="00B050"/>
                </a:solidFill>
                <a:latin typeface="Trebuchet MS"/>
                <a:cs typeface="Trebuchet MS"/>
              </a:rPr>
              <a:t>administered</a:t>
            </a:r>
            <a:r>
              <a:rPr lang="en-US" sz="1950" b="1" spc="75" dirty="0">
                <a:solidFill>
                  <a:srgbClr val="00B050"/>
                </a:solidFill>
                <a:latin typeface="Trebuchet MS"/>
                <a:cs typeface="Trebuchet MS"/>
              </a:rPr>
              <a:t> </a:t>
            </a:r>
            <a:r>
              <a:rPr lang="en-US" sz="1950" b="1" spc="15" dirty="0">
                <a:solidFill>
                  <a:srgbClr val="00B050"/>
                </a:solidFill>
                <a:latin typeface="Trebuchet MS"/>
                <a:cs typeface="Trebuchet MS"/>
              </a:rPr>
              <a:t>in</a:t>
            </a:r>
            <a:r>
              <a:rPr lang="en-US" sz="1950" b="1" spc="75" dirty="0">
                <a:solidFill>
                  <a:srgbClr val="00B050"/>
                </a:solidFill>
                <a:latin typeface="Trebuchet MS"/>
                <a:cs typeface="Trebuchet MS"/>
              </a:rPr>
              <a:t> </a:t>
            </a:r>
            <a:r>
              <a:rPr lang="en-US" sz="1950" b="1" spc="100" dirty="0">
                <a:solidFill>
                  <a:srgbClr val="00B050"/>
                </a:solidFill>
                <a:latin typeface="Trebuchet MS"/>
                <a:cs typeface="Trebuchet MS"/>
              </a:rPr>
              <a:t>Spring</a:t>
            </a:r>
            <a:endParaRPr lang="en-US" sz="1950" dirty="0">
              <a:solidFill>
                <a:srgbClr val="00B050"/>
              </a:solidFill>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
            <a:ext cx="18288000" cy="10287000"/>
            <a:chOff x="0" y="3"/>
            <a:chExt cx="18288000" cy="10287000"/>
          </a:xfrm>
        </p:grpSpPr>
        <p:pic>
          <p:nvPicPr>
            <p:cNvPr id="3" name="object 3"/>
            <p:cNvPicPr/>
            <p:nvPr/>
          </p:nvPicPr>
          <p:blipFill>
            <a:blip r:embed="rId2" cstate="print"/>
            <a:stretch>
              <a:fillRect/>
            </a:stretch>
          </p:blipFill>
          <p:spPr>
            <a:xfrm>
              <a:off x="0" y="3"/>
              <a:ext cx="18287999" cy="10286999"/>
            </a:xfrm>
            <a:prstGeom prst="rect">
              <a:avLst/>
            </a:prstGeom>
          </p:spPr>
        </p:pic>
        <p:pic>
          <p:nvPicPr>
            <p:cNvPr id="4" name="object 4"/>
            <p:cNvPicPr/>
            <p:nvPr/>
          </p:nvPicPr>
          <p:blipFill>
            <a:blip r:embed="rId3" cstate="print"/>
            <a:stretch>
              <a:fillRect/>
            </a:stretch>
          </p:blipFill>
          <p:spPr>
            <a:xfrm>
              <a:off x="0" y="3"/>
              <a:ext cx="4292167" cy="10286996"/>
            </a:xfrm>
            <a:prstGeom prst="rect">
              <a:avLst/>
            </a:prstGeom>
          </p:spPr>
        </p:pic>
        <p:pic>
          <p:nvPicPr>
            <p:cNvPr id="5" name="object 5"/>
            <p:cNvPicPr/>
            <p:nvPr/>
          </p:nvPicPr>
          <p:blipFill>
            <a:blip r:embed="rId4" cstate="print"/>
            <a:stretch>
              <a:fillRect/>
            </a:stretch>
          </p:blipFill>
          <p:spPr>
            <a:xfrm>
              <a:off x="14055602" y="3"/>
              <a:ext cx="4232396" cy="10286996"/>
            </a:xfrm>
            <a:prstGeom prst="rect">
              <a:avLst/>
            </a:prstGeom>
          </p:spPr>
        </p:pic>
      </p:grpSp>
      <p:sp>
        <p:nvSpPr>
          <p:cNvPr id="6" name="object 6"/>
          <p:cNvSpPr txBox="1">
            <a:spLocks noGrp="1"/>
          </p:cNvSpPr>
          <p:nvPr>
            <p:ph type="title"/>
          </p:nvPr>
        </p:nvSpPr>
        <p:spPr>
          <a:xfrm>
            <a:off x="4365126" y="35770"/>
            <a:ext cx="9275445" cy="2311400"/>
          </a:xfrm>
          <a:prstGeom prst="rect">
            <a:avLst/>
          </a:prstGeom>
        </p:spPr>
        <p:txBody>
          <a:bodyPr vert="horz" wrap="square" lIns="0" tIns="12700" rIns="0" bIns="0" rtlCol="0">
            <a:spAutoFit/>
          </a:bodyPr>
          <a:lstStyle/>
          <a:p>
            <a:pPr marL="1555750" marR="5080" indent="-1543685">
              <a:lnSpc>
                <a:spcPct val="100000"/>
              </a:lnSpc>
              <a:spcBef>
                <a:spcPts val="100"/>
              </a:spcBef>
            </a:pPr>
            <a:r>
              <a:rPr sz="7500" spc="95" dirty="0">
                <a:solidFill>
                  <a:srgbClr val="004AAC"/>
                </a:solidFill>
                <a:latin typeface="Trebuchet MS"/>
                <a:cs typeface="Trebuchet MS"/>
              </a:rPr>
              <a:t>Family</a:t>
            </a:r>
            <a:r>
              <a:rPr sz="7500" spc="245" dirty="0">
                <a:solidFill>
                  <a:srgbClr val="004AAC"/>
                </a:solidFill>
                <a:latin typeface="Trebuchet MS"/>
                <a:cs typeface="Trebuchet MS"/>
              </a:rPr>
              <a:t> </a:t>
            </a:r>
            <a:r>
              <a:rPr sz="7500" spc="370" dirty="0">
                <a:solidFill>
                  <a:srgbClr val="004AAC"/>
                </a:solidFill>
                <a:latin typeface="Trebuchet MS"/>
                <a:cs typeface="Trebuchet MS"/>
              </a:rPr>
              <a:t>Engagement </a:t>
            </a:r>
            <a:r>
              <a:rPr sz="7500" spc="-2245" dirty="0">
                <a:solidFill>
                  <a:srgbClr val="004AAC"/>
                </a:solidFill>
                <a:latin typeface="Trebuchet MS"/>
                <a:cs typeface="Trebuchet MS"/>
              </a:rPr>
              <a:t> </a:t>
            </a:r>
            <a:r>
              <a:rPr sz="7500" spc="185" dirty="0">
                <a:solidFill>
                  <a:srgbClr val="004AAC"/>
                </a:solidFill>
                <a:latin typeface="Trebuchet MS"/>
                <a:cs typeface="Trebuchet MS"/>
              </a:rPr>
              <a:t>Requirements</a:t>
            </a:r>
            <a:endParaRPr sz="7500" dirty="0">
              <a:latin typeface="Trebuchet MS"/>
              <a:cs typeface="Trebuchet MS"/>
            </a:endParaRPr>
          </a:p>
        </p:txBody>
      </p:sp>
      <p:grpSp>
        <p:nvGrpSpPr>
          <p:cNvPr id="7" name="object 7"/>
          <p:cNvGrpSpPr/>
          <p:nvPr/>
        </p:nvGrpSpPr>
        <p:grpSpPr>
          <a:xfrm>
            <a:off x="304800" y="383965"/>
            <a:ext cx="17400270" cy="9867265"/>
            <a:chOff x="271207" y="324964"/>
            <a:chExt cx="17400270" cy="9867265"/>
          </a:xfrm>
        </p:grpSpPr>
        <p:pic>
          <p:nvPicPr>
            <p:cNvPr id="8" name="object 8"/>
            <p:cNvPicPr/>
            <p:nvPr/>
          </p:nvPicPr>
          <p:blipFill>
            <a:blip r:embed="rId5" cstate="print"/>
            <a:stretch>
              <a:fillRect/>
            </a:stretch>
          </p:blipFill>
          <p:spPr>
            <a:xfrm>
              <a:off x="15571631" y="324964"/>
              <a:ext cx="2099423" cy="2131264"/>
            </a:xfrm>
            <a:prstGeom prst="rect">
              <a:avLst/>
            </a:prstGeom>
          </p:spPr>
        </p:pic>
        <p:pic>
          <p:nvPicPr>
            <p:cNvPr id="9" name="object 9"/>
            <p:cNvPicPr/>
            <p:nvPr/>
          </p:nvPicPr>
          <p:blipFill>
            <a:blip r:embed="rId6" cstate="print"/>
            <a:stretch>
              <a:fillRect/>
            </a:stretch>
          </p:blipFill>
          <p:spPr>
            <a:xfrm>
              <a:off x="271207" y="8410308"/>
              <a:ext cx="1909500" cy="1781772"/>
            </a:xfrm>
            <a:prstGeom prst="rect">
              <a:avLst/>
            </a:prstGeom>
          </p:spPr>
        </p:pic>
        <p:pic>
          <p:nvPicPr>
            <p:cNvPr id="10" name="object 10"/>
            <p:cNvPicPr/>
            <p:nvPr/>
          </p:nvPicPr>
          <p:blipFill>
            <a:blip r:embed="rId7" cstate="print"/>
            <a:stretch>
              <a:fillRect/>
            </a:stretch>
          </p:blipFill>
          <p:spPr>
            <a:xfrm>
              <a:off x="427525" y="6134099"/>
              <a:ext cx="1798958" cy="1779948"/>
            </a:xfrm>
            <a:prstGeom prst="rect">
              <a:avLst/>
            </a:prstGeom>
          </p:spPr>
        </p:pic>
        <p:pic>
          <p:nvPicPr>
            <p:cNvPr id="11" name="object 11"/>
            <p:cNvPicPr/>
            <p:nvPr/>
          </p:nvPicPr>
          <p:blipFill>
            <a:blip r:embed="rId8" cstate="print"/>
            <a:stretch>
              <a:fillRect/>
            </a:stretch>
          </p:blipFill>
          <p:spPr>
            <a:xfrm>
              <a:off x="3193134" y="2406540"/>
              <a:ext cx="12896848" cy="7751999"/>
            </a:xfrm>
            <a:prstGeom prst="rect">
              <a:avLst/>
            </a:prstGeom>
          </p:spPr>
        </p:pic>
      </p:grpSp>
      <p:sp>
        <p:nvSpPr>
          <p:cNvPr id="12" name="object 12"/>
          <p:cNvSpPr txBox="1"/>
          <p:nvPr/>
        </p:nvSpPr>
        <p:spPr>
          <a:xfrm>
            <a:off x="3804173" y="3353116"/>
            <a:ext cx="12264390" cy="5723890"/>
          </a:xfrm>
          <a:prstGeom prst="rect">
            <a:avLst/>
          </a:prstGeom>
        </p:spPr>
        <p:txBody>
          <a:bodyPr vert="horz" wrap="square" lIns="0" tIns="13335" rIns="0" bIns="0" rtlCol="0">
            <a:spAutoFit/>
          </a:bodyPr>
          <a:lstStyle/>
          <a:p>
            <a:pPr marL="12700" marR="136525">
              <a:lnSpc>
                <a:spcPct val="100899"/>
              </a:lnSpc>
              <a:spcBef>
                <a:spcPts val="105"/>
              </a:spcBef>
              <a:tabLst>
                <a:tab pos="4243705" algn="l"/>
              </a:tabLst>
            </a:pPr>
            <a:r>
              <a:rPr sz="2850" b="1" spc="50" dirty="0">
                <a:solidFill>
                  <a:srgbClr val="004AAC"/>
                </a:solidFill>
                <a:latin typeface="Trebuchet MS"/>
                <a:cs typeface="Trebuchet MS"/>
              </a:rPr>
              <a:t>The</a:t>
            </a:r>
            <a:r>
              <a:rPr sz="2850" b="1" spc="125" dirty="0">
                <a:solidFill>
                  <a:srgbClr val="004AAC"/>
                </a:solidFill>
                <a:latin typeface="Trebuchet MS"/>
                <a:cs typeface="Trebuchet MS"/>
              </a:rPr>
              <a:t> </a:t>
            </a:r>
            <a:r>
              <a:rPr sz="2850" b="1" spc="110" dirty="0">
                <a:solidFill>
                  <a:srgbClr val="004AAC"/>
                </a:solidFill>
                <a:latin typeface="Trebuchet MS"/>
                <a:cs typeface="Trebuchet MS"/>
              </a:rPr>
              <a:t>law</a:t>
            </a:r>
            <a:r>
              <a:rPr sz="2850" b="1" spc="130" dirty="0">
                <a:solidFill>
                  <a:srgbClr val="004AAC"/>
                </a:solidFill>
                <a:latin typeface="Trebuchet MS"/>
                <a:cs typeface="Trebuchet MS"/>
              </a:rPr>
              <a:t> </a:t>
            </a:r>
            <a:r>
              <a:rPr sz="2850" b="1" spc="80" dirty="0">
                <a:solidFill>
                  <a:srgbClr val="004AAC"/>
                </a:solidFill>
                <a:latin typeface="Trebuchet MS"/>
                <a:cs typeface="Trebuchet MS"/>
              </a:rPr>
              <a:t>requires</a:t>
            </a:r>
            <a:r>
              <a:rPr sz="2850" b="1" spc="130" dirty="0">
                <a:solidFill>
                  <a:srgbClr val="004AAC"/>
                </a:solidFill>
                <a:latin typeface="Trebuchet MS"/>
                <a:cs typeface="Trebuchet MS"/>
              </a:rPr>
              <a:t> </a:t>
            </a:r>
            <a:r>
              <a:rPr sz="2850" b="1" spc="190" dirty="0">
                <a:solidFill>
                  <a:srgbClr val="004AAC"/>
                </a:solidFill>
                <a:latin typeface="Trebuchet MS"/>
                <a:cs typeface="Trebuchet MS"/>
              </a:rPr>
              <a:t>a</a:t>
            </a:r>
            <a:r>
              <a:rPr sz="2850" b="1" spc="130" dirty="0">
                <a:solidFill>
                  <a:srgbClr val="004AAC"/>
                </a:solidFill>
                <a:latin typeface="Trebuchet MS"/>
                <a:cs typeface="Trebuchet MS"/>
              </a:rPr>
              <a:t> </a:t>
            </a:r>
            <a:r>
              <a:rPr sz="2850" b="1" spc="35" dirty="0">
                <a:solidFill>
                  <a:srgbClr val="004AAC"/>
                </a:solidFill>
                <a:latin typeface="Trebuchet MS"/>
                <a:cs typeface="Trebuchet MS"/>
              </a:rPr>
              <a:t>1%	</a:t>
            </a:r>
            <a:r>
              <a:rPr sz="2850" b="1" spc="125" dirty="0">
                <a:solidFill>
                  <a:srgbClr val="004AAC"/>
                </a:solidFill>
                <a:latin typeface="Trebuchet MS"/>
                <a:cs typeface="Trebuchet MS"/>
              </a:rPr>
              <a:t>set-aside</a:t>
            </a:r>
            <a:r>
              <a:rPr sz="2850" b="1" spc="120" dirty="0">
                <a:solidFill>
                  <a:srgbClr val="004AAC"/>
                </a:solidFill>
                <a:latin typeface="Trebuchet MS"/>
                <a:cs typeface="Trebuchet MS"/>
              </a:rPr>
              <a:t> </a:t>
            </a:r>
            <a:r>
              <a:rPr sz="2850" b="1" spc="130" dirty="0">
                <a:solidFill>
                  <a:srgbClr val="004AAC"/>
                </a:solidFill>
                <a:latin typeface="Trebuchet MS"/>
                <a:cs typeface="Trebuchet MS"/>
              </a:rPr>
              <a:t>of</a:t>
            </a:r>
            <a:r>
              <a:rPr sz="2850" b="1" spc="125" dirty="0">
                <a:solidFill>
                  <a:srgbClr val="004AAC"/>
                </a:solidFill>
                <a:latin typeface="Trebuchet MS"/>
                <a:cs typeface="Trebuchet MS"/>
              </a:rPr>
              <a:t> </a:t>
            </a:r>
            <a:r>
              <a:rPr sz="2850" b="1" spc="-20" dirty="0">
                <a:solidFill>
                  <a:srgbClr val="004AAC"/>
                </a:solidFill>
                <a:latin typeface="Trebuchet MS"/>
                <a:cs typeface="Trebuchet MS"/>
              </a:rPr>
              <a:t>Title</a:t>
            </a:r>
            <a:r>
              <a:rPr sz="2850" b="1" spc="125" dirty="0">
                <a:solidFill>
                  <a:srgbClr val="004AAC"/>
                </a:solidFill>
                <a:latin typeface="Trebuchet MS"/>
                <a:cs typeface="Trebuchet MS"/>
              </a:rPr>
              <a:t> </a:t>
            </a:r>
            <a:r>
              <a:rPr sz="2850" b="1" spc="-25" dirty="0">
                <a:solidFill>
                  <a:srgbClr val="004AAC"/>
                </a:solidFill>
                <a:latin typeface="Trebuchet MS"/>
                <a:cs typeface="Trebuchet MS"/>
              </a:rPr>
              <a:t>I</a:t>
            </a:r>
            <a:r>
              <a:rPr sz="2850" b="1" spc="120" dirty="0">
                <a:solidFill>
                  <a:srgbClr val="004AAC"/>
                </a:solidFill>
                <a:latin typeface="Trebuchet MS"/>
                <a:cs typeface="Trebuchet MS"/>
              </a:rPr>
              <a:t> Funds</a:t>
            </a:r>
            <a:r>
              <a:rPr sz="2850" b="1" spc="125" dirty="0">
                <a:solidFill>
                  <a:srgbClr val="004AAC"/>
                </a:solidFill>
                <a:latin typeface="Trebuchet MS"/>
                <a:cs typeface="Trebuchet MS"/>
              </a:rPr>
              <a:t> </a:t>
            </a:r>
            <a:r>
              <a:rPr sz="2850" b="1" spc="175" dirty="0">
                <a:solidFill>
                  <a:srgbClr val="004AAC"/>
                </a:solidFill>
                <a:latin typeface="Trebuchet MS"/>
                <a:cs typeface="Trebuchet MS"/>
              </a:rPr>
              <a:t>be</a:t>
            </a:r>
            <a:r>
              <a:rPr sz="2850" b="1" spc="125" dirty="0">
                <a:solidFill>
                  <a:srgbClr val="004AAC"/>
                </a:solidFill>
                <a:latin typeface="Trebuchet MS"/>
                <a:cs typeface="Trebuchet MS"/>
              </a:rPr>
              <a:t> </a:t>
            </a:r>
            <a:r>
              <a:rPr sz="2850" b="1" spc="95" dirty="0">
                <a:solidFill>
                  <a:srgbClr val="004AAC"/>
                </a:solidFill>
                <a:latin typeface="Trebuchet MS"/>
                <a:cs typeface="Trebuchet MS"/>
              </a:rPr>
              <a:t>allocated</a:t>
            </a:r>
            <a:r>
              <a:rPr sz="2850" b="1" spc="120" dirty="0">
                <a:solidFill>
                  <a:srgbClr val="004AAC"/>
                </a:solidFill>
                <a:latin typeface="Trebuchet MS"/>
                <a:cs typeface="Trebuchet MS"/>
              </a:rPr>
              <a:t> </a:t>
            </a:r>
            <a:r>
              <a:rPr sz="2850" b="1" spc="75" dirty="0">
                <a:solidFill>
                  <a:srgbClr val="004AAC"/>
                </a:solidFill>
                <a:latin typeface="Trebuchet MS"/>
                <a:cs typeface="Trebuchet MS"/>
              </a:rPr>
              <a:t>for</a:t>
            </a:r>
            <a:r>
              <a:rPr sz="2850" b="1" spc="125" dirty="0">
                <a:solidFill>
                  <a:srgbClr val="004AAC"/>
                </a:solidFill>
                <a:latin typeface="Trebuchet MS"/>
                <a:cs typeface="Trebuchet MS"/>
              </a:rPr>
              <a:t> </a:t>
            </a:r>
            <a:r>
              <a:rPr sz="2850" b="1" spc="190" dirty="0">
                <a:solidFill>
                  <a:srgbClr val="004AAC"/>
                </a:solidFill>
                <a:latin typeface="Trebuchet MS"/>
                <a:cs typeface="Trebuchet MS"/>
              </a:rPr>
              <a:t>a </a:t>
            </a:r>
            <a:r>
              <a:rPr sz="2850" b="1" spc="-844" dirty="0">
                <a:solidFill>
                  <a:srgbClr val="004AAC"/>
                </a:solidFill>
                <a:latin typeface="Trebuchet MS"/>
                <a:cs typeface="Trebuchet MS"/>
              </a:rPr>
              <a:t> </a:t>
            </a:r>
            <a:r>
              <a:rPr sz="2850" b="1" spc="40" dirty="0">
                <a:solidFill>
                  <a:srgbClr val="004AAC"/>
                </a:solidFill>
                <a:latin typeface="Trebuchet MS"/>
                <a:cs typeface="Trebuchet MS"/>
              </a:rPr>
              <a:t>District</a:t>
            </a:r>
            <a:r>
              <a:rPr sz="2850" b="1" spc="120" dirty="0">
                <a:solidFill>
                  <a:srgbClr val="004AAC"/>
                </a:solidFill>
                <a:latin typeface="Trebuchet MS"/>
                <a:cs typeface="Trebuchet MS"/>
              </a:rPr>
              <a:t> </a:t>
            </a:r>
            <a:r>
              <a:rPr sz="2850" b="1" spc="80" dirty="0">
                <a:solidFill>
                  <a:srgbClr val="004AAC"/>
                </a:solidFill>
                <a:latin typeface="Trebuchet MS"/>
                <a:cs typeface="Trebuchet MS"/>
              </a:rPr>
              <a:t>Parent</a:t>
            </a:r>
            <a:r>
              <a:rPr sz="2850" b="1" spc="120" dirty="0">
                <a:solidFill>
                  <a:srgbClr val="004AAC"/>
                </a:solidFill>
                <a:latin typeface="Trebuchet MS"/>
                <a:cs typeface="Trebuchet MS"/>
              </a:rPr>
              <a:t> </a:t>
            </a:r>
            <a:r>
              <a:rPr sz="2850" b="1" spc="185" dirty="0">
                <a:solidFill>
                  <a:srgbClr val="004AAC"/>
                </a:solidFill>
                <a:latin typeface="Trebuchet MS"/>
                <a:cs typeface="Trebuchet MS"/>
              </a:rPr>
              <a:t>and</a:t>
            </a:r>
            <a:r>
              <a:rPr sz="2850" b="1" spc="120" dirty="0">
                <a:solidFill>
                  <a:srgbClr val="004AAC"/>
                </a:solidFill>
                <a:latin typeface="Trebuchet MS"/>
                <a:cs typeface="Trebuchet MS"/>
              </a:rPr>
              <a:t> </a:t>
            </a:r>
            <a:r>
              <a:rPr sz="2850" b="1" spc="50" dirty="0">
                <a:solidFill>
                  <a:srgbClr val="004AAC"/>
                </a:solidFill>
                <a:latin typeface="Trebuchet MS"/>
                <a:cs typeface="Trebuchet MS"/>
              </a:rPr>
              <a:t>Family</a:t>
            </a:r>
            <a:r>
              <a:rPr sz="2850" b="1" spc="120" dirty="0">
                <a:solidFill>
                  <a:srgbClr val="004AAC"/>
                </a:solidFill>
                <a:latin typeface="Trebuchet MS"/>
                <a:cs typeface="Trebuchet MS"/>
              </a:rPr>
              <a:t> </a:t>
            </a:r>
            <a:r>
              <a:rPr lang="en-US" sz="2850" b="1" spc="160" dirty="0">
                <a:solidFill>
                  <a:srgbClr val="004AAC"/>
                </a:solidFill>
                <a:latin typeface="Trebuchet MS"/>
                <a:cs typeface="Trebuchet MS"/>
              </a:rPr>
              <a:t>Liaison</a:t>
            </a:r>
            <a:r>
              <a:rPr sz="2850" b="1" spc="125" dirty="0">
                <a:solidFill>
                  <a:srgbClr val="004AAC"/>
                </a:solidFill>
                <a:latin typeface="Trebuchet MS"/>
                <a:cs typeface="Trebuchet MS"/>
              </a:rPr>
              <a:t> </a:t>
            </a:r>
            <a:endParaRPr lang="en-US" sz="2850" dirty="0">
              <a:latin typeface="Trebuchet MS"/>
              <a:cs typeface="Trebuchet MS"/>
            </a:endParaRPr>
          </a:p>
          <a:p>
            <a:pPr marL="12700" marR="2863215">
              <a:lnSpc>
                <a:spcPct val="100899"/>
              </a:lnSpc>
              <a:tabLst>
                <a:tab pos="1452880" algn="l"/>
              </a:tabLst>
            </a:pPr>
            <a:r>
              <a:rPr lang="en-US" sz="2850" b="1" spc="80" dirty="0">
                <a:solidFill>
                  <a:srgbClr val="004AAC"/>
                </a:solidFill>
                <a:latin typeface="Trebuchet MS"/>
                <a:cs typeface="Trebuchet MS"/>
              </a:rPr>
              <a:t>Parent	</a:t>
            </a:r>
            <a:r>
              <a:rPr lang="en-US" sz="2850" b="1" spc="185" dirty="0">
                <a:solidFill>
                  <a:srgbClr val="004AAC"/>
                </a:solidFill>
                <a:latin typeface="Trebuchet MS"/>
                <a:cs typeface="Trebuchet MS"/>
              </a:rPr>
              <a:t>and </a:t>
            </a:r>
            <a:r>
              <a:rPr lang="en-US" sz="2850" b="1" spc="50" dirty="0">
                <a:solidFill>
                  <a:srgbClr val="004AAC"/>
                </a:solidFill>
                <a:latin typeface="Trebuchet MS"/>
                <a:cs typeface="Trebuchet MS"/>
              </a:rPr>
              <a:t>Family </a:t>
            </a:r>
            <a:r>
              <a:rPr lang="en-US" sz="2850" b="1" spc="160" dirty="0">
                <a:solidFill>
                  <a:srgbClr val="004AAC"/>
                </a:solidFill>
                <a:latin typeface="Trebuchet MS"/>
                <a:cs typeface="Trebuchet MS"/>
              </a:rPr>
              <a:t>Liaison </a:t>
            </a:r>
            <a:r>
              <a:rPr lang="en-US" sz="2850" b="1" spc="120" dirty="0">
                <a:solidFill>
                  <a:srgbClr val="004AAC"/>
                </a:solidFill>
                <a:latin typeface="Trebuchet MS"/>
                <a:cs typeface="Trebuchet MS"/>
              </a:rPr>
              <a:t>Salary </a:t>
            </a:r>
          </a:p>
          <a:p>
            <a:pPr marL="12700" marR="2863215">
              <a:lnSpc>
                <a:spcPct val="100899"/>
              </a:lnSpc>
              <a:tabLst>
                <a:tab pos="1452880" algn="l"/>
              </a:tabLst>
            </a:pPr>
            <a:r>
              <a:rPr lang="en-US" sz="2850" b="1" spc="-844" dirty="0">
                <a:solidFill>
                  <a:srgbClr val="004AAC"/>
                </a:solidFill>
                <a:latin typeface="Trebuchet MS"/>
                <a:cs typeface="Trebuchet MS"/>
              </a:rPr>
              <a:t> </a:t>
            </a:r>
            <a:r>
              <a:rPr lang="en-US" sz="2850" b="1" spc="80" dirty="0">
                <a:solidFill>
                  <a:srgbClr val="004AAC"/>
                </a:solidFill>
                <a:latin typeface="Trebuchet MS"/>
                <a:cs typeface="Trebuchet MS"/>
              </a:rPr>
              <a:t>Parent</a:t>
            </a:r>
            <a:r>
              <a:rPr lang="en-US" sz="2850" b="1" spc="114" dirty="0">
                <a:solidFill>
                  <a:srgbClr val="004AAC"/>
                </a:solidFill>
                <a:latin typeface="Trebuchet MS"/>
                <a:cs typeface="Trebuchet MS"/>
              </a:rPr>
              <a:t> </a:t>
            </a:r>
            <a:r>
              <a:rPr lang="en-US" sz="2850" b="1" spc="200" dirty="0">
                <a:solidFill>
                  <a:srgbClr val="004AAC"/>
                </a:solidFill>
                <a:latin typeface="Trebuchet MS"/>
                <a:cs typeface="Trebuchet MS"/>
              </a:rPr>
              <a:t>Workshop</a:t>
            </a:r>
            <a:r>
              <a:rPr lang="en-US" sz="2850" b="1" spc="120" dirty="0">
                <a:solidFill>
                  <a:srgbClr val="004AAC"/>
                </a:solidFill>
                <a:latin typeface="Trebuchet MS"/>
                <a:cs typeface="Trebuchet MS"/>
              </a:rPr>
              <a:t> </a:t>
            </a:r>
            <a:r>
              <a:rPr lang="en-US" sz="2850" b="1" spc="90" dirty="0">
                <a:solidFill>
                  <a:srgbClr val="004AAC"/>
                </a:solidFill>
                <a:latin typeface="Trebuchet MS"/>
                <a:cs typeface="Trebuchet MS"/>
              </a:rPr>
              <a:t>Materials</a:t>
            </a:r>
            <a:endParaRPr lang="en-US" sz="2850" dirty="0">
              <a:latin typeface="Trebuchet MS"/>
              <a:cs typeface="Trebuchet MS"/>
            </a:endParaRPr>
          </a:p>
          <a:p>
            <a:pPr marL="12700">
              <a:lnSpc>
                <a:spcPct val="100000"/>
              </a:lnSpc>
              <a:spcBef>
                <a:spcPts val="30"/>
              </a:spcBef>
            </a:pPr>
            <a:r>
              <a:rPr sz="2850" b="1" spc="110" dirty="0">
                <a:solidFill>
                  <a:srgbClr val="004AAC"/>
                </a:solidFill>
                <a:latin typeface="Trebuchet MS"/>
                <a:cs typeface="Trebuchet MS"/>
              </a:rPr>
              <a:t>Conferences</a:t>
            </a:r>
            <a:endParaRPr sz="2850" dirty="0">
              <a:latin typeface="Trebuchet MS"/>
              <a:cs typeface="Trebuchet MS"/>
            </a:endParaRPr>
          </a:p>
          <a:p>
            <a:pPr marL="12700" marR="5080">
              <a:lnSpc>
                <a:spcPct val="100899"/>
              </a:lnSpc>
            </a:pPr>
            <a:r>
              <a:rPr sz="2850" b="1" spc="165" dirty="0">
                <a:solidFill>
                  <a:srgbClr val="004AAC"/>
                </a:solidFill>
                <a:latin typeface="Trebuchet MS"/>
                <a:cs typeface="Trebuchet MS"/>
              </a:rPr>
              <a:t>Programs</a:t>
            </a:r>
            <a:r>
              <a:rPr sz="2850" b="1" spc="120" dirty="0">
                <a:solidFill>
                  <a:srgbClr val="004AAC"/>
                </a:solidFill>
                <a:latin typeface="Trebuchet MS"/>
                <a:cs typeface="Trebuchet MS"/>
              </a:rPr>
              <a:t> </a:t>
            </a:r>
            <a:r>
              <a:rPr sz="2850" b="1" spc="60" dirty="0">
                <a:solidFill>
                  <a:srgbClr val="004AAC"/>
                </a:solidFill>
                <a:latin typeface="Trebuchet MS"/>
                <a:cs typeface="Trebuchet MS"/>
              </a:rPr>
              <a:t>that</a:t>
            </a:r>
            <a:r>
              <a:rPr sz="2850" b="1" spc="125" dirty="0">
                <a:solidFill>
                  <a:srgbClr val="004AAC"/>
                </a:solidFill>
                <a:latin typeface="Trebuchet MS"/>
                <a:cs typeface="Trebuchet MS"/>
              </a:rPr>
              <a:t> </a:t>
            </a:r>
            <a:r>
              <a:rPr sz="2850" b="1" spc="5" dirty="0">
                <a:solidFill>
                  <a:srgbClr val="004AAC"/>
                </a:solidFill>
                <a:latin typeface="Trebuchet MS"/>
                <a:cs typeface="Trebuchet MS"/>
              </a:rPr>
              <a:t>will</a:t>
            </a:r>
            <a:r>
              <a:rPr sz="2850" b="1" spc="125" dirty="0">
                <a:solidFill>
                  <a:srgbClr val="004AAC"/>
                </a:solidFill>
                <a:latin typeface="Trebuchet MS"/>
                <a:cs typeface="Trebuchet MS"/>
              </a:rPr>
              <a:t> </a:t>
            </a:r>
            <a:r>
              <a:rPr sz="2850" b="1" spc="120" dirty="0">
                <a:solidFill>
                  <a:srgbClr val="004AAC"/>
                </a:solidFill>
                <a:latin typeface="Trebuchet MS"/>
                <a:cs typeface="Trebuchet MS"/>
              </a:rPr>
              <a:t>improve </a:t>
            </a:r>
            <a:r>
              <a:rPr sz="2850" b="1" spc="105" dirty="0">
                <a:solidFill>
                  <a:srgbClr val="004AAC"/>
                </a:solidFill>
                <a:latin typeface="Trebuchet MS"/>
                <a:cs typeface="Trebuchet MS"/>
              </a:rPr>
              <a:t>student</a:t>
            </a:r>
            <a:r>
              <a:rPr sz="2850" b="1" spc="125" dirty="0">
                <a:solidFill>
                  <a:srgbClr val="004AAC"/>
                </a:solidFill>
                <a:latin typeface="Trebuchet MS"/>
                <a:cs typeface="Trebuchet MS"/>
              </a:rPr>
              <a:t> </a:t>
            </a:r>
            <a:r>
              <a:rPr sz="2850" b="1" spc="90" dirty="0">
                <a:solidFill>
                  <a:srgbClr val="004AAC"/>
                </a:solidFill>
                <a:latin typeface="Trebuchet MS"/>
                <a:cs typeface="Trebuchet MS"/>
              </a:rPr>
              <a:t>achievement</a:t>
            </a:r>
            <a:r>
              <a:rPr sz="2850" b="1" spc="125" dirty="0">
                <a:solidFill>
                  <a:srgbClr val="004AAC"/>
                </a:solidFill>
                <a:latin typeface="Trebuchet MS"/>
                <a:cs typeface="Trebuchet MS"/>
              </a:rPr>
              <a:t> </a:t>
            </a:r>
            <a:r>
              <a:rPr sz="2850" b="1" spc="185" dirty="0">
                <a:solidFill>
                  <a:srgbClr val="004AAC"/>
                </a:solidFill>
                <a:latin typeface="Trebuchet MS"/>
                <a:cs typeface="Trebuchet MS"/>
              </a:rPr>
              <a:t>and</a:t>
            </a:r>
            <a:r>
              <a:rPr sz="2850" b="1" spc="125" dirty="0">
                <a:solidFill>
                  <a:srgbClr val="004AAC"/>
                </a:solidFill>
                <a:latin typeface="Trebuchet MS"/>
                <a:cs typeface="Trebuchet MS"/>
              </a:rPr>
              <a:t> </a:t>
            </a:r>
            <a:r>
              <a:rPr sz="2850" b="1" spc="75" dirty="0">
                <a:solidFill>
                  <a:srgbClr val="004AAC"/>
                </a:solidFill>
                <a:latin typeface="Trebuchet MS"/>
                <a:cs typeface="Trebuchet MS"/>
              </a:rPr>
              <a:t>include</a:t>
            </a:r>
            <a:r>
              <a:rPr sz="2850" b="1" spc="120" dirty="0">
                <a:solidFill>
                  <a:srgbClr val="004AAC"/>
                </a:solidFill>
                <a:latin typeface="Trebuchet MS"/>
                <a:cs typeface="Trebuchet MS"/>
              </a:rPr>
              <a:t> </a:t>
            </a:r>
            <a:r>
              <a:rPr sz="2850" b="1" spc="229" dirty="0">
                <a:solidFill>
                  <a:srgbClr val="004AAC"/>
                </a:solidFill>
                <a:latin typeface="Trebuchet MS"/>
                <a:cs typeface="Trebuchet MS"/>
              </a:rPr>
              <a:t>ways </a:t>
            </a:r>
            <a:r>
              <a:rPr sz="2850" b="1" spc="-840" dirty="0">
                <a:solidFill>
                  <a:srgbClr val="004AAC"/>
                </a:solidFill>
                <a:latin typeface="Trebuchet MS"/>
                <a:cs typeface="Trebuchet MS"/>
              </a:rPr>
              <a:t> </a:t>
            </a:r>
            <a:r>
              <a:rPr sz="2850" b="1" spc="110" dirty="0">
                <a:solidFill>
                  <a:srgbClr val="004AAC"/>
                </a:solidFill>
                <a:latin typeface="Trebuchet MS"/>
                <a:cs typeface="Trebuchet MS"/>
              </a:rPr>
              <a:t>to</a:t>
            </a:r>
            <a:r>
              <a:rPr sz="2850" b="1" spc="120" dirty="0">
                <a:solidFill>
                  <a:srgbClr val="004AAC"/>
                </a:solidFill>
                <a:latin typeface="Trebuchet MS"/>
                <a:cs typeface="Trebuchet MS"/>
              </a:rPr>
              <a:t> </a:t>
            </a:r>
            <a:r>
              <a:rPr sz="2850" b="1" spc="90" dirty="0">
                <a:solidFill>
                  <a:srgbClr val="004AAC"/>
                </a:solidFill>
                <a:latin typeface="Trebuchet MS"/>
                <a:cs typeface="Trebuchet MS"/>
              </a:rPr>
              <a:t>help</a:t>
            </a:r>
            <a:r>
              <a:rPr sz="2850" b="1" spc="125" dirty="0">
                <a:solidFill>
                  <a:srgbClr val="004AAC"/>
                </a:solidFill>
                <a:latin typeface="Trebuchet MS"/>
                <a:cs typeface="Trebuchet MS"/>
              </a:rPr>
              <a:t> </a:t>
            </a:r>
            <a:r>
              <a:rPr sz="2850" b="1" spc="114" dirty="0">
                <a:solidFill>
                  <a:srgbClr val="004AAC"/>
                </a:solidFill>
                <a:latin typeface="Trebuchet MS"/>
                <a:cs typeface="Trebuchet MS"/>
              </a:rPr>
              <a:t>parents</a:t>
            </a:r>
            <a:r>
              <a:rPr sz="2850" b="1" spc="120" dirty="0">
                <a:solidFill>
                  <a:srgbClr val="004AAC"/>
                </a:solidFill>
                <a:latin typeface="Trebuchet MS"/>
                <a:cs typeface="Trebuchet MS"/>
              </a:rPr>
              <a:t> </a:t>
            </a:r>
            <a:r>
              <a:rPr sz="2850" b="1" spc="90" dirty="0">
                <a:solidFill>
                  <a:srgbClr val="004AAC"/>
                </a:solidFill>
                <a:latin typeface="Trebuchet MS"/>
                <a:cs typeface="Trebuchet MS"/>
              </a:rPr>
              <a:t>help</a:t>
            </a:r>
            <a:r>
              <a:rPr sz="2850" b="1" spc="125" dirty="0">
                <a:solidFill>
                  <a:srgbClr val="004AAC"/>
                </a:solidFill>
                <a:latin typeface="Trebuchet MS"/>
                <a:cs typeface="Trebuchet MS"/>
              </a:rPr>
              <a:t> </a:t>
            </a:r>
            <a:r>
              <a:rPr sz="2850" b="1" spc="15" dirty="0">
                <a:solidFill>
                  <a:srgbClr val="004AAC"/>
                </a:solidFill>
                <a:latin typeface="Trebuchet MS"/>
                <a:cs typeface="Trebuchet MS"/>
              </a:rPr>
              <a:t>their</a:t>
            </a:r>
            <a:r>
              <a:rPr sz="2850" b="1" spc="120" dirty="0">
                <a:solidFill>
                  <a:srgbClr val="004AAC"/>
                </a:solidFill>
                <a:latin typeface="Trebuchet MS"/>
                <a:cs typeface="Trebuchet MS"/>
              </a:rPr>
              <a:t> </a:t>
            </a:r>
            <a:r>
              <a:rPr sz="2850" b="1" spc="60" dirty="0">
                <a:solidFill>
                  <a:srgbClr val="004AAC"/>
                </a:solidFill>
                <a:latin typeface="Trebuchet MS"/>
                <a:cs typeface="Trebuchet MS"/>
              </a:rPr>
              <a:t>children</a:t>
            </a:r>
            <a:r>
              <a:rPr sz="2850" b="1" spc="125" dirty="0">
                <a:solidFill>
                  <a:srgbClr val="004AAC"/>
                </a:solidFill>
                <a:latin typeface="Trebuchet MS"/>
                <a:cs typeface="Trebuchet MS"/>
              </a:rPr>
              <a:t> </a:t>
            </a:r>
            <a:r>
              <a:rPr sz="2850" b="1" spc="135" dirty="0">
                <a:solidFill>
                  <a:srgbClr val="004AAC"/>
                </a:solidFill>
                <a:latin typeface="Trebuchet MS"/>
                <a:cs typeface="Trebuchet MS"/>
              </a:rPr>
              <a:t>succeed</a:t>
            </a:r>
            <a:r>
              <a:rPr sz="2850" b="1" spc="125" dirty="0">
                <a:solidFill>
                  <a:srgbClr val="004AAC"/>
                </a:solidFill>
                <a:latin typeface="Trebuchet MS"/>
                <a:cs typeface="Trebuchet MS"/>
              </a:rPr>
              <a:t> </a:t>
            </a:r>
            <a:r>
              <a:rPr sz="2850" b="1" spc="110" dirty="0">
                <a:solidFill>
                  <a:srgbClr val="004AAC"/>
                </a:solidFill>
                <a:latin typeface="Trebuchet MS"/>
                <a:cs typeface="Trebuchet MS"/>
              </a:rPr>
              <a:t>(Building</a:t>
            </a:r>
            <a:r>
              <a:rPr sz="2850" b="1" spc="120" dirty="0">
                <a:solidFill>
                  <a:srgbClr val="004AAC"/>
                </a:solidFill>
                <a:latin typeface="Trebuchet MS"/>
                <a:cs typeface="Trebuchet MS"/>
              </a:rPr>
              <a:t> </a:t>
            </a:r>
            <a:r>
              <a:rPr sz="2850" b="1" spc="125" dirty="0">
                <a:solidFill>
                  <a:srgbClr val="004AAC"/>
                </a:solidFill>
                <a:latin typeface="Trebuchet MS"/>
                <a:cs typeface="Trebuchet MS"/>
              </a:rPr>
              <a:t>Capacity) </a:t>
            </a:r>
            <a:r>
              <a:rPr sz="2850" b="1" spc="130" dirty="0">
                <a:solidFill>
                  <a:srgbClr val="004AAC"/>
                </a:solidFill>
                <a:latin typeface="Trebuchet MS"/>
                <a:cs typeface="Trebuchet MS"/>
              </a:rPr>
              <a:t> </a:t>
            </a:r>
            <a:r>
              <a:rPr sz="2850" b="1" spc="80" dirty="0">
                <a:solidFill>
                  <a:srgbClr val="004AAC"/>
                </a:solidFill>
                <a:latin typeface="Trebuchet MS"/>
                <a:cs typeface="Trebuchet MS"/>
              </a:rPr>
              <a:t>Parent</a:t>
            </a:r>
            <a:r>
              <a:rPr sz="2850" b="1" spc="120" dirty="0">
                <a:solidFill>
                  <a:srgbClr val="004AAC"/>
                </a:solidFill>
                <a:latin typeface="Trebuchet MS"/>
                <a:cs typeface="Trebuchet MS"/>
              </a:rPr>
              <a:t> </a:t>
            </a:r>
            <a:r>
              <a:rPr sz="2850" b="1" spc="75" dirty="0">
                <a:solidFill>
                  <a:srgbClr val="004AAC"/>
                </a:solidFill>
                <a:latin typeface="Trebuchet MS"/>
                <a:cs typeface="Trebuchet MS"/>
              </a:rPr>
              <a:t>input</a:t>
            </a:r>
            <a:r>
              <a:rPr sz="2850" b="1" spc="120" dirty="0">
                <a:solidFill>
                  <a:srgbClr val="004AAC"/>
                </a:solidFill>
                <a:latin typeface="Trebuchet MS"/>
                <a:cs typeface="Trebuchet MS"/>
              </a:rPr>
              <a:t> </a:t>
            </a:r>
            <a:r>
              <a:rPr sz="2850" b="1" spc="25" dirty="0">
                <a:solidFill>
                  <a:srgbClr val="004AAC"/>
                </a:solidFill>
                <a:latin typeface="Trebuchet MS"/>
                <a:cs typeface="Trebuchet MS"/>
              </a:rPr>
              <a:t>in</a:t>
            </a:r>
            <a:r>
              <a:rPr sz="2850" b="1" spc="125" dirty="0">
                <a:solidFill>
                  <a:srgbClr val="004AAC"/>
                </a:solidFill>
                <a:latin typeface="Trebuchet MS"/>
                <a:cs typeface="Trebuchet MS"/>
              </a:rPr>
              <a:t> </a:t>
            </a:r>
            <a:r>
              <a:rPr sz="2850" b="1" spc="55" dirty="0">
                <a:solidFill>
                  <a:srgbClr val="004AAC"/>
                </a:solidFill>
                <a:latin typeface="Trebuchet MS"/>
                <a:cs typeface="Trebuchet MS"/>
              </a:rPr>
              <a:t>the</a:t>
            </a:r>
            <a:r>
              <a:rPr sz="2850" b="1" spc="120" dirty="0">
                <a:solidFill>
                  <a:srgbClr val="004AAC"/>
                </a:solidFill>
                <a:latin typeface="Trebuchet MS"/>
                <a:cs typeface="Trebuchet MS"/>
              </a:rPr>
              <a:t> </a:t>
            </a:r>
            <a:r>
              <a:rPr sz="2850" b="1" spc="125" dirty="0">
                <a:solidFill>
                  <a:srgbClr val="004AAC"/>
                </a:solidFill>
                <a:latin typeface="Trebuchet MS"/>
                <a:cs typeface="Trebuchet MS"/>
              </a:rPr>
              <a:t>development</a:t>
            </a:r>
            <a:r>
              <a:rPr sz="2850" b="1" spc="120" dirty="0">
                <a:solidFill>
                  <a:srgbClr val="004AAC"/>
                </a:solidFill>
                <a:latin typeface="Trebuchet MS"/>
                <a:cs typeface="Trebuchet MS"/>
              </a:rPr>
              <a:t> </a:t>
            </a:r>
            <a:r>
              <a:rPr sz="2850" b="1" spc="130" dirty="0">
                <a:solidFill>
                  <a:srgbClr val="004AAC"/>
                </a:solidFill>
                <a:latin typeface="Trebuchet MS"/>
                <a:cs typeface="Trebuchet MS"/>
              </a:rPr>
              <a:t>of</a:t>
            </a:r>
            <a:r>
              <a:rPr sz="2850" b="1" spc="125" dirty="0">
                <a:solidFill>
                  <a:srgbClr val="004AAC"/>
                </a:solidFill>
                <a:latin typeface="Trebuchet MS"/>
                <a:cs typeface="Trebuchet MS"/>
              </a:rPr>
              <a:t> </a:t>
            </a:r>
            <a:r>
              <a:rPr sz="2850" b="1" spc="190" dirty="0">
                <a:solidFill>
                  <a:srgbClr val="004AAC"/>
                </a:solidFill>
                <a:latin typeface="Trebuchet MS"/>
                <a:cs typeface="Trebuchet MS"/>
              </a:rPr>
              <a:t>a</a:t>
            </a:r>
            <a:r>
              <a:rPr sz="2850" b="1" spc="120" dirty="0">
                <a:solidFill>
                  <a:srgbClr val="004AAC"/>
                </a:solidFill>
                <a:latin typeface="Trebuchet MS"/>
                <a:cs typeface="Trebuchet MS"/>
              </a:rPr>
              <a:t> </a:t>
            </a:r>
            <a:r>
              <a:rPr sz="2850" b="1" spc="40" dirty="0">
                <a:solidFill>
                  <a:srgbClr val="004AAC"/>
                </a:solidFill>
                <a:latin typeface="Trebuchet MS"/>
                <a:cs typeface="Trebuchet MS"/>
              </a:rPr>
              <a:t>written</a:t>
            </a:r>
            <a:r>
              <a:rPr sz="2850" b="1" spc="125" dirty="0">
                <a:solidFill>
                  <a:srgbClr val="004AAC"/>
                </a:solidFill>
                <a:latin typeface="Trebuchet MS"/>
                <a:cs typeface="Trebuchet MS"/>
              </a:rPr>
              <a:t> </a:t>
            </a:r>
            <a:r>
              <a:rPr sz="2850" b="1" spc="80" dirty="0">
                <a:solidFill>
                  <a:srgbClr val="004AAC"/>
                </a:solidFill>
                <a:latin typeface="Trebuchet MS"/>
                <a:cs typeface="Trebuchet MS"/>
              </a:rPr>
              <a:t>Parent</a:t>
            </a:r>
            <a:r>
              <a:rPr sz="2850" b="1" spc="120" dirty="0">
                <a:solidFill>
                  <a:srgbClr val="004AAC"/>
                </a:solidFill>
                <a:latin typeface="Trebuchet MS"/>
                <a:cs typeface="Trebuchet MS"/>
              </a:rPr>
              <a:t> </a:t>
            </a:r>
            <a:r>
              <a:rPr sz="2850" b="1" spc="280" dirty="0">
                <a:solidFill>
                  <a:srgbClr val="004AAC"/>
                </a:solidFill>
                <a:latin typeface="Trebuchet MS"/>
                <a:cs typeface="Trebuchet MS"/>
              </a:rPr>
              <a:t>&amp;</a:t>
            </a:r>
            <a:r>
              <a:rPr sz="2850" b="1" spc="120" dirty="0">
                <a:solidFill>
                  <a:srgbClr val="004AAC"/>
                </a:solidFill>
                <a:latin typeface="Trebuchet MS"/>
                <a:cs typeface="Trebuchet MS"/>
              </a:rPr>
              <a:t> </a:t>
            </a:r>
            <a:r>
              <a:rPr sz="2850" b="1" spc="50" dirty="0">
                <a:solidFill>
                  <a:srgbClr val="004AAC"/>
                </a:solidFill>
                <a:latin typeface="Trebuchet MS"/>
                <a:cs typeface="Trebuchet MS"/>
              </a:rPr>
              <a:t>Family </a:t>
            </a:r>
            <a:r>
              <a:rPr sz="2850" b="1" spc="55" dirty="0">
                <a:solidFill>
                  <a:srgbClr val="004AAC"/>
                </a:solidFill>
                <a:latin typeface="Trebuchet MS"/>
                <a:cs typeface="Trebuchet MS"/>
              </a:rPr>
              <a:t> </a:t>
            </a:r>
            <a:r>
              <a:rPr sz="2850" b="1" spc="160" dirty="0">
                <a:solidFill>
                  <a:srgbClr val="004AAC"/>
                </a:solidFill>
                <a:latin typeface="Trebuchet MS"/>
                <a:cs typeface="Trebuchet MS"/>
              </a:rPr>
              <a:t>Engagement</a:t>
            </a:r>
            <a:r>
              <a:rPr sz="2850" b="1" spc="114" dirty="0">
                <a:solidFill>
                  <a:srgbClr val="004AAC"/>
                </a:solidFill>
                <a:latin typeface="Trebuchet MS"/>
                <a:cs typeface="Trebuchet MS"/>
              </a:rPr>
              <a:t> </a:t>
            </a:r>
            <a:r>
              <a:rPr sz="2850" b="1" spc="95" dirty="0">
                <a:solidFill>
                  <a:srgbClr val="004AAC"/>
                </a:solidFill>
                <a:latin typeface="Trebuchet MS"/>
                <a:cs typeface="Trebuchet MS"/>
              </a:rPr>
              <a:t>Plan</a:t>
            </a:r>
            <a:endParaRPr sz="2850" dirty="0">
              <a:latin typeface="Trebuchet MS"/>
              <a:cs typeface="Trebuchet MS"/>
            </a:endParaRPr>
          </a:p>
          <a:p>
            <a:pPr marL="12700" marR="5201285">
              <a:lnSpc>
                <a:spcPct val="100899"/>
              </a:lnSpc>
            </a:pPr>
            <a:r>
              <a:rPr sz="2850" b="1" spc="130" dirty="0">
                <a:solidFill>
                  <a:srgbClr val="004AAC"/>
                </a:solidFill>
                <a:latin typeface="Trebuchet MS"/>
                <a:cs typeface="Trebuchet MS"/>
              </a:rPr>
              <a:t>Shared </a:t>
            </a:r>
            <a:r>
              <a:rPr sz="2850" b="1" spc="145" dirty="0">
                <a:solidFill>
                  <a:srgbClr val="004AAC"/>
                </a:solidFill>
                <a:latin typeface="Trebuchet MS"/>
                <a:cs typeface="Trebuchet MS"/>
              </a:rPr>
              <a:t>Decision-Making </a:t>
            </a:r>
            <a:r>
              <a:rPr sz="2850" b="1" spc="105" dirty="0">
                <a:solidFill>
                  <a:srgbClr val="004AAC"/>
                </a:solidFill>
                <a:latin typeface="Trebuchet MS"/>
                <a:cs typeface="Trebuchet MS"/>
              </a:rPr>
              <a:t>Opportunities </a:t>
            </a:r>
            <a:r>
              <a:rPr sz="2850" b="1" spc="-844" dirty="0">
                <a:solidFill>
                  <a:srgbClr val="004AAC"/>
                </a:solidFill>
                <a:latin typeface="Trebuchet MS"/>
                <a:cs typeface="Trebuchet MS"/>
              </a:rPr>
              <a:t> </a:t>
            </a:r>
            <a:r>
              <a:rPr sz="2850" b="1" spc="-20" dirty="0">
                <a:solidFill>
                  <a:srgbClr val="004AAC"/>
                </a:solidFill>
                <a:latin typeface="Trebuchet MS"/>
                <a:cs typeface="Trebuchet MS"/>
              </a:rPr>
              <a:t>Title</a:t>
            </a:r>
            <a:r>
              <a:rPr sz="2850" b="1" spc="114" dirty="0">
                <a:solidFill>
                  <a:srgbClr val="004AAC"/>
                </a:solidFill>
                <a:latin typeface="Trebuchet MS"/>
                <a:cs typeface="Trebuchet MS"/>
              </a:rPr>
              <a:t> </a:t>
            </a:r>
            <a:r>
              <a:rPr sz="2850" b="1" spc="-25" dirty="0">
                <a:solidFill>
                  <a:srgbClr val="004AAC"/>
                </a:solidFill>
                <a:latin typeface="Trebuchet MS"/>
                <a:cs typeface="Trebuchet MS"/>
              </a:rPr>
              <a:t>I</a:t>
            </a:r>
            <a:r>
              <a:rPr sz="2850" b="1" spc="120" dirty="0">
                <a:solidFill>
                  <a:srgbClr val="004AAC"/>
                </a:solidFill>
                <a:latin typeface="Trebuchet MS"/>
                <a:cs typeface="Trebuchet MS"/>
              </a:rPr>
              <a:t> </a:t>
            </a:r>
            <a:r>
              <a:rPr sz="2850" b="1" spc="204" dirty="0">
                <a:solidFill>
                  <a:srgbClr val="004AAC"/>
                </a:solidFill>
                <a:latin typeface="Trebuchet MS"/>
                <a:cs typeface="Trebuchet MS"/>
              </a:rPr>
              <a:t>Handbook</a:t>
            </a:r>
            <a:endParaRPr sz="2850" dirty="0">
              <a:latin typeface="Trebuchet MS"/>
              <a:cs typeface="Trebuchet MS"/>
            </a:endParaRPr>
          </a:p>
          <a:p>
            <a:pPr marL="12700" marR="5485130">
              <a:lnSpc>
                <a:spcPct val="100899"/>
              </a:lnSpc>
            </a:pPr>
            <a:r>
              <a:rPr sz="2850" b="1" spc="80" dirty="0">
                <a:solidFill>
                  <a:srgbClr val="004AAC"/>
                </a:solidFill>
                <a:latin typeface="Trebuchet MS"/>
                <a:cs typeface="Trebuchet MS"/>
              </a:rPr>
              <a:t>Parent </a:t>
            </a:r>
            <a:r>
              <a:rPr sz="2850" b="1" spc="280" dirty="0">
                <a:solidFill>
                  <a:srgbClr val="004AAC"/>
                </a:solidFill>
                <a:latin typeface="Trebuchet MS"/>
                <a:cs typeface="Trebuchet MS"/>
              </a:rPr>
              <a:t>&amp; </a:t>
            </a:r>
            <a:r>
              <a:rPr sz="2850" b="1" spc="50" dirty="0">
                <a:solidFill>
                  <a:srgbClr val="004AAC"/>
                </a:solidFill>
                <a:latin typeface="Trebuchet MS"/>
                <a:cs typeface="Trebuchet MS"/>
              </a:rPr>
              <a:t>Family </a:t>
            </a:r>
            <a:r>
              <a:rPr sz="2850" b="1" spc="160" dirty="0">
                <a:solidFill>
                  <a:srgbClr val="004AAC"/>
                </a:solidFill>
                <a:latin typeface="Trebuchet MS"/>
                <a:cs typeface="Trebuchet MS"/>
              </a:rPr>
              <a:t>Engagement </a:t>
            </a:r>
            <a:r>
              <a:rPr sz="2850" b="1" spc="95" dirty="0">
                <a:solidFill>
                  <a:srgbClr val="004AAC"/>
                </a:solidFill>
                <a:latin typeface="Trebuchet MS"/>
                <a:cs typeface="Trebuchet MS"/>
              </a:rPr>
              <a:t>Plan </a:t>
            </a:r>
            <a:r>
              <a:rPr sz="2850" b="1" spc="100" dirty="0">
                <a:solidFill>
                  <a:srgbClr val="004AAC"/>
                </a:solidFill>
                <a:latin typeface="Trebuchet MS"/>
                <a:cs typeface="Trebuchet MS"/>
              </a:rPr>
              <a:t> </a:t>
            </a:r>
            <a:r>
              <a:rPr sz="2850" b="1" spc="105" dirty="0">
                <a:solidFill>
                  <a:srgbClr val="004AAC"/>
                </a:solidFill>
                <a:latin typeface="Trebuchet MS"/>
                <a:cs typeface="Trebuchet MS"/>
              </a:rPr>
              <a:t>School-Parent </a:t>
            </a:r>
            <a:r>
              <a:rPr sz="2850" b="1" spc="120" dirty="0">
                <a:solidFill>
                  <a:srgbClr val="004AAC"/>
                </a:solidFill>
                <a:latin typeface="Trebuchet MS"/>
                <a:cs typeface="Trebuchet MS"/>
              </a:rPr>
              <a:t>Grade</a:t>
            </a:r>
            <a:r>
              <a:rPr sz="2850" b="1" spc="105" dirty="0">
                <a:solidFill>
                  <a:srgbClr val="004AAC"/>
                </a:solidFill>
                <a:latin typeface="Trebuchet MS"/>
                <a:cs typeface="Trebuchet MS"/>
              </a:rPr>
              <a:t> </a:t>
            </a:r>
            <a:r>
              <a:rPr sz="2850" b="1" spc="65" dirty="0">
                <a:solidFill>
                  <a:srgbClr val="004AAC"/>
                </a:solidFill>
                <a:latin typeface="Trebuchet MS"/>
                <a:cs typeface="Trebuchet MS"/>
              </a:rPr>
              <a:t>Level</a:t>
            </a:r>
            <a:r>
              <a:rPr sz="2850" b="1" spc="105" dirty="0">
                <a:solidFill>
                  <a:srgbClr val="004AAC"/>
                </a:solidFill>
                <a:latin typeface="Trebuchet MS"/>
                <a:cs typeface="Trebuchet MS"/>
              </a:rPr>
              <a:t> </a:t>
            </a:r>
            <a:r>
              <a:rPr sz="2850" b="1" spc="160" dirty="0">
                <a:solidFill>
                  <a:srgbClr val="004AAC"/>
                </a:solidFill>
                <a:latin typeface="Trebuchet MS"/>
                <a:cs typeface="Trebuchet MS"/>
              </a:rPr>
              <a:t>Compacts</a:t>
            </a:r>
            <a:endParaRPr sz="2850" dirty="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3989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1317</TotalTime>
  <Words>918</Words>
  <Application>Microsoft Office PowerPoint</Application>
  <PresentationFormat>Custom</PresentationFormat>
  <Paragraphs>90</Paragraphs>
  <Slides>18</Slides>
  <Notes>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ANNUAL TITLE I  PARENT MEETING</vt:lpstr>
      <vt:lpstr>What is a Title I School?</vt:lpstr>
      <vt:lpstr>Instructional Supplies Technology Professional Development  Family Engagement Liaison</vt:lpstr>
      <vt:lpstr>Shirley Hills Elementary is a School-  Wide Title I school, therefore ALL  students benefit from Title I resources.</vt:lpstr>
      <vt:lpstr>Shirley Hills Elementary  School-Wide Program and  School-Wide Goals</vt:lpstr>
      <vt:lpstr>What programs/supports are  in place to help my child?</vt:lpstr>
      <vt:lpstr>Which Curriculum  does our school use?</vt:lpstr>
      <vt:lpstr>What tests will my  child take?</vt:lpstr>
      <vt:lpstr>Family Engagement  Requirements</vt:lpstr>
      <vt:lpstr>Family</vt:lpstr>
      <vt:lpstr>What is a School-Parent Compact?</vt:lpstr>
      <vt:lpstr>PowerPoint Presentation</vt:lpstr>
      <vt:lpstr>PowerPoint Presentation</vt:lpstr>
      <vt:lpstr>Staff Capacity for Family Engagement</vt:lpstr>
      <vt:lpstr>Contact us with any questions you have, and we will address your  concerns as quickly as possible!</vt:lpstr>
      <vt:lpstr>Other Federal Programs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Shirley Hills Elementary</dc:title>
  <dc:creator>Heather Bowen</dc:creator>
  <cp:keywords>DAFJysGAcwQ,BADmaisu6HU</cp:keywords>
  <cp:lastModifiedBy>Bowen, Heather</cp:lastModifiedBy>
  <cp:revision>105</cp:revision>
  <dcterms:created xsi:type="dcterms:W3CDTF">2022-08-24T13:14:00Z</dcterms:created>
  <dcterms:modified xsi:type="dcterms:W3CDTF">2024-08-28T16:20:18Z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2022-08-24T00:00:00Z</vt:filetime>
  </property>
  <property fmtid="{D5CDD505-2E9C-101B-9397-08002B2CF9AE}" pid="3" name="Creator">
    <vt:lpwstr>Canva</vt:lpwstr>
  </property>
  <property fmtid="{D5CDD505-2E9C-101B-9397-08002B2CF9AE}" pid="4" name="LastSaved">
    <vt:filetime>2022-08-24T00:00:00Z</vt:filetime>
  </property>
</Properties>
</file>