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6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Long a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Author’s Purpose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Quotation marks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Commas in dialogue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Subtraction and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addition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Telling time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Cardinal and intermediate directions, compass rose, Where in the world is Prattville, AL?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Learning about goal achievement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leader of the Week 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November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27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2023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Friday, December 1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reading comprehension test-3.1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Friday, December 1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spelling test-3.1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Minor grade on telling time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December </a:t>
            </a:r>
            <a:r>
              <a:rPr lang="en-US" sz="1300" dirty="0" smtClean="0"/>
              <a:t>1</a:t>
            </a:r>
            <a:r>
              <a:rPr lang="en-US" sz="1300" baseline="30000" dirty="0" smtClean="0"/>
              <a:t>st</a:t>
            </a:r>
            <a:r>
              <a:rPr lang="en-US" sz="1300" dirty="0" smtClean="0"/>
              <a:t>- Jingle Bells and </a:t>
            </a:r>
            <a:r>
              <a:rPr lang="en-US" sz="1300" dirty="0" smtClean="0"/>
              <a:t>Jammies</a:t>
            </a:r>
          </a:p>
          <a:p>
            <a:r>
              <a:rPr lang="en-US" sz="1300" dirty="0" smtClean="0"/>
              <a:t>December 5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last day for AR challenge</a:t>
            </a:r>
          </a:p>
          <a:p>
            <a:r>
              <a:rPr lang="en-US" sz="1300" dirty="0" smtClean="0"/>
              <a:t>December 8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AR movie reward</a:t>
            </a:r>
          </a:p>
          <a:p>
            <a:r>
              <a:rPr lang="en-US" sz="1300" dirty="0" smtClean="0"/>
              <a:t>December 8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special snack</a:t>
            </a:r>
          </a:p>
          <a:p>
            <a:r>
              <a:rPr lang="en-US" sz="1300" dirty="0" smtClean="0"/>
              <a:t>December 8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Spirit Day-Christmas Characters</a:t>
            </a:r>
          </a:p>
          <a:p>
            <a:r>
              <a:rPr lang="en-US" sz="1300" dirty="0" smtClean="0"/>
              <a:t>December 12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Christmas Program-8:15-8:45</a:t>
            </a:r>
          </a:p>
          <a:p>
            <a:r>
              <a:rPr lang="en-US" sz="1300" dirty="0" smtClean="0"/>
              <a:t>December 15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Christmas Party</a:t>
            </a:r>
          </a:p>
          <a:p>
            <a:r>
              <a:rPr lang="en-US" sz="1300" dirty="0" smtClean="0"/>
              <a:t>December 19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- 9 weeks </a:t>
            </a:r>
            <a:r>
              <a:rPr lang="en-US" sz="1300" smtClean="0"/>
              <a:t>ends-early dismissal </a:t>
            </a:r>
            <a:endParaRPr lang="en-US" sz="1300" dirty="0" smtClean="0"/>
          </a:p>
          <a:p>
            <a:endParaRPr lang="en-US" sz="13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0" ma:contentTypeDescription="Create a new document." ma:contentTypeScope="" ma:versionID="b24292dc13592f91b60c2c01ab99b770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b81d1a0c2d01951ee4990f66bc96337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Props1.xml><?xml version="1.0" encoding="utf-8"?>
<ds:datastoreItem xmlns:ds="http://schemas.openxmlformats.org/officeDocument/2006/customXml" ds:itemID="{C46D75C7-4CED-4420-8C3E-837FC17547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262A16-E7D7-4E7E-8230-5D8DD9148914}">
  <ds:schemaRefs>
    <ds:schemaRef ds:uri="http://schemas.microsoft.com/office/2006/documentManagement/types"/>
    <ds:schemaRef ds:uri="80b9745e-708a-4de7-b76f-403203919f7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1973</TotalTime>
  <Words>142</Words>
  <Application>Microsoft Office PowerPoint</Application>
  <PresentationFormat>Custom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47</cp:revision>
  <cp:lastPrinted>2023-11-15T17:08:56Z</cp:lastPrinted>
  <dcterms:created xsi:type="dcterms:W3CDTF">2016-06-16T14:10:06Z</dcterms:created>
  <dcterms:modified xsi:type="dcterms:W3CDTF">2023-11-15T17:09:07Z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