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0"/>
  </p:normalViewPr>
  <p:slideViewPr>
    <p:cSldViewPr snapToGrid="0" snapToObjects="1">
      <p:cViewPr varScale="1">
        <p:scale>
          <a:sx n="74" d="100"/>
          <a:sy n="74" d="100"/>
        </p:scale>
        <p:origin x="29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B9EC6B1-BA75-4BD3-BF41-750B7D4FD2F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73163"/>
            <a:ext cx="2447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6E8957A-4AF8-4C39-B980-FE5E2F9FC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96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E8957A-4AF8-4C39-B980-FE5E2F9FCA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6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7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4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6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1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72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48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4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0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8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981E2-2529-C94F-B4D1-6E55A24C7E2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87DB6-AD82-7E46-8FD6-292A37700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6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veronica.hardy@acboe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B7131CD1-6596-B54D-9192-FECF384429BC}"/>
              </a:ext>
            </a:extLst>
          </p:cNvPr>
          <p:cNvSpPr txBox="1"/>
          <p:nvPr/>
        </p:nvSpPr>
        <p:spPr>
          <a:xfrm>
            <a:off x="660400" y="603250"/>
            <a:ext cx="6451600" cy="8851900"/>
          </a:xfrm>
          <a:prstGeom prst="rect">
            <a:avLst/>
          </a:prstGeom>
          <a:solidFill>
            <a:schemeClr val="lt1"/>
          </a:solidFill>
          <a:ln w="57150">
            <a:solidFill>
              <a:schemeClr val="accent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Dear Parent(s)/Guardian(s):			August 18, 2026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Welcome Back to School! I hope that you and your family had a fun and relaxing summer. I am Mrs. Hardy, your child’s School Counselor. I am entering my 26</a:t>
            </a:r>
            <a:r>
              <a:rPr lang="en-US" sz="1400" baseline="30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year in Autauga County Schools and I am thrilled to be your school counselor! </a:t>
            </a: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 I have the privilege to work with every student at PPS. My primary responsibility is to 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enhance students’ academic development, career development, and foundational wellness.</a:t>
            </a: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look forward to working with you and your child this year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School Counseling program at Prattvill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 Primary School</a:t>
            </a: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includes a variety of counseling services for each and every student. </a:t>
            </a: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Counseling Services are provided at the</a:t>
            </a:r>
            <a:r>
              <a:rPr lang="en-US" sz="1400" b="0" i="0" dirty="0">
                <a:effectLst/>
              </a:rPr>
              <a:t> classroom level, small group level, as well as at the short-term individual counseling level.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JFHappyScrappy Medium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>
              <a:spcBef>
                <a:spcPts val="0"/>
              </a:spcBef>
              <a:spcAft>
                <a:spcPts val="1125"/>
              </a:spcAft>
            </a:pPr>
            <a:r>
              <a:rPr lang="en-US" sz="1300" b="1" i="0" u="none" strike="noStrike" dirty="0">
                <a:solidFill>
                  <a:srgbClr val="000000"/>
                </a:solidFill>
                <a:effectLst/>
              </a:rPr>
              <a:t>CLASSROOM LESSONS</a:t>
            </a:r>
            <a:r>
              <a:rPr lang="en-US" sz="13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are presented to each classroom with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an emphasis on bullying prevention, child protection, </a:t>
            </a:r>
            <a:r>
              <a:rPr lang="en-US" sz="1400" dirty="0">
                <a:solidFill>
                  <a:srgbClr val="000000"/>
                </a:solidFill>
              </a:rPr>
              <a:t>coping skills, diversity, self-respect, integrity, and etc.</a:t>
            </a:r>
            <a:endParaRPr lang="en-US" sz="1400" b="0" i="0" u="none" strike="noStrike" dirty="0">
              <a:solidFill>
                <a:srgbClr val="000000"/>
              </a:solidFill>
              <a:effectLst/>
            </a:endParaRPr>
          </a:p>
          <a:p>
            <a:pPr rtl="0">
              <a:spcBef>
                <a:spcPts val="0"/>
              </a:spcBef>
              <a:spcAft>
                <a:spcPts val="1125"/>
              </a:spcAft>
            </a:pPr>
            <a:r>
              <a:rPr lang="en-US" sz="1300" b="1" i="0" u="none" strike="noStrike" dirty="0">
                <a:solidFill>
                  <a:srgbClr val="000000"/>
                </a:solidFill>
                <a:effectLst/>
              </a:rPr>
              <a:t>SMALL GROUP COUNSELING</a:t>
            </a:r>
            <a:r>
              <a:rPr lang="en-US" sz="1400" b="0" i="0" dirty="0">
                <a:solidFill>
                  <a:srgbClr val="636363"/>
                </a:solidFill>
                <a:effectLst/>
                <a:latin typeface="Carrois Gothic"/>
              </a:rPr>
              <a:t> </a:t>
            </a:r>
            <a:r>
              <a:rPr lang="en-US" sz="1400" b="0" i="0" dirty="0">
                <a:effectLst/>
              </a:rPr>
              <a:t>is provided for small groups of students experiencing similar concerns. These may include identifying feelings/emotions, self-control, coping with separation/divorce, and grief. </a:t>
            </a:r>
            <a:endParaRPr lang="en-US" sz="1400" b="0" i="0" u="none" strike="noStrike" dirty="0">
              <a:effectLst/>
            </a:endParaRPr>
          </a:p>
          <a:p>
            <a:pPr rtl="0">
              <a:spcBef>
                <a:spcPts val="0"/>
              </a:spcBef>
              <a:spcAft>
                <a:spcPts val="1125"/>
              </a:spcAft>
            </a:pPr>
            <a:r>
              <a:rPr lang="en-US" sz="1300" b="1" i="0" u="none" strike="noStrike" dirty="0">
                <a:solidFill>
                  <a:srgbClr val="000000"/>
                </a:solidFill>
                <a:effectLst/>
              </a:rPr>
              <a:t>INDIVIDUAL COUNSELING</a:t>
            </a:r>
            <a:r>
              <a:rPr lang="en-US" sz="13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1400" b="0" i="0" u="none" strike="noStrike" dirty="0">
                <a:effectLst/>
              </a:rPr>
              <a:t>is offered on a short-term basis for a variety of student concerns. Students may request to see the counselor or be referred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by school staff and parents/guardians. 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Confidentiality is respected between the students and counselor, unless there is a clear and present danger to the students and/or other persons.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300" b="1" i="0" u="none" strike="noStrike" dirty="0">
                <a:solidFill>
                  <a:srgbClr val="000000"/>
                </a:solidFill>
                <a:effectLst/>
              </a:rPr>
              <a:t>ASSIST PARENTS/GUARDIANS</a:t>
            </a:r>
            <a:r>
              <a:rPr lang="en-US" sz="13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1400" b="0" i="0" u="none" strike="noStrike" dirty="0">
                <a:effectLst/>
              </a:rPr>
              <a:t>with home/school communication, providing informational resources, referrals to community agencies, parent/child relationships and specific concerns.</a:t>
            </a:r>
            <a:endParaRPr lang="en-US" sz="1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200" b="0" dirty="0">
              <a:effectLst/>
            </a:endParaRPr>
          </a:p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Please feel free to contact me anytime you need assistance by email at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hlinkClick r:id="rId4"/>
              </a:rPr>
              <a:t>veronica.hardy@acboe.net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 or by phone at (334) 365-6277 Ext. 1216.</a:t>
            </a:r>
            <a:endParaRPr lang="en-US" sz="14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JFHappyScrappy Medium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are going to have a great year!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JFHappyScrappy Medium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latin typeface="JFHappyScrappy Medium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Sincerely,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Mrs. Veronica Hardy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School Counselor</a:t>
            </a:r>
            <a:endParaRPr lang="en-US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PPS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sz="1400" dirty="0">
                <a:effectLst/>
                <a:latin typeface="JFHappyScrappy Medium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JFHappyScrappy Medium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School Counselor Education Quote Lettering PNG &amp; SVG Design ...">
            <a:extLst>
              <a:ext uri="{FF2B5EF4-FFF2-40B4-BE49-F238E27FC236}">
                <a16:creationId xmlns:a16="http://schemas.microsoft.com/office/drawing/2014/main" id="{AE8F0ECA-9BF1-45C0-BFA2-AA3A07D9E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196" y="7543800"/>
            <a:ext cx="2033528" cy="178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526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528</TotalTime>
  <Words>361</Words>
  <Application>Microsoft Office PowerPoint</Application>
  <PresentationFormat>Custom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Cambria</vt:lpstr>
      <vt:lpstr>Carrois Gothic</vt:lpstr>
      <vt:lpstr>JFHappyScrappy Medium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Stenson, Adrianne</dc:creator>
  <cp:lastModifiedBy>Veronica Hardy</cp:lastModifiedBy>
  <cp:revision>21</cp:revision>
  <cp:lastPrinted>2026-05-26T03:13:39Z</cp:lastPrinted>
  <dcterms:created xsi:type="dcterms:W3CDTF">2018-08-30T15:10:32Z</dcterms:created>
  <dcterms:modified xsi:type="dcterms:W3CDTF">2026-08-17T14:20:05Z</dcterms:modified>
</cp:coreProperties>
</file>