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11" r:id="rId2"/>
  </p:sldMasterIdLst>
  <p:notesMasterIdLst>
    <p:notesMasterId r:id="rId4"/>
  </p:notesMasterIdLst>
  <p:handoutMasterIdLst>
    <p:handoutMasterId r:id="rId5"/>
  </p:handoutMasterIdLst>
  <p:sldIdLst>
    <p:sldId id="268" r:id="rId3"/>
  </p:sldIdLst>
  <p:sldSz cx="10058400" cy="7772400"/>
  <p:notesSz cx="9236075"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709C"/>
    <a:srgbClr val="2698BE"/>
    <a:srgbClr val="7CC242"/>
    <a:srgbClr val="003F5C"/>
    <a:srgbClr val="047733"/>
    <a:srgbClr val="5D2C90"/>
    <a:srgbClr val="00452E"/>
    <a:srgbClr val="1E3E71"/>
    <a:srgbClr val="354537"/>
    <a:srgbClr val="2130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85557" autoAdjust="0"/>
  </p:normalViewPr>
  <p:slideViewPr>
    <p:cSldViewPr snapToGrid="0" snapToObjects="1">
      <p:cViewPr varScale="1">
        <p:scale>
          <a:sx n="88" d="100"/>
          <a:sy n="88" d="100"/>
        </p:scale>
        <p:origin x="2586" y="90"/>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20" d="100"/>
          <a:sy n="120" d="100"/>
        </p:scale>
        <p:origin x="31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in Chaumont" userId="cf002264-b6a8-49fa-92c5-c20cf1cfcf0d" providerId="ADAL" clId="{EC0FB7CA-7F9A-4901-9EE0-C61DC94D99AC}"/>
    <pc:docChg chg="modMainMaster">
      <pc:chgData name="Kristin Chaumont" userId="cf002264-b6a8-49fa-92c5-c20cf1cfcf0d" providerId="ADAL" clId="{EC0FB7CA-7F9A-4901-9EE0-C61DC94D99AC}" dt="2022-12-19T18:53:13.412" v="0" actId="962"/>
      <pc:docMkLst>
        <pc:docMk/>
      </pc:docMkLst>
      <pc:sldMasterChg chg="modSldLayout">
        <pc:chgData name="Kristin Chaumont" userId="cf002264-b6a8-49fa-92c5-c20cf1cfcf0d" providerId="ADAL" clId="{EC0FB7CA-7F9A-4901-9EE0-C61DC94D99AC}" dt="2022-12-19T18:53:13.412" v="0" actId="962"/>
        <pc:sldMasterMkLst>
          <pc:docMk/>
          <pc:sldMasterMk cId="2764082939" sldId="2147483696"/>
        </pc:sldMasterMkLst>
        <pc:sldLayoutChg chg="modSp mod">
          <pc:chgData name="Kristin Chaumont" userId="cf002264-b6a8-49fa-92c5-c20cf1cfcf0d" providerId="ADAL" clId="{EC0FB7CA-7F9A-4901-9EE0-C61DC94D99AC}" dt="2022-12-19T18:53:13.412" v="0" actId="962"/>
          <pc:sldLayoutMkLst>
            <pc:docMk/>
            <pc:sldMasterMk cId="2764082939" sldId="2147483696"/>
            <pc:sldLayoutMk cId="3143661890" sldId="2147483718"/>
          </pc:sldLayoutMkLst>
          <pc:picChg chg="mod">
            <ac:chgData name="Kristin Chaumont" userId="cf002264-b6a8-49fa-92c5-c20cf1cfcf0d" providerId="ADAL" clId="{EC0FB7CA-7F9A-4901-9EE0-C61DC94D99AC}" dt="2022-12-19T18:53:13.412" v="0" actId="962"/>
            <ac:picMkLst>
              <pc:docMk/>
              <pc:sldMasterMk cId="2764082939" sldId="2147483696"/>
              <pc:sldLayoutMk cId="3143661890" sldId="2147483718"/>
              <ac:picMk id="16" creationId="{3784142F-0119-DAD0-0AD6-2C7AEF7C5C4F}"/>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7A72135-1B93-284C-B852-D7B891F94DB1}"/>
              </a:ext>
            </a:extLst>
          </p:cNvPr>
          <p:cNvSpPr>
            <a:spLocks noGrp="1"/>
          </p:cNvSpPr>
          <p:nvPr>
            <p:ph type="hdr" sz="quarter"/>
          </p:nvPr>
        </p:nvSpPr>
        <p:spPr>
          <a:xfrm>
            <a:off x="0" y="3"/>
            <a:ext cx="4002299" cy="351737"/>
          </a:xfrm>
          <a:prstGeom prst="rect">
            <a:avLst/>
          </a:prstGeom>
        </p:spPr>
        <p:txBody>
          <a:bodyPr vert="horz" lIns="93177" tIns="46589" rIns="93177" bIns="46589" rtlCol="0"/>
          <a:lstStyle>
            <a:lvl1pPr algn="l">
              <a:defRPr sz="1200"/>
            </a:lvl1pPr>
          </a:lstStyle>
          <a:p>
            <a:endParaRPr lang="en-US" dirty="0">
              <a:latin typeface="Arial" panose="020B0604020202020204" pitchFamily="34" charset="0"/>
            </a:endParaRPr>
          </a:p>
        </p:txBody>
      </p:sp>
      <p:sp>
        <p:nvSpPr>
          <p:cNvPr id="3" name="Date Placeholder 2">
            <a:extLst>
              <a:ext uri="{FF2B5EF4-FFF2-40B4-BE49-F238E27FC236}">
                <a16:creationId xmlns:a16="http://schemas.microsoft.com/office/drawing/2014/main" xmlns="" id="{2AEA7D22-BE55-084B-95A3-2CE5342BFA13}"/>
              </a:ext>
            </a:extLst>
          </p:cNvPr>
          <p:cNvSpPr>
            <a:spLocks noGrp="1"/>
          </p:cNvSpPr>
          <p:nvPr>
            <p:ph type="dt" sz="quarter" idx="1"/>
          </p:nvPr>
        </p:nvSpPr>
        <p:spPr>
          <a:xfrm>
            <a:off x="5231640" y="3"/>
            <a:ext cx="4002299" cy="351737"/>
          </a:xfrm>
          <a:prstGeom prst="rect">
            <a:avLst/>
          </a:prstGeom>
        </p:spPr>
        <p:txBody>
          <a:bodyPr vert="horz" lIns="93177" tIns="46589" rIns="93177" bIns="46589" rtlCol="0"/>
          <a:lstStyle>
            <a:lvl1pPr algn="r">
              <a:defRPr sz="1200"/>
            </a:lvl1pPr>
          </a:lstStyle>
          <a:p>
            <a:fld id="{01256DE1-0B4F-C64B-9182-C3A4ACEFB6CC}" type="datetimeFigureOut">
              <a:rPr lang="en-US" smtClean="0">
                <a:latin typeface="Arial" panose="020B0604020202020204" pitchFamily="34" charset="0"/>
              </a:rPr>
              <a:t>8/22/2023</a:t>
            </a:fld>
            <a:endParaRPr lang="en-US" dirty="0">
              <a:latin typeface="Arial" panose="020B0604020202020204" pitchFamily="34" charset="0"/>
            </a:endParaRPr>
          </a:p>
        </p:txBody>
      </p:sp>
      <p:sp>
        <p:nvSpPr>
          <p:cNvPr id="4" name="Footer Placeholder 3">
            <a:extLst>
              <a:ext uri="{FF2B5EF4-FFF2-40B4-BE49-F238E27FC236}">
                <a16:creationId xmlns:a16="http://schemas.microsoft.com/office/drawing/2014/main" xmlns="" id="{8622CE8E-8BDF-D344-B0A5-CEAEEB399BD9}"/>
              </a:ext>
            </a:extLst>
          </p:cNvPr>
          <p:cNvSpPr>
            <a:spLocks noGrp="1"/>
          </p:cNvSpPr>
          <p:nvPr>
            <p:ph type="ftr" sz="quarter" idx="2"/>
          </p:nvPr>
        </p:nvSpPr>
        <p:spPr>
          <a:xfrm>
            <a:off x="0" y="6658664"/>
            <a:ext cx="4002299" cy="351736"/>
          </a:xfrm>
          <a:prstGeom prst="rect">
            <a:avLst/>
          </a:prstGeom>
        </p:spPr>
        <p:txBody>
          <a:bodyPr vert="horz" lIns="93177" tIns="46589" rIns="93177" bIns="46589" rtlCol="0" anchor="b"/>
          <a:lstStyle>
            <a:lvl1pPr algn="l">
              <a:defRPr sz="1200"/>
            </a:lvl1pPr>
          </a:lstStyle>
          <a:p>
            <a:endParaRPr lang="en-US" dirty="0">
              <a:latin typeface="Arial" panose="020B0604020202020204" pitchFamily="34" charset="0"/>
            </a:endParaRPr>
          </a:p>
        </p:txBody>
      </p:sp>
      <p:sp>
        <p:nvSpPr>
          <p:cNvPr id="5" name="Slide Number Placeholder 4">
            <a:extLst>
              <a:ext uri="{FF2B5EF4-FFF2-40B4-BE49-F238E27FC236}">
                <a16:creationId xmlns:a16="http://schemas.microsoft.com/office/drawing/2014/main" xmlns="" id="{4EE1DF63-4881-CB4D-918B-DCFB215C433E}"/>
              </a:ext>
            </a:extLst>
          </p:cNvPr>
          <p:cNvSpPr>
            <a:spLocks noGrp="1"/>
          </p:cNvSpPr>
          <p:nvPr>
            <p:ph type="sldNum" sz="quarter" idx="3"/>
          </p:nvPr>
        </p:nvSpPr>
        <p:spPr>
          <a:xfrm>
            <a:off x="5231640" y="6658664"/>
            <a:ext cx="4002299" cy="351736"/>
          </a:xfrm>
          <a:prstGeom prst="rect">
            <a:avLst/>
          </a:prstGeom>
        </p:spPr>
        <p:txBody>
          <a:bodyPr vert="horz" lIns="93177" tIns="46589" rIns="93177" bIns="46589" rtlCol="0" anchor="b"/>
          <a:lstStyle>
            <a:lvl1pPr algn="r">
              <a:defRPr sz="1200"/>
            </a:lvl1pPr>
          </a:lstStyle>
          <a:p>
            <a:fld id="{97D9CFD3-2AF5-8842-8F61-48CC4BD19D47}"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4270852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5231640" y="0"/>
            <a:ext cx="4002299" cy="350520"/>
          </a:xfrm>
          <a:prstGeom prst="rect">
            <a:avLst/>
          </a:prstGeom>
        </p:spPr>
        <p:txBody>
          <a:bodyPr vert="horz" lIns="93177" tIns="46589" rIns="93177" bIns="46589" rtlCol="0"/>
          <a:lstStyle>
            <a:lvl1pPr algn="r">
              <a:defRPr sz="1200">
                <a:latin typeface="Arial" panose="020B0604020202020204" pitchFamily="34" charset="0"/>
              </a:defRPr>
            </a:lvl1pPr>
          </a:lstStyle>
          <a:p>
            <a:fld id="{0BD83910-D037-459B-8E0D-6297AE3FB870}" type="datetimeFigureOut">
              <a:rPr lang="en-US" smtClean="0"/>
              <a:pPr/>
              <a:t>8/22/2023</a:t>
            </a:fld>
            <a:endParaRPr lang="en-US" dirty="0"/>
          </a:p>
        </p:txBody>
      </p:sp>
      <p:sp>
        <p:nvSpPr>
          <p:cNvPr id="4" name="Slide Image Placeholder 3"/>
          <p:cNvSpPr>
            <a:spLocks noGrp="1" noRot="1" noChangeAspect="1"/>
          </p:cNvSpPr>
          <p:nvPr>
            <p:ph type="sldImg" idx="2"/>
          </p:nvPr>
        </p:nvSpPr>
        <p:spPr>
          <a:xfrm>
            <a:off x="2917825" y="525463"/>
            <a:ext cx="3400425"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3608" y="3329940"/>
            <a:ext cx="7388860" cy="31546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658664"/>
            <a:ext cx="4002299" cy="3505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5231640" y="6658664"/>
            <a:ext cx="4002299" cy="3505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76D97A08-3820-4CD6-86BB-17C67C0D54B2}" type="slidenum">
              <a:rPr lang="en-US" smtClean="0"/>
              <a:pPr/>
              <a:t>‹#›</a:t>
            </a:fld>
            <a:endParaRPr lang="en-US" dirty="0"/>
          </a:p>
        </p:txBody>
      </p:sp>
    </p:spTree>
    <p:extLst>
      <p:ext uri="{BB962C8B-B14F-4D97-AF65-F5344CB8AC3E}">
        <p14:creationId xmlns:p14="http://schemas.microsoft.com/office/powerpoint/2010/main" val="3232521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6D97A08-3820-4CD6-86BB-17C67C0D54B2}" type="slidenum">
              <a:rPr lang="en-US" smtClean="0"/>
              <a:pPr/>
              <a:t>1</a:t>
            </a:fld>
            <a:endParaRPr lang="en-US" dirty="0"/>
          </a:p>
        </p:txBody>
      </p:sp>
    </p:spTree>
    <p:extLst>
      <p:ext uri="{BB962C8B-B14F-4D97-AF65-F5344CB8AC3E}">
        <p14:creationId xmlns:p14="http://schemas.microsoft.com/office/powerpoint/2010/main" val="429446302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hyperlink" Target="https://www.fns.usda.gov/cr/fns-nondiscrimination-statement" TargetMode="External"/><Relationship Id="rId3" Type="http://schemas.openxmlformats.org/officeDocument/2006/relationships/image" Target="../media/image2.png"/><Relationship Id="rId7" Type="http://schemas.openxmlformats.org/officeDocument/2006/relationships/hyperlink" Target="https://www.instagram.com/texasagriculture/?hl=en" TargetMode="External"/><Relationship Id="rId12"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11" Type="http://schemas.openxmlformats.org/officeDocument/2006/relationships/hyperlink" Target="https://www.youtube.com/channel/UC8e-ZfjMoig2DWArJq1wRpQ" TargetMode="External"/><Relationship Id="rId5" Type="http://schemas.openxmlformats.org/officeDocument/2006/relationships/hyperlink" Target="https://www.facebook.com/TexasDepartmentofAgriculture/" TargetMode="External"/><Relationship Id="rId15" Type="http://schemas.openxmlformats.org/officeDocument/2006/relationships/image" Target="../media/image8.png"/><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hyperlink" Target="https://twitter.com/TexasDeptofAg?ref_src=twsrc%5egoogle|twcamp%5eserp|twgr%5eauthor" TargetMode="External"/><Relationship Id="rId14" Type="http://schemas.openxmlformats.org/officeDocument/2006/relationships/hyperlink" Target="https://www.texasagriculture.gov/"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xmlns="" id="{3784142F-0119-DAD0-0AD6-2C7AEF7C5C4F}"/>
              </a:ext>
              <a:ext uri="{C183D7F6-B498-43B3-948B-1728B52AA6E4}">
                <adec:decorative xmlns:adec="http://schemas.microsoft.com/office/drawing/2017/decorative" xmlns=""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0058399" cy="7772400"/>
          </a:xfrm>
          <a:prstGeom prst="rect">
            <a:avLst/>
          </a:prstGeom>
        </p:spPr>
      </p:pic>
      <p:sp>
        <p:nvSpPr>
          <p:cNvPr id="5" name="Rectangle 4">
            <a:extLst>
              <a:ext uri="{FF2B5EF4-FFF2-40B4-BE49-F238E27FC236}">
                <a16:creationId xmlns:a16="http://schemas.microsoft.com/office/drawing/2014/main" xmlns="" id="{6BABA7AC-E9A4-DD24-D420-6ABB9D0A7D16}"/>
              </a:ext>
              <a:ext uri="{C183D7F6-B498-43B3-948B-1728B52AA6E4}">
                <adec:decorative xmlns:adec="http://schemas.microsoft.com/office/drawing/2017/decorative" xmlns="" val="1"/>
              </a:ext>
            </a:extLst>
          </p:cNvPr>
          <p:cNvSpPr/>
          <p:nvPr userDrawn="1"/>
        </p:nvSpPr>
        <p:spPr>
          <a:xfrm>
            <a:off x="0" y="6694098"/>
            <a:ext cx="10058400" cy="1075795"/>
          </a:xfrm>
          <a:prstGeom prst="rect">
            <a:avLst/>
          </a:prstGeom>
          <a:solidFill>
            <a:srgbClr val="1E70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50" dirty="0">
              <a:solidFill>
                <a:schemeClr val="bg1"/>
              </a:solidFill>
              <a:latin typeface="Arial" panose="020B0604020202020204" pitchFamily="34" charset="0"/>
            </a:endParaRPr>
          </a:p>
        </p:txBody>
      </p:sp>
      <p:pic>
        <p:nvPicPr>
          <p:cNvPr id="6" name="Picture 5">
            <a:extLst>
              <a:ext uri="{FF2B5EF4-FFF2-40B4-BE49-F238E27FC236}">
                <a16:creationId xmlns:a16="http://schemas.microsoft.com/office/drawing/2014/main" xmlns="" id="{A1D109B9-BC13-DE70-AA11-2F536232A1D7}"/>
              </a:ext>
              <a:ext uri="{C183D7F6-B498-43B3-948B-1728B52AA6E4}">
                <adec:decorative xmlns:adec="http://schemas.microsoft.com/office/drawing/2017/decorative" xmlns=""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2179" y="6539473"/>
            <a:ext cx="483046" cy="731940"/>
          </a:xfrm>
          <a:prstGeom prst="rect">
            <a:avLst/>
          </a:prstGeom>
        </p:spPr>
      </p:pic>
      <p:sp>
        <p:nvSpPr>
          <p:cNvPr id="7" name="TextBox 6">
            <a:extLst>
              <a:ext uri="{FF2B5EF4-FFF2-40B4-BE49-F238E27FC236}">
                <a16:creationId xmlns:a16="http://schemas.microsoft.com/office/drawing/2014/main" xmlns="" id="{7E88335A-F181-5530-93C2-AC270EDCD752}"/>
              </a:ext>
              <a:ext uri="{C183D7F6-B498-43B3-948B-1728B52AA6E4}">
                <adec:decorative xmlns:adec="http://schemas.microsoft.com/office/drawing/2017/decorative" xmlns="" val="1"/>
              </a:ext>
            </a:extLst>
          </p:cNvPr>
          <p:cNvSpPr txBox="1"/>
          <p:nvPr userDrawn="1"/>
        </p:nvSpPr>
        <p:spPr>
          <a:xfrm>
            <a:off x="149305" y="7247638"/>
            <a:ext cx="2233690" cy="369332"/>
          </a:xfrm>
          <a:prstGeom prst="rect">
            <a:avLst/>
          </a:prstGeom>
          <a:noFill/>
        </p:spPr>
        <p:txBody>
          <a:bodyPr wrap="square" rtlCol="0">
            <a:spAutoFit/>
          </a:bodyPr>
          <a:lstStyle/>
          <a:p>
            <a:pPr lvl="0"/>
            <a:r>
              <a:rPr lang="en-US" sz="900" dirty="0">
                <a:solidFill>
                  <a:schemeClr val="bg1"/>
                </a:solidFill>
                <a:latin typeface="Arial" panose="020B0604020202020204" pitchFamily="34" charset="0"/>
                <a:cs typeface="Arial" panose="020B0604020202020204" pitchFamily="34" charset="0"/>
              </a:rPr>
              <a:t>Food and Nutrition Division </a:t>
            </a:r>
          </a:p>
          <a:p>
            <a:pPr lvl="0"/>
            <a:r>
              <a:rPr lang="en-US" sz="900" dirty="0">
                <a:solidFill>
                  <a:schemeClr val="bg1"/>
                </a:solidFill>
                <a:latin typeface="Arial" panose="020B0604020202020204" pitchFamily="34" charset="0"/>
                <a:cs typeface="Arial" panose="020B0604020202020204" pitchFamily="34" charset="0"/>
              </a:rPr>
              <a:t>National School Lunch Program</a:t>
            </a:r>
          </a:p>
        </p:txBody>
      </p:sp>
      <p:sp>
        <p:nvSpPr>
          <p:cNvPr id="8" name="Date Placeholder 3">
            <a:extLst>
              <a:ext uri="{FF2B5EF4-FFF2-40B4-BE49-F238E27FC236}">
                <a16:creationId xmlns:a16="http://schemas.microsoft.com/office/drawing/2014/main" xmlns="" id="{A0C454A9-3835-2E1A-7DB9-DE231F464EEB}"/>
              </a:ext>
              <a:ext uri="{C183D7F6-B498-43B3-948B-1728B52AA6E4}">
                <adec:decorative xmlns:adec="http://schemas.microsoft.com/office/drawing/2017/decorative" xmlns="" val="1"/>
              </a:ext>
            </a:extLst>
          </p:cNvPr>
          <p:cNvSpPr>
            <a:spLocks noGrp="1"/>
          </p:cNvSpPr>
          <p:nvPr>
            <p:ph type="dt" sz="half" idx="2"/>
          </p:nvPr>
        </p:nvSpPr>
        <p:spPr>
          <a:xfrm>
            <a:off x="7641293" y="7241025"/>
            <a:ext cx="2263140" cy="369332"/>
          </a:xfrm>
          <a:prstGeom prst="rect">
            <a:avLst/>
          </a:prstGeom>
          <a:noFill/>
        </p:spPr>
        <p:txBody>
          <a:bodyPr wrap="square" rtlCol="0">
            <a:spAutoFit/>
          </a:bodyPr>
          <a:lstStyle>
            <a:lvl1pPr>
              <a:defRPr lang="en-US" sz="900" smtClean="0">
                <a:solidFill>
                  <a:schemeClr val="bg1"/>
                </a:solidFill>
                <a:latin typeface="Arial" panose="020B0604020202020204" pitchFamily="34" charset="0"/>
                <a:cs typeface="Arial" panose="020B0604020202020204" pitchFamily="34" charset="0"/>
              </a:defRPr>
            </a:lvl1pPr>
          </a:lstStyle>
          <a:p>
            <a:pPr algn="r"/>
            <a:r>
              <a:rPr lang="en-US"/>
              <a:t>Updated </a:t>
            </a:r>
            <a:fld id="{D814F2C5-5F35-406A-A8DD-5BA466086158}" type="datetime1">
              <a:rPr lang="en-US" smtClean="0"/>
              <a:t>8/22/2023</a:t>
            </a:fld>
            <a:endParaRPr lang="en-US"/>
          </a:p>
          <a:p>
            <a:pPr algn="r"/>
            <a:r>
              <a:rPr lang="en-US"/>
              <a:t>www.SquareMeals.org</a:t>
            </a:r>
            <a:endParaRPr lang="en-US" dirty="0"/>
          </a:p>
        </p:txBody>
      </p:sp>
      <p:pic>
        <p:nvPicPr>
          <p:cNvPr id="9" name="Picture 8">
            <a:extLst>
              <a:ext uri="{FF2B5EF4-FFF2-40B4-BE49-F238E27FC236}">
                <a16:creationId xmlns:a16="http://schemas.microsoft.com/office/drawing/2014/main" xmlns="" id="{DA20FACA-8F9E-0BD7-1E15-77461D09AB54}"/>
              </a:ext>
              <a:ext uri="{C183D7F6-B498-43B3-948B-1728B52AA6E4}">
                <adec:decorative xmlns:adec="http://schemas.microsoft.com/office/drawing/2017/decorative" xmlns=""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87431" y="6742005"/>
            <a:ext cx="520574" cy="505633"/>
          </a:xfrm>
          <a:prstGeom prst="rect">
            <a:avLst/>
          </a:prstGeom>
        </p:spPr>
      </p:pic>
      <p:pic>
        <p:nvPicPr>
          <p:cNvPr id="10" name="Picture 9">
            <a:hlinkClick r:id="rId5"/>
            <a:extLst>
              <a:ext uri="{FF2B5EF4-FFF2-40B4-BE49-F238E27FC236}">
                <a16:creationId xmlns:a16="http://schemas.microsoft.com/office/drawing/2014/main" xmlns="" id="{3BAEDAD3-19B3-94C9-BF32-3C83CC35E898}"/>
              </a:ext>
              <a:ext uri="{C183D7F6-B498-43B3-948B-1728B52AA6E4}">
                <adec:decorative xmlns:adec="http://schemas.microsoft.com/office/drawing/2017/decorative" xmlns="" val="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287431" y="6739365"/>
            <a:ext cx="243879" cy="244088"/>
          </a:xfrm>
          <a:prstGeom prst="rect">
            <a:avLst/>
          </a:prstGeom>
        </p:spPr>
      </p:pic>
      <p:pic>
        <p:nvPicPr>
          <p:cNvPr id="11" name="Picture 10">
            <a:hlinkClick r:id="rId7"/>
            <a:extLst>
              <a:ext uri="{FF2B5EF4-FFF2-40B4-BE49-F238E27FC236}">
                <a16:creationId xmlns:a16="http://schemas.microsoft.com/office/drawing/2014/main" xmlns="" id="{9DA27C6D-959D-53DC-76F0-754AD5DE7F27}"/>
              </a:ext>
              <a:ext uri="{C183D7F6-B498-43B3-948B-1728B52AA6E4}">
                <adec:decorative xmlns:adec="http://schemas.microsoft.com/office/drawing/2017/decorative" xmlns="" val="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9564125" y="6742005"/>
            <a:ext cx="243879" cy="244088"/>
          </a:xfrm>
          <a:prstGeom prst="rect">
            <a:avLst/>
          </a:prstGeom>
        </p:spPr>
      </p:pic>
      <p:pic>
        <p:nvPicPr>
          <p:cNvPr id="12" name="Picture 11">
            <a:hlinkClick r:id="rId9"/>
            <a:extLst>
              <a:ext uri="{FF2B5EF4-FFF2-40B4-BE49-F238E27FC236}">
                <a16:creationId xmlns:a16="http://schemas.microsoft.com/office/drawing/2014/main" xmlns="" id="{F936044D-220C-EE82-D4FD-37D6B0D3AF1F}"/>
              </a:ext>
              <a:ext uri="{C183D7F6-B498-43B3-948B-1728B52AA6E4}">
                <adec:decorative xmlns:adec="http://schemas.microsoft.com/office/drawing/2017/decorative" xmlns="" val="1"/>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9287430" y="7003550"/>
            <a:ext cx="243879" cy="244088"/>
          </a:xfrm>
          <a:prstGeom prst="rect">
            <a:avLst/>
          </a:prstGeom>
        </p:spPr>
      </p:pic>
      <p:pic>
        <p:nvPicPr>
          <p:cNvPr id="13" name="Picture 12">
            <a:hlinkClick r:id="rId11"/>
            <a:extLst>
              <a:ext uri="{FF2B5EF4-FFF2-40B4-BE49-F238E27FC236}">
                <a16:creationId xmlns:a16="http://schemas.microsoft.com/office/drawing/2014/main" xmlns="" id="{FE3AAFEC-C916-BEC2-9A63-A49ACDC9ABC4}"/>
              </a:ext>
              <a:ext uri="{C183D7F6-B498-43B3-948B-1728B52AA6E4}">
                <adec:decorative xmlns:adec="http://schemas.microsoft.com/office/drawing/2017/decorative" xmlns="" val="1"/>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9564126" y="7003550"/>
            <a:ext cx="243879" cy="244088"/>
          </a:xfrm>
          <a:prstGeom prst="rect">
            <a:avLst/>
          </a:prstGeom>
        </p:spPr>
      </p:pic>
      <p:sp>
        <p:nvSpPr>
          <p:cNvPr id="14" name="TextBox 13">
            <a:hlinkClick r:id="rId13"/>
            <a:extLst>
              <a:ext uri="{FF2B5EF4-FFF2-40B4-BE49-F238E27FC236}">
                <a16:creationId xmlns:a16="http://schemas.microsoft.com/office/drawing/2014/main" xmlns="" id="{B1881E6F-5FBF-5F25-23D9-76DC7AB09D8D}"/>
              </a:ext>
              <a:ext uri="{C183D7F6-B498-43B3-948B-1728B52AA6E4}">
                <adec:decorative xmlns:adec="http://schemas.microsoft.com/office/drawing/2017/decorative" xmlns="" val="1"/>
              </a:ext>
            </a:extLst>
          </p:cNvPr>
          <p:cNvSpPr txBox="1"/>
          <p:nvPr userDrawn="1"/>
        </p:nvSpPr>
        <p:spPr>
          <a:xfrm>
            <a:off x="3215366" y="7248413"/>
            <a:ext cx="3692105" cy="369332"/>
          </a:xfrm>
          <a:prstGeom prst="rect">
            <a:avLst/>
          </a:prstGeom>
          <a:noFill/>
        </p:spPr>
        <p:txBody>
          <a:bodyPr wrap="square" rtlCol="0">
            <a:spAutoFit/>
          </a:bodyPr>
          <a:lstStyle/>
          <a:p>
            <a:pPr lvl="0" algn="ctr"/>
            <a:r>
              <a:rPr lang="en-US" sz="900" dirty="0">
                <a:solidFill>
                  <a:schemeClr val="bg1"/>
                </a:solidFill>
                <a:latin typeface="Arial" panose="020B0604020202020204" pitchFamily="34" charset="0"/>
                <a:cs typeface="Arial" panose="020B0604020202020204" pitchFamily="34" charset="0"/>
              </a:rPr>
              <a:t>This product was funded by USDA.</a:t>
            </a:r>
          </a:p>
          <a:p>
            <a:pPr lvl="0" algn="ctr"/>
            <a:r>
              <a:rPr lang="en-US" sz="900" dirty="0">
                <a:solidFill>
                  <a:schemeClr val="bg1"/>
                </a:solidFill>
                <a:latin typeface="Arial" panose="020B0604020202020204" pitchFamily="34" charset="0"/>
                <a:cs typeface="Arial" panose="020B0604020202020204" pitchFamily="34" charset="0"/>
              </a:rPr>
              <a:t>This institution is an equal opportunity provider.</a:t>
            </a:r>
          </a:p>
        </p:txBody>
      </p:sp>
      <p:pic>
        <p:nvPicPr>
          <p:cNvPr id="15" name="Picture 14">
            <a:hlinkClick r:id="rId14"/>
            <a:extLst>
              <a:ext uri="{FF2B5EF4-FFF2-40B4-BE49-F238E27FC236}">
                <a16:creationId xmlns:a16="http://schemas.microsoft.com/office/drawing/2014/main" xmlns="" id="{65B9B232-7B49-9C64-0D06-AF659879D93B}"/>
              </a:ext>
              <a:ext uri="{C183D7F6-B498-43B3-948B-1728B52AA6E4}">
                <adec:decorative xmlns:adec="http://schemas.microsoft.com/office/drawing/2017/decorative" xmlns="" val="1"/>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p:blipFill>
        <p:spPr>
          <a:xfrm>
            <a:off x="3993389" y="6473474"/>
            <a:ext cx="2071621" cy="756167"/>
          </a:xfrm>
          <a:prstGeom prst="rect">
            <a:avLst/>
          </a:prstGeom>
        </p:spPr>
      </p:pic>
      <p:sp>
        <p:nvSpPr>
          <p:cNvPr id="2" name="Oval 1">
            <a:extLst>
              <a:ext uri="{FF2B5EF4-FFF2-40B4-BE49-F238E27FC236}">
                <a16:creationId xmlns:a16="http://schemas.microsoft.com/office/drawing/2014/main" xmlns="" id="{EB7F260C-6061-E351-FE75-3E313AF39F21}"/>
              </a:ext>
            </a:extLst>
          </p:cNvPr>
          <p:cNvSpPr/>
          <p:nvPr userDrawn="1"/>
        </p:nvSpPr>
        <p:spPr>
          <a:xfrm>
            <a:off x="9531702" y="1917883"/>
            <a:ext cx="65567" cy="88114"/>
          </a:xfrm>
          <a:custGeom>
            <a:avLst/>
            <a:gdLst>
              <a:gd name="connsiteX0" fmla="*/ 0 w 45719"/>
              <a:gd name="connsiteY0" fmla="*/ 39238 h 78475"/>
              <a:gd name="connsiteX1" fmla="*/ 22860 w 45719"/>
              <a:gd name="connsiteY1" fmla="*/ 0 h 78475"/>
              <a:gd name="connsiteX2" fmla="*/ 45720 w 45719"/>
              <a:gd name="connsiteY2" fmla="*/ 39238 h 78475"/>
              <a:gd name="connsiteX3" fmla="*/ 22860 w 45719"/>
              <a:gd name="connsiteY3" fmla="*/ 78476 h 78475"/>
              <a:gd name="connsiteX4" fmla="*/ 0 w 45719"/>
              <a:gd name="connsiteY4" fmla="*/ 39238 h 78475"/>
              <a:gd name="connsiteX0" fmla="*/ 0 w 45720"/>
              <a:gd name="connsiteY0" fmla="*/ 39238 h 55661"/>
              <a:gd name="connsiteX1" fmla="*/ 22860 w 45720"/>
              <a:gd name="connsiteY1" fmla="*/ 0 h 55661"/>
              <a:gd name="connsiteX2" fmla="*/ 45720 w 45720"/>
              <a:gd name="connsiteY2" fmla="*/ 39238 h 55661"/>
              <a:gd name="connsiteX3" fmla="*/ 22860 w 45720"/>
              <a:gd name="connsiteY3" fmla="*/ 54895 h 55661"/>
              <a:gd name="connsiteX4" fmla="*/ 0 w 45720"/>
              <a:gd name="connsiteY4" fmla="*/ 39238 h 556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20" h="55661">
                <a:moveTo>
                  <a:pt x="0" y="39238"/>
                </a:moveTo>
                <a:cubicBezTo>
                  <a:pt x="0" y="30089"/>
                  <a:pt x="10235" y="0"/>
                  <a:pt x="22860" y="0"/>
                </a:cubicBezTo>
                <a:cubicBezTo>
                  <a:pt x="35485" y="0"/>
                  <a:pt x="45720" y="17567"/>
                  <a:pt x="45720" y="39238"/>
                </a:cubicBezTo>
                <a:cubicBezTo>
                  <a:pt x="45720" y="60909"/>
                  <a:pt x="35485" y="54895"/>
                  <a:pt x="22860" y="54895"/>
                </a:cubicBezTo>
                <a:cubicBezTo>
                  <a:pt x="10235" y="54895"/>
                  <a:pt x="0" y="48387"/>
                  <a:pt x="0" y="39238"/>
                </a:cubicBezTo>
                <a:close/>
              </a:path>
            </a:pathLst>
          </a:custGeom>
          <a:solidFill>
            <a:srgbClr val="7CC2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3661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939A12-F0AD-4579-98F7-A75F6A67D3DA}"/>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a16="http://schemas.microsoft.com/office/drawing/2014/main" xmlns="" id="{8675B0CE-D241-416F-A004-AB33BB74FB5A}"/>
              </a:ext>
            </a:extLst>
          </p:cNvPr>
          <p:cNvSpPr>
            <a:spLocks noGrp="1"/>
          </p:cNvSpPr>
          <p:nvPr>
            <p:ph type="dt" sz="half" idx="10"/>
          </p:nvPr>
        </p:nvSpPr>
        <p:spPr/>
        <p:txBody>
          <a:bodyPr/>
          <a:lstStyle/>
          <a:p>
            <a:fld id="{DBF4EE64-DAA4-4705-B096-2EF1BBDC5CE3}" type="datetime1">
              <a:rPr lang="en-US" smtClean="0"/>
              <a:t>8/22/2023</a:t>
            </a:fld>
            <a:endParaRPr lang="en-US" dirty="0"/>
          </a:p>
        </p:txBody>
      </p:sp>
      <p:sp>
        <p:nvSpPr>
          <p:cNvPr id="4" name="Footer Placeholder 3">
            <a:extLst>
              <a:ext uri="{FF2B5EF4-FFF2-40B4-BE49-F238E27FC236}">
                <a16:creationId xmlns:a16="http://schemas.microsoft.com/office/drawing/2014/main" xmlns="" id="{10F85B62-0B4C-4151-8A7F-2467B012BC7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9FBC740A-0FB5-4617-BC30-72285BABB287}"/>
              </a:ext>
            </a:extLst>
          </p:cNvPr>
          <p:cNvSpPr>
            <a:spLocks noGrp="1"/>
          </p:cNvSpPr>
          <p:nvPr>
            <p:ph type="sldNum" sz="quarter" idx="12"/>
          </p:nvPr>
        </p:nvSpPr>
        <p:spPr/>
        <p:txBody>
          <a:body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6" name="Text Placeholder 25">
            <a:extLst>
              <a:ext uri="{FF2B5EF4-FFF2-40B4-BE49-F238E27FC236}">
                <a16:creationId xmlns:a16="http://schemas.microsoft.com/office/drawing/2014/main" xmlns="" id="{659BC5FB-389D-4FD5-896A-122DE68F975B}"/>
              </a:ext>
            </a:extLst>
          </p:cNvPr>
          <p:cNvSpPr>
            <a:spLocks noGrp="1"/>
          </p:cNvSpPr>
          <p:nvPr>
            <p:ph type="body" sz="quarter" idx="27" hasCustomPrompt="1"/>
          </p:nvPr>
        </p:nvSpPr>
        <p:spPr>
          <a:xfrm>
            <a:off x="3868894" y="3690396"/>
            <a:ext cx="5750298" cy="233260"/>
          </a:xfrm>
          <a:prstGeom prst="rect">
            <a:avLst/>
          </a:prstGeom>
        </p:spPr>
        <p:txBody>
          <a:bodyPr>
            <a:noAutofit/>
          </a:bodyPr>
          <a:lstStyle>
            <a:lvl1pPr marL="0" indent="0">
              <a:lnSpc>
                <a:spcPct val="100000"/>
              </a:lnSpc>
              <a:buNone/>
              <a:defRPr sz="1200" b="1" i="0">
                <a:solidFill>
                  <a:srgbClr val="66B948"/>
                </a:solidFill>
                <a:latin typeface="Rockwell" panose="02060603020205020403" pitchFamily="18" charset="77"/>
              </a:defRPr>
            </a:lvl1pPr>
          </a:lstStyle>
          <a:p>
            <a:pPr lvl="0"/>
            <a:r>
              <a:rPr lang="en-US" dirty="0"/>
              <a:t>HEADER GOES HERE</a:t>
            </a:r>
          </a:p>
        </p:txBody>
      </p:sp>
      <p:sp>
        <p:nvSpPr>
          <p:cNvPr id="7" name="Text Placeholder 34">
            <a:extLst>
              <a:ext uri="{FF2B5EF4-FFF2-40B4-BE49-F238E27FC236}">
                <a16:creationId xmlns:a16="http://schemas.microsoft.com/office/drawing/2014/main" xmlns="" id="{E14786D3-4442-4F1C-8725-BE269C7A664D}"/>
              </a:ext>
            </a:extLst>
          </p:cNvPr>
          <p:cNvSpPr>
            <a:spLocks noGrp="1"/>
          </p:cNvSpPr>
          <p:nvPr>
            <p:ph type="body" sz="quarter" idx="28" hasCustomPrompt="1"/>
          </p:nvPr>
        </p:nvSpPr>
        <p:spPr>
          <a:xfrm>
            <a:off x="3868894" y="3936662"/>
            <a:ext cx="5750298" cy="524539"/>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and bullets copy and bullets copy and bullets copy and bullets copy and bullets copy and bullets copy and bullets copy and bullets copy and bullets copy</a:t>
            </a:r>
          </a:p>
        </p:txBody>
      </p:sp>
      <p:sp>
        <p:nvSpPr>
          <p:cNvPr id="8" name="Text Placeholder 25">
            <a:extLst>
              <a:ext uri="{FF2B5EF4-FFF2-40B4-BE49-F238E27FC236}">
                <a16:creationId xmlns:a16="http://schemas.microsoft.com/office/drawing/2014/main" xmlns="" id="{012705B7-C8F6-4155-B8C2-FB03609C62DA}"/>
              </a:ext>
            </a:extLst>
          </p:cNvPr>
          <p:cNvSpPr>
            <a:spLocks noGrp="1"/>
          </p:cNvSpPr>
          <p:nvPr>
            <p:ph type="body" sz="quarter" idx="29" hasCustomPrompt="1"/>
          </p:nvPr>
        </p:nvSpPr>
        <p:spPr>
          <a:xfrm>
            <a:off x="3868894" y="4667530"/>
            <a:ext cx="5750298" cy="245000"/>
          </a:xfrm>
          <a:prstGeom prst="rect">
            <a:avLst/>
          </a:prstGeom>
        </p:spPr>
        <p:txBody>
          <a:bodyPr>
            <a:noAutofit/>
          </a:bodyPr>
          <a:lstStyle>
            <a:lvl1pPr marL="0" indent="0">
              <a:lnSpc>
                <a:spcPct val="100000"/>
              </a:lnSpc>
              <a:buNone/>
              <a:defRPr sz="1200" b="1" i="0">
                <a:solidFill>
                  <a:srgbClr val="66B948"/>
                </a:solidFill>
                <a:latin typeface="Rockwell" panose="02060603020205020403" pitchFamily="18" charset="77"/>
              </a:defRPr>
            </a:lvl1pPr>
          </a:lstStyle>
          <a:p>
            <a:pPr lvl="0"/>
            <a:r>
              <a:rPr lang="en-US" dirty="0"/>
              <a:t>HEADER GOES HERE</a:t>
            </a:r>
          </a:p>
        </p:txBody>
      </p:sp>
      <p:sp>
        <p:nvSpPr>
          <p:cNvPr id="9" name="Text Placeholder 34">
            <a:extLst>
              <a:ext uri="{FF2B5EF4-FFF2-40B4-BE49-F238E27FC236}">
                <a16:creationId xmlns:a16="http://schemas.microsoft.com/office/drawing/2014/main" xmlns="" id="{C102C6EA-4486-406E-A5AC-6908206CBE92}"/>
              </a:ext>
            </a:extLst>
          </p:cNvPr>
          <p:cNvSpPr>
            <a:spLocks noGrp="1"/>
          </p:cNvSpPr>
          <p:nvPr>
            <p:ph type="body" sz="quarter" idx="30" hasCustomPrompt="1"/>
          </p:nvPr>
        </p:nvSpPr>
        <p:spPr>
          <a:xfrm>
            <a:off x="3868894" y="4903581"/>
            <a:ext cx="5750298" cy="410351"/>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and bullets copy and bullets copy and bullets copy and bullets copy and bullets copy and bullets copy and bullets copy and bullets copy and bullets copy</a:t>
            </a:r>
          </a:p>
        </p:txBody>
      </p:sp>
      <p:sp>
        <p:nvSpPr>
          <p:cNvPr id="10" name="Text Placeholder 39">
            <a:extLst>
              <a:ext uri="{FF2B5EF4-FFF2-40B4-BE49-F238E27FC236}">
                <a16:creationId xmlns:a16="http://schemas.microsoft.com/office/drawing/2014/main" xmlns="" id="{F037276E-1AB9-4D4C-AAE4-1D20DD2203E3}"/>
              </a:ext>
            </a:extLst>
          </p:cNvPr>
          <p:cNvSpPr>
            <a:spLocks noGrp="1"/>
          </p:cNvSpPr>
          <p:nvPr>
            <p:ph type="body" sz="quarter" idx="31" hasCustomPrompt="1"/>
          </p:nvPr>
        </p:nvSpPr>
        <p:spPr>
          <a:xfrm>
            <a:off x="3868892" y="5377086"/>
            <a:ext cx="2836707" cy="601066"/>
          </a:xfrm>
          <a:prstGeom prst="rect">
            <a:avLst/>
          </a:prstGeom>
        </p:spPr>
        <p:txBody>
          <a:bodyPr/>
          <a:lstStyle>
            <a:lvl1pPr marL="132479" marR="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Bullets</a:t>
            </a:r>
          </a:p>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p:txBody>
      </p:sp>
      <p:sp>
        <p:nvSpPr>
          <p:cNvPr id="11" name="Text Placeholder 39">
            <a:extLst>
              <a:ext uri="{FF2B5EF4-FFF2-40B4-BE49-F238E27FC236}">
                <a16:creationId xmlns:a16="http://schemas.microsoft.com/office/drawing/2014/main" xmlns="" id="{B51074AB-FA7A-4D99-B164-43136D95DFE8}"/>
              </a:ext>
            </a:extLst>
          </p:cNvPr>
          <p:cNvSpPr>
            <a:spLocks noGrp="1"/>
          </p:cNvSpPr>
          <p:nvPr>
            <p:ph type="body" sz="quarter" idx="32" hasCustomPrompt="1"/>
          </p:nvPr>
        </p:nvSpPr>
        <p:spPr>
          <a:xfrm>
            <a:off x="6782484" y="5377086"/>
            <a:ext cx="2836707" cy="601066"/>
          </a:xfrm>
          <a:prstGeom prst="rect">
            <a:avLst/>
          </a:prstGeom>
        </p:spPr>
        <p:txBody>
          <a:bodyPr>
            <a:normAutofit/>
          </a:bodyPr>
          <a:lstStyle>
            <a:lvl1pPr marL="132479" marR="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sz="1200" b="0" i="0">
                <a:solidFill>
                  <a:schemeClr val="accent6">
                    <a:lumMod val="10000"/>
                  </a:schemeClr>
                </a:solidFill>
                <a:latin typeface="Arial" panose="020B0604020202020204" pitchFamily="34" charset="0"/>
                <a:cs typeface="Arial" panose="020B0604020202020204" pitchFamily="34" charset="0"/>
              </a:defRPr>
            </a:lvl1pPr>
          </a:lstStyle>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a:p>
            <a:pPr lvl="0"/>
            <a:endParaRPr lang="en-US" dirty="0"/>
          </a:p>
        </p:txBody>
      </p:sp>
      <p:sp>
        <p:nvSpPr>
          <p:cNvPr id="12" name="Text Placeholder 2">
            <a:extLst>
              <a:ext uri="{FF2B5EF4-FFF2-40B4-BE49-F238E27FC236}">
                <a16:creationId xmlns:a16="http://schemas.microsoft.com/office/drawing/2014/main" xmlns="" id="{7AC57428-5F8A-4246-993F-EE1810CFCDD0}"/>
              </a:ext>
            </a:extLst>
          </p:cNvPr>
          <p:cNvSpPr>
            <a:spLocks noGrp="1"/>
          </p:cNvSpPr>
          <p:nvPr>
            <p:ph type="body" sz="quarter" idx="36" hasCustomPrompt="1"/>
          </p:nvPr>
        </p:nvSpPr>
        <p:spPr>
          <a:xfrm>
            <a:off x="3868894" y="2609041"/>
            <a:ext cx="5750298" cy="930085"/>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Body copy goes body goes here body copy goes here body copy goes here body copy goes here body copy goes here body copy goes here body copy goes here body copy goes here body copy goes here body copy goes here body copy goes here body copy goes here body copy goes here body here body copy goes here</a:t>
            </a:r>
          </a:p>
        </p:txBody>
      </p:sp>
      <p:sp>
        <p:nvSpPr>
          <p:cNvPr id="13" name="Text Placeholder 18">
            <a:extLst>
              <a:ext uri="{FF2B5EF4-FFF2-40B4-BE49-F238E27FC236}">
                <a16:creationId xmlns:a16="http://schemas.microsoft.com/office/drawing/2014/main" xmlns="" id="{A4E5122B-35C2-486F-A057-115E7FA82056}"/>
              </a:ext>
            </a:extLst>
          </p:cNvPr>
          <p:cNvSpPr>
            <a:spLocks noGrp="1"/>
          </p:cNvSpPr>
          <p:nvPr>
            <p:ph type="body" sz="quarter" idx="37" hasCustomPrompt="1"/>
          </p:nvPr>
        </p:nvSpPr>
        <p:spPr>
          <a:xfrm>
            <a:off x="251919" y="3827439"/>
            <a:ext cx="2942268" cy="405836"/>
          </a:xfrm>
          <a:prstGeom prst="rect">
            <a:avLst/>
          </a:prstGeom>
        </p:spPr>
        <p:txBody>
          <a:bodyPr>
            <a:normAutofit/>
          </a:bodyPr>
          <a:lstStyle>
            <a:lvl1pPr marL="0" indent="0">
              <a:buNone/>
              <a:defRPr sz="1600">
                <a:solidFill>
                  <a:schemeClr val="bg1"/>
                </a:solidFill>
                <a:latin typeface="Arial Black" panose="020B0A04020102020204" pitchFamily="34" charset="0"/>
              </a:defRPr>
            </a:lvl1pPr>
          </a:lstStyle>
          <a:p>
            <a:r>
              <a:rPr lang="en-US" dirty="0"/>
              <a:t>CALL OUT 1 GOES HERE</a:t>
            </a:r>
          </a:p>
        </p:txBody>
      </p:sp>
      <p:sp>
        <p:nvSpPr>
          <p:cNvPr id="14" name="Text Placeholder 18">
            <a:extLst>
              <a:ext uri="{FF2B5EF4-FFF2-40B4-BE49-F238E27FC236}">
                <a16:creationId xmlns:a16="http://schemas.microsoft.com/office/drawing/2014/main" xmlns="" id="{CD88FF0B-4E6E-4A4D-A2C5-E8AFC29B8041}"/>
              </a:ext>
            </a:extLst>
          </p:cNvPr>
          <p:cNvSpPr>
            <a:spLocks noGrp="1"/>
          </p:cNvSpPr>
          <p:nvPr>
            <p:ph type="body" sz="quarter" idx="38" hasCustomPrompt="1"/>
          </p:nvPr>
        </p:nvSpPr>
        <p:spPr>
          <a:xfrm>
            <a:off x="251919" y="4246488"/>
            <a:ext cx="2942268" cy="405836"/>
          </a:xfrm>
          <a:prstGeom prst="rect">
            <a:avLst/>
          </a:prstGeom>
        </p:spPr>
        <p:txBody>
          <a:bodyPr>
            <a:normAutofit/>
          </a:bodyPr>
          <a:lstStyle>
            <a:lvl1pPr marL="0" indent="0">
              <a:buNone/>
              <a:defRPr sz="1600">
                <a:solidFill>
                  <a:schemeClr val="bg1"/>
                </a:solidFill>
                <a:latin typeface="Rockwell" panose="02060603020205020403" pitchFamily="18" charset="0"/>
              </a:defRPr>
            </a:lvl1pPr>
          </a:lstStyle>
          <a:p>
            <a:r>
              <a:rPr lang="en-US" dirty="0"/>
              <a:t>CALL OUT 2 GOES HERE</a:t>
            </a:r>
          </a:p>
        </p:txBody>
      </p:sp>
      <p:sp>
        <p:nvSpPr>
          <p:cNvPr id="15" name="Picture Placeholder 4">
            <a:extLst>
              <a:ext uri="{FF2B5EF4-FFF2-40B4-BE49-F238E27FC236}">
                <a16:creationId xmlns:a16="http://schemas.microsoft.com/office/drawing/2014/main" xmlns="" id="{5E9A358F-D2D1-4675-BF21-F51B0A73F7FD}"/>
              </a:ext>
            </a:extLst>
          </p:cNvPr>
          <p:cNvSpPr>
            <a:spLocks noGrp="1"/>
          </p:cNvSpPr>
          <p:nvPr>
            <p:ph type="pic" sz="quarter" idx="15"/>
          </p:nvPr>
        </p:nvSpPr>
        <p:spPr>
          <a:xfrm>
            <a:off x="0" y="2385290"/>
            <a:ext cx="3413037" cy="1153836"/>
          </a:xfrm>
          <a:prstGeom prst="rect">
            <a:avLst/>
          </a:prstGeom>
        </p:spPr>
        <p:txBody>
          <a:bodyPr/>
          <a:lstStyle>
            <a:lvl1pPr marL="264959" indent="-264959" algn="ctr">
              <a:buFont typeface="Arial" panose="020B0604020202020204" pitchFamily="34" charset="0"/>
              <a:buChar char="•"/>
              <a:defRPr sz="1545"/>
            </a:lvl1pPr>
          </a:lstStyle>
          <a:p>
            <a:r>
              <a:rPr lang="en-US" dirty="0"/>
              <a:t>Click icon to add picture</a:t>
            </a:r>
          </a:p>
        </p:txBody>
      </p:sp>
      <p:sp>
        <p:nvSpPr>
          <p:cNvPr id="16" name="Picture Placeholder 3">
            <a:extLst>
              <a:ext uri="{FF2B5EF4-FFF2-40B4-BE49-F238E27FC236}">
                <a16:creationId xmlns:a16="http://schemas.microsoft.com/office/drawing/2014/main" xmlns="" id="{F042AE20-A185-4FBE-97FF-592ACC9CC23A}"/>
              </a:ext>
            </a:extLst>
          </p:cNvPr>
          <p:cNvSpPr>
            <a:spLocks noGrp="1"/>
          </p:cNvSpPr>
          <p:nvPr>
            <p:ph type="pic" sz="quarter" idx="18"/>
          </p:nvPr>
        </p:nvSpPr>
        <p:spPr>
          <a:xfrm>
            <a:off x="-1" y="4982826"/>
            <a:ext cx="3403955" cy="1307719"/>
          </a:xfrm>
          <a:prstGeom prst="rect">
            <a:avLst/>
          </a:prstGeom>
        </p:spPr>
        <p:txBody>
          <a:bodyPr anchor="b"/>
          <a:lstStyle>
            <a:lvl1pPr marL="264959" indent="-264959" algn="ctr">
              <a:buFont typeface="Arial" panose="020B0604020202020204" pitchFamily="34" charset="0"/>
              <a:buChar char="•"/>
              <a:defRPr sz="1545"/>
            </a:lvl1pPr>
          </a:lstStyle>
          <a:p>
            <a:r>
              <a:rPr lang="en-US" dirty="0"/>
              <a:t>Click icon to add picture</a:t>
            </a:r>
          </a:p>
        </p:txBody>
      </p:sp>
      <p:sp>
        <p:nvSpPr>
          <p:cNvPr id="17" name="Text Placeholder 23">
            <a:extLst>
              <a:ext uri="{FF2B5EF4-FFF2-40B4-BE49-F238E27FC236}">
                <a16:creationId xmlns:a16="http://schemas.microsoft.com/office/drawing/2014/main" xmlns="" id="{4D977486-FC69-4035-A1D6-0900CF628236}"/>
              </a:ext>
            </a:extLst>
          </p:cNvPr>
          <p:cNvSpPr>
            <a:spLocks noGrp="1"/>
          </p:cNvSpPr>
          <p:nvPr>
            <p:ph type="body" sz="quarter" idx="20" hasCustomPrompt="1"/>
          </p:nvPr>
        </p:nvSpPr>
        <p:spPr>
          <a:xfrm>
            <a:off x="473481" y="581551"/>
            <a:ext cx="3910949" cy="351160"/>
          </a:xfrm>
          <a:prstGeom prst="rect">
            <a:avLst/>
          </a:prstGeom>
        </p:spPr>
        <p:txBody>
          <a:bodyPr>
            <a:noAutofit/>
          </a:bodyPr>
          <a:lstStyle>
            <a:lvl1pPr marL="0" indent="0">
              <a:lnSpc>
                <a:spcPct val="80000"/>
              </a:lnSpc>
              <a:buNone/>
              <a:defRPr sz="3200" b="0" i="0">
                <a:solidFill>
                  <a:srgbClr val="3BC1CA"/>
                </a:solidFill>
                <a:latin typeface="Rockwell" panose="02060603020205020403" pitchFamily="18" charset="77"/>
              </a:defRPr>
            </a:lvl1pPr>
            <a:lvl2pPr marL="300287" indent="0">
              <a:buNone/>
              <a:defRPr/>
            </a:lvl2pPr>
          </a:lstStyle>
          <a:p>
            <a:pPr lvl="0"/>
            <a:r>
              <a:rPr lang="en-US" dirty="0"/>
              <a:t>TITLE </a:t>
            </a:r>
          </a:p>
        </p:txBody>
      </p:sp>
      <p:sp>
        <p:nvSpPr>
          <p:cNvPr id="18" name="Text Placeholder 30">
            <a:extLst>
              <a:ext uri="{FF2B5EF4-FFF2-40B4-BE49-F238E27FC236}">
                <a16:creationId xmlns:a16="http://schemas.microsoft.com/office/drawing/2014/main" xmlns="" id="{85766269-4C95-4C40-8763-447464CD16AB}"/>
              </a:ext>
            </a:extLst>
          </p:cNvPr>
          <p:cNvSpPr>
            <a:spLocks noGrp="1"/>
          </p:cNvSpPr>
          <p:nvPr>
            <p:ph type="body" sz="quarter" idx="22" hasCustomPrompt="1"/>
          </p:nvPr>
        </p:nvSpPr>
        <p:spPr>
          <a:xfrm>
            <a:off x="473482" y="1625628"/>
            <a:ext cx="3910949" cy="478942"/>
          </a:xfrm>
          <a:prstGeom prst="rect">
            <a:avLst/>
          </a:prstGeom>
        </p:spPr>
        <p:txBody>
          <a:bodyPr>
            <a:noAutofit/>
          </a:bodyPr>
          <a:lstStyle>
            <a:lvl1pPr marL="0" indent="0">
              <a:lnSpc>
                <a:spcPct val="100000"/>
              </a:lnSpc>
              <a:buNone/>
              <a:defRPr sz="1400" b="0" i="0" spc="116" baseline="0">
                <a:solidFill>
                  <a:srgbClr val="3BC1CA"/>
                </a:solidFill>
                <a:latin typeface="Arial" panose="020B0604020202020204" pitchFamily="34" charset="0"/>
                <a:cs typeface="Arial" panose="020B0604020202020204" pitchFamily="34" charset="0"/>
              </a:defRPr>
            </a:lvl1pPr>
          </a:lstStyle>
          <a:p>
            <a:pPr lvl="0"/>
            <a:r>
              <a:rPr lang="en-US" dirty="0"/>
              <a:t>SUBTITLE GOES HERE SUBTITLE GOES HERE</a:t>
            </a:r>
          </a:p>
        </p:txBody>
      </p:sp>
      <p:sp>
        <p:nvSpPr>
          <p:cNvPr id="19" name="Text Placeholder 43">
            <a:extLst>
              <a:ext uri="{FF2B5EF4-FFF2-40B4-BE49-F238E27FC236}">
                <a16:creationId xmlns:a16="http://schemas.microsoft.com/office/drawing/2014/main" xmlns="" id="{E5AFD432-5815-4CD3-B854-FDA45C249F73}"/>
              </a:ext>
            </a:extLst>
          </p:cNvPr>
          <p:cNvSpPr>
            <a:spLocks noGrp="1"/>
          </p:cNvSpPr>
          <p:nvPr>
            <p:ph type="body" sz="quarter" idx="33" hasCustomPrompt="1"/>
          </p:nvPr>
        </p:nvSpPr>
        <p:spPr>
          <a:xfrm>
            <a:off x="473482" y="954643"/>
            <a:ext cx="3910949" cy="670567"/>
          </a:xfrm>
          <a:prstGeom prst="rect">
            <a:avLst/>
          </a:prstGeom>
        </p:spPr>
        <p:txBody>
          <a:bodyPr>
            <a:normAutofit/>
          </a:bodyPr>
          <a:lstStyle>
            <a:lvl1pPr marL="0" indent="0">
              <a:lnSpc>
                <a:spcPct val="75000"/>
              </a:lnSpc>
              <a:buNone/>
              <a:defRPr sz="2800" b="1" i="0">
                <a:solidFill>
                  <a:schemeClr val="bg1"/>
                </a:solidFill>
                <a:latin typeface="Arial Black" panose="020B0604020202020204" pitchFamily="34" charset="0"/>
                <a:cs typeface="Arial Black" panose="020B0604020202020204" pitchFamily="34" charset="0"/>
              </a:defRPr>
            </a:lvl1pPr>
          </a:lstStyle>
          <a:p>
            <a:pPr lvl="0"/>
            <a:r>
              <a:rPr lang="en-US" dirty="0"/>
              <a:t>SECOND TITLE</a:t>
            </a:r>
          </a:p>
        </p:txBody>
      </p:sp>
      <p:sp>
        <p:nvSpPr>
          <p:cNvPr id="20" name="Text Placeholder 18">
            <a:extLst>
              <a:ext uri="{FF2B5EF4-FFF2-40B4-BE49-F238E27FC236}">
                <a16:creationId xmlns:a16="http://schemas.microsoft.com/office/drawing/2014/main" xmlns="" id="{3FC95667-11C8-4802-8DAA-63CCEA7BA1D3}"/>
              </a:ext>
            </a:extLst>
          </p:cNvPr>
          <p:cNvSpPr>
            <a:spLocks noGrp="1"/>
          </p:cNvSpPr>
          <p:nvPr>
            <p:ph type="body" sz="quarter" idx="39" hasCustomPrompt="1"/>
          </p:nvPr>
        </p:nvSpPr>
        <p:spPr>
          <a:xfrm>
            <a:off x="5348702" y="587551"/>
            <a:ext cx="4270490" cy="1517019"/>
          </a:xfrm>
          <a:prstGeom prst="rect">
            <a:avLst/>
          </a:prstGeom>
        </p:spPr>
        <p:txBody>
          <a:bodyPr>
            <a:normAutofit/>
          </a:bodyPr>
          <a:lstStyle>
            <a:lvl1pPr marL="0" indent="0">
              <a:lnSpc>
                <a:spcPts val="2000"/>
              </a:lnSpc>
              <a:spcAft>
                <a:spcPts val="600"/>
              </a:spcAft>
              <a:buNone/>
              <a:defRPr sz="1400" b="1">
                <a:solidFill>
                  <a:schemeClr val="bg1"/>
                </a:solidFill>
                <a:latin typeface="Arial" panose="020B0604020202020204" pitchFamily="34" charset="0"/>
                <a:cs typeface="Arial" panose="020B0604020202020204" pitchFamily="34" charset="0"/>
              </a:defRPr>
            </a:lvl1pPr>
          </a:lstStyle>
          <a:p>
            <a:r>
              <a:rPr lang="en-US" dirty="0"/>
              <a:t>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a:t>
            </a:r>
          </a:p>
        </p:txBody>
      </p:sp>
    </p:spTree>
    <p:extLst>
      <p:ext uri="{BB962C8B-B14F-4D97-AF65-F5344CB8AC3E}">
        <p14:creationId xmlns:p14="http://schemas.microsoft.com/office/powerpoint/2010/main" val="244913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64C22-ED3B-42E0-87CA-4BB9F024349D}"/>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a16="http://schemas.microsoft.com/office/drawing/2014/main" xmlns="" id="{833FE166-9580-4D6A-95E8-AC9FCCD8072C}"/>
              </a:ext>
            </a:extLst>
          </p:cNvPr>
          <p:cNvSpPr>
            <a:spLocks noGrp="1"/>
          </p:cNvSpPr>
          <p:nvPr>
            <p:ph type="dt" sz="half" idx="10"/>
          </p:nvPr>
        </p:nvSpPr>
        <p:spPr/>
        <p:txBody>
          <a:bodyPr/>
          <a:lstStyle/>
          <a:p>
            <a:fld id="{8DEA315A-F0AA-416F-8C60-C8943B4C2B02}" type="datetime1">
              <a:rPr lang="en-US" smtClean="0"/>
              <a:t>8/22/2023</a:t>
            </a:fld>
            <a:endParaRPr lang="en-US" dirty="0"/>
          </a:p>
        </p:txBody>
      </p:sp>
      <p:sp>
        <p:nvSpPr>
          <p:cNvPr id="4" name="Footer Placeholder 3">
            <a:extLst>
              <a:ext uri="{FF2B5EF4-FFF2-40B4-BE49-F238E27FC236}">
                <a16:creationId xmlns:a16="http://schemas.microsoft.com/office/drawing/2014/main" xmlns="" id="{A2F3640E-480D-4CD7-9713-9FE38EB4017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8BDCE3B3-9033-44D6-889C-161B1E238663}"/>
              </a:ext>
            </a:extLst>
          </p:cNvPr>
          <p:cNvSpPr>
            <a:spLocks noGrp="1"/>
          </p:cNvSpPr>
          <p:nvPr>
            <p:ph type="sldNum" sz="quarter" idx="12"/>
          </p:nvPr>
        </p:nvSpPr>
        <p:spPr/>
        <p:txBody>
          <a:body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6" name="Picture Placeholder 17">
            <a:extLst>
              <a:ext uri="{FF2B5EF4-FFF2-40B4-BE49-F238E27FC236}">
                <a16:creationId xmlns:a16="http://schemas.microsoft.com/office/drawing/2014/main" xmlns="" id="{94BA3747-8942-4C1A-9C85-8490F254ACDD}"/>
              </a:ext>
            </a:extLst>
          </p:cNvPr>
          <p:cNvSpPr>
            <a:spLocks noGrp="1"/>
          </p:cNvSpPr>
          <p:nvPr>
            <p:ph type="pic" sz="quarter" idx="4294967295"/>
          </p:nvPr>
        </p:nvSpPr>
        <p:spPr>
          <a:xfrm>
            <a:off x="7663379" y="2952"/>
            <a:ext cx="2395021"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7" name="Text Placeholder 9">
            <a:extLst>
              <a:ext uri="{FF2B5EF4-FFF2-40B4-BE49-F238E27FC236}">
                <a16:creationId xmlns:a16="http://schemas.microsoft.com/office/drawing/2014/main" xmlns="" id="{9E6050C9-C8D2-4BB5-8050-530E98501906}"/>
              </a:ext>
            </a:extLst>
          </p:cNvPr>
          <p:cNvSpPr>
            <a:spLocks noGrp="1"/>
          </p:cNvSpPr>
          <p:nvPr>
            <p:ph type="body" sz="quarter" idx="41" hasCustomPrompt="1"/>
          </p:nvPr>
        </p:nvSpPr>
        <p:spPr>
          <a:xfrm>
            <a:off x="271958" y="3250745"/>
            <a:ext cx="1369272" cy="2717329"/>
          </a:xfrm>
          <a:prstGeom prst="rect">
            <a:avLst/>
          </a:prstGeom>
        </p:spPr>
        <p:txBody>
          <a:bodyPr/>
          <a:lstStyle>
            <a:lvl1pPr marL="0" indent="0">
              <a:lnSpc>
                <a:spcPct val="100000"/>
              </a:lnSpc>
              <a:buNone/>
              <a:defRPr sz="1200" b="0" i="0" baseline="0">
                <a:solidFill>
                  <a:schemeClr val="bg1"/>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r>
              <a:rPr lang="en-US" dirty="0"/>
              <a:t> </a:t>
            </a:r>
            <a:r>
              <a:rPr lang="en-US" dirty="0" err="1"/>
              <a:t>copy</a:t>
            </a:r>
            <a:r>
              <a:rPr lang="en-US" dirty="0"/>
              <a:t> </a:t>
            </a:r>
            <a:r>
              <a:rPr lang="en-US" dirty="0" err="1"/>
              <a:t>copy</a:t>
            </a:r>
            <a:r>
              <a:rPr lang="en-US" dirty="0"/>
              <a:t> </a:t>
            </a:r>
            <a:r>
              <a:rPr lang="en-US" dirty="0" err="1"/>
              <a:t>copy</a:t>
            </a:r>
            <a:endParaRPr lang="en-US" dirty="0"/>
          </a:p>
        </p:txBody>
      </p:sp>
      <p:sp>
        <p:nvSpPr>
          <p:cNvPr id="8" name="Text Placeholder 25">
            <a:extLst>
              <a:ext uri="{FF2B5EF4-FFF2-40B4-BE49-F238E27FC236}">
                <a16:creationId xmlns:a16="http://schemas.microsoft.com/office/drawing/2014/main" xmlns="" id="{013389D4-9193-4E0D-83B0-4FCA024F77ED}"/>
              </a:ext>
            </a:extLst>
          </p:cNvPr>
          <p:cNvSpPr>
            <a:spLocks noGrp="1"/>
          </p:cNvSpPr>
          <p:nvPr>
            <p:ph type="body" sz="quarter" idx="27" hasCustomPrompt="1"/>
          </p:nvPr>
        </p:nvSpPr>
        <p:spPr>
          <a:xfrm>
            <a:off x="270269" y="2710939"/>
            <a:ext cx="1370961" cy="523275"/>
          </a:xfrm>
          <a:prstGeom prst="rect">
            <a:avLst/>
          </a:prstGeom>
        </p:spPr>
        <p:txBody>
          <a:bodyPr>
            <a:noAutofit/>
          </a:bodyPr>
          <a:lstStyle>
            <a:lvl1pPr marL="0" indent="0">
              <a:lnSpc>
                <a:spcPct val="100000"/>
              </a:lnSpc>
              <a:buNone/>
              <a:defRPr sz="1400" b="1" i="0">
                <a:solidFill>
                  <a:schemeClr val="bg1"/>
                </a:solidFill>
                <a:latin typeface="Arial" panose="020B0604020202020204" pitchFamily="34" charset="0"/>
                <a:cs typeface="Arial" panose="020B0604020202020204" pitchFamily="34" charset="0"/>
              </a:defRPr>
            </a:lvl1pPr>
          </a:lstStyle>
          <a:p>
            <a:pPr lvl="0"/>
            <a:r>
              <a:rPr lang="en-US" dirty="0"/>
              <a:t>HEADER GOES HERE</a:t>
            </a:r>
          </a:p>
        </p:txBody>
      </p:sp>
      <p:sp>
        <p:nvSpPr>
          <p:cNvPr id="9" name="Text Placeholder 25">
            <a:extLst>
              <a:ext uri="{FF2B5EF4-FFF2-40B4-BE49-F238E27FC236}">
                <a16:creationId xmlns:a16="http://schemas.microsoft.com/office/drawing/2014/main" xmlns="" id="{896F558B-540F-48CB-9742-B9636137BAB4}"/>
              </a:ext>
            </a:extLst>
          </p:cNvPr>
          <p:cNvSpPr>
            <a:spLocks noGrp="1"/>
          </p:cNvSpPr>
          <p:nvPr>
            <p:ph type="body" sz="quarter" idx="43" hasCustomPrompt="1"/>
          </p:nvPr>
        </p:nvSpPr>
        <p:spPr>
          <a:xfrm>
            <a:off x="270270" y="1265393"/>
            <a:ext cx="1415708" cy="645535"/>
          </a:xfrm>
          <a:prstGeom prst="rect">
            <a:avLst/>
          </a:prstGeom>
        </p:spPr>
        <p:txBody>
          <a:bodyPr>
            <a:noAutofit/>
          </a:bodyPr>
          <a:lstStyle>
            <a:lvl1pPr marL="0" indent="0">
              <a:lnSpc>
                <a:spcPct val="100000"/>
              </a:lnSpc>
              <a:buNone/>
              <a:defRPr sz="1800" b="1" i="0">
                <a:solidFill>
                  <a:srgbClr val="004980"/>
                </a:solidFill>
                <a:latin typeface="Arial Black" panose="020B0A04020102020204" pitchFamily="34" charset="0"/>
              </a:defRPr>
            </a:lvl1pPr>
          </a:lstStyle>
          <a:p>
            <a:r>
              <a:rPr lang="en-US" dirty="0"/>
              <a:t>HEADER 2 HERE</a:t>
            </a:r>
          </a:p>
        </p:txBody>
      </p:sp>
      <p:sp>
        <p:nvSpPr>
          <p:cNvPr id="10" name="Text Placeholder 25">
            <a:extLst>
              <a:ext uri="{FF2B5EF4-FFF2-40B4-BE49-F238E27FC236}">
                <a16:creationId xmlns:a16="http://schemas.microsoft.com/office/drawing/2014/main" xmlns="" id="{CB6CFB44-8097-4A29-8F0D-5304FBF3542D}"/>
              </a:ext>
            </a:extLst>
          </p:cNvPr>
          <p:cNvSpPr>
            <a:spLocks noGrp="1"/>
          </p:cNvSpPr>
          <p:nvPr>
            <p:ph type="body" sz="quarter" idx="44" hasCustomPrompt="1"/>
          </p:nvPr>
        </p:nvSpPr>
        <p:spPr>
          <a:xfrm>
            <a:off x="2326132" y="1263895"/>
            <a:ext cx="7472033" cy="214162"/>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1" name="Text Placeholder 6">
            <a:extLst>
              <a:ext uri="{FF2B5EF4-FFF2-40B4-BE49-F238E27FC236}">
                <a16:creationId xmlns:a16="http://schemas.microsoft.com/office/drawing/2014/main" xmlns="" id="{FB34690D-F7AF-419C-9780-529813354AAE}"/>
              </a:ext>
            </a:extLst>
          </p:cNvPr>
          <p:cNvSpPr>
            <a:spLocks noGrp="1"/>
          </p:cNvSpPr>
          <p:nvPr>
            <p:ph type="body" sz="quarter" idx="40" hasCustomPrompt="1"/>
          </p:nvPr>
        </p:nvSpPr>
        <p:spPr>
          <a:xfrm>
            <a:off x="2314409" y="1497848"/>
            <a:ext cx="7472033" cy="197644"/>
          </a:xfrm>
          <a:prstGeom prst="rect">
            <a:avLst/>
          </a:prstGeom>
        </p:spPr>
        <p:txBody>
          <a:bodyPr>
            <a:noAutofit/>
          </a:bodyPr>
          <a:lstStyle>
            <a:lvl1pPr marL="0" indent="0">
              <a:buNone/>
              <a:defRPr sz="1400" b="0" i="0">
                <a:solidFill>
                  <a:srgbClr val="66B948"/>
                </a:solidFill>
                <a:latin typeface="Arial" panose="020B0604020202020204" pitchFamily="34" charset="0"/>
                <a:cs typeface="Arial" panose="020B0604020202020204" pitchFamily="34" charset="0"/>
              </a:defRPr>
            </a:lvl1pPr>
          </a:lstStyle>
          <a:p>
            <a:pPr lvl="0"/>
            <a:r>
              <a:rPr lang="en-US" dirty="0"/>
              <a:t>Subhead here subhead here subhead here</a:t>
            </a:r>
          </a:p>
        </p:txBody>
      </p:sp>
      <p:sp>
        <p:nvSpPr>
          <p:cNvPr id="12" name="Text Placeholder 9">
            <a:extLst>
              <a:ext uri="{FF2B5EF4-FFF2-40B4-BE49-F238E27FC236}">
                <a16:creationId xmlns:a16="http://schemas.microsoft.com/office/drawing/2014/main" xmlns="" id="{9CD9E9D7-68C3-40DD-9E09-CA35B7D2B39E}"/>
              </a:ext>
            </a:extLst>
          </p:cNvPr>
          <p:cNvSpPr>
            <a:spLocks noGrp="1"/>
          </p:cNvSpPr>
          <p:nvPr>
            <p:ph type="body" sz="quarter" idx="45" hasCustomPrompt="1"/>
          </p:nvPr>
        </p:nvSpPr>
        <p:spPr>
          <a:xfrm>
            <a:off x="2326132" y="1740688"/>
            <a:ext cx="7460310" cy="1136587"/>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
        <p:nvSpPr>
          <p:cNvPr id="13" name="Text Placeholder 25">
            <a:extLst>
              <a:ext uri="{FF2B5EF4-FFF2-40B4-BE49-F238E27FC236}">
                <a16:creationId xmlns:a16="http://schemas.microsoft.com/office/drawing/2014/main" xmlns="" id="{F788701C-CF31-466D-B699-7ED61C23F860}"/>
              </a:ext>
            </a:extLst>
          </p:cNvPr>
          <p:cNvSpPr>
            <a:spLocks noGrp="1"/>
          </p:cNvSpPr>
          <p:nvPr>
            <p:ph type="body" sz="quarter" idx="46" hasCustomPrompt="1"/>
          </p:nvPr>
        </p:nvSpPr>
        <p:spPr>
          <a:xfrm>
            <a:off x="2326132" y="4955136"/>
            <a:ext cx="7472033" cy="324536"/>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4" name="Text Placeholder 9">
            <a:extLst>
              <a:ext uri="{FF2B5EF4-FFF2-40B4-BE49-F238E27FC236}">
                <a16:creationId xmlns:a16="http://schemas.microsoft.com/office/drawing/2014/main" xmlns="" id="{1F10308F-D86B-4D9E-ADDB-F52FD596D8F0}"/>
              </a:ext>
            </a:extLst>
          </p:cNvPr>
          <p:cNvSpPr>
            <a:spLocks noGrp="1"/>
          </p:cNvSpPr>
          <p:nvPr>
            <p:ph type="body" sz="quarter" idx="47" hasCustomPrompt="1"/>
          </p:nvPr>
        </p:nvSpPr>
        <p:spPr>
          <a:xfrm>
            <a:off x="2326132" y="5267808"/>
            <a:ext cx="7460310" cy="670915"/>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
        <p:nvSpPr>
          <p:cNvPr id="15" name="Text Placeholder 25">
            <a:extLst>
              <a:ext uri="{FF2B5EF4-FFF2-40B4-BE49-F238E27FC236}">
                <a16:creationId xmlns:a16="http://schemas.microsoft.com/office/drawing/2014/main" xmlns="" id="{E899A140-628F-4840-8042-259CE17EF004}"/>
              </a:ext>
            </a:extLst>
          </p:cNvPr>
          <p:cNvSpPr>
            <a:spLocks noGrp="1"/>
          </p:cNvSpPr>
          <p:nvPr>
            <p:ph type="body" sz="quarter" idx="48" hasCustomPrompt="1"/>
          </p:nvPr>
        </p:nvSpPr>
        <p:spPr>
          <a:xfrm>
            <a:off x="2326132" y="2936419"/>
            <a:ext cx="7448587" cy="278865"/>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6" name="Text Placeholder 9">
            <a:extLst>
              <a:ext uri="{FF2B5EF4-FFF2-40B4-BE49-F238E27FC236}">
                <a16:creationId xmlns:a16="http://schemas.microsoft.com/office/drawing/2014/main" xmlns="" id="{EA26FA70-90F6-420F-A354-717B2E300EA1}"/>
              </a:ext>
            </a:extLst>
          </p:cNvPr>
          <p:cNvSpPr>
            <a:spLocks noGrp="1"/>
          </p:cNvSpPr>
          <p:nvPr>
            <p:ph type="body" sz="quarter" idx="49" hasCustomPrompt="1"/>
          </p:nvPr>
        </p:nvSpPr>
        <p:spPr>
          <a:xfrm>
            <a:off x="2326132" y="3982955"/>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17" name="Picture Placeholder 17">
            <a:extLst>
              <a:ext uri="{FF2B5EF4-FFF2-40B4-BE49-F238E27FC236}">
                <a16:creationId xmlns:a16="http://schemas.microsoft.com/office/drawing/2014/main" xmlns="" id="{00881C6E-21A8-45BA-8594-0F6EBB4B9F22}"/>
              </a:ext>
            </a:extLst>
          </p:cNvPr>
          <p:cNvSpPr>
            <a:spLocks noGrp="1"/>
          </p:cNvSpPr>
          <p:nvPr>
            <p:ph type="pic" sz="quarter" idx="4294967295"/>
          </p:nvPr>
        </p:nvSpPr>
        <p:spPr>
          <a:xfrm>
            <a:off x="2538943" y="0"/>
            <a:ext cx="2326133"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18" name="Picture Placeholder 17">
            <a:extLst>
              <a:ext uri="{FF2B5EF4-FFF2-40B4-BE49-F238E27FC236}">
                <a16:creationId xmlns:a16="http://schemas.microsoft.com/office/drawing/2014/main" xmlns="" id="{B83D1804-730B-4E49-B5F5-4F7F0DCB70D1}"/>
              </a:ext>
            </a:extLst>
          </p:cNvPr>
          <p:cNvSpPr>
            <a:spLocks noGrp="1"/>
          </p:cNvSpPr>
          <p:nvPr>
            <p:ph type="pic" sz="quarter" idx="4294967295"/>
          </p:nvPr>
        </p:nvSpPr>
        <p:spPr>
          <a:xfrm>
            <a:off x="5052648" y="2952"/>
            <a:ext cx="2395021"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19" name="Picture Placeholder 17">
            <a:extLst>
              <a:ext uri="{FF2B5EF4-FFF2-40B4-BE49-F238E27FC236}">
                <a16:creationId xmlns:a16="http://schemas.microsoft.com/office/drawing/2014/main" xmlns="" id="{919BB136-D469-4FBD-AC34-D0F8C89DC33B}"/>
              </a:ext>
            </a:extLst>
          </p:cNvPr>
          <p:cNvSpPr>
            <a:spLocks noGrp="1"/>
          </p:cNvSpPr>
          <p:nvPr>
            <p:ph type="pic" sz="quarter" idx="4294967295"/>
          </p:nvPr>
        </p:nvSpPr>
        <p:spPr>
          <a:xfrm>
            <a:off x="-1" y="2952"/>
            <a:ext cx="2326133"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20" name="Text Placeholder 9">
            <a:extLst>
              <a:ext uri="{FF2B5EF4-FFF2-40B4-BE49-F238E27FC236}">
                <a16:creationId xmlns:a16="http://schemas.microsoft.com/office/drawing/2014/main" xmlns="" id="{8E001E7A-34AA-45EE-929D-211CC3471E1A}"/>
              </a:ext>
            </a:extLst>
          </p:cNvPr>
          <p:cNvSpPr>
            <a:spLocks noGrp="1"/>
          </p:cNvSpPr>
          <p:nvPr>
            <p:ph type="body" sz="quarter" idx="50" hasCustomPrompt="1"/>
          </p:nvPr>
        </p:nvSpPr>
        <p:spPr>
          <a:xfrm>
            <a:off x="3868907" y="3994819"/>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21" name="Text Placeholder 9">
            <a:extLst>
              <a:ext uri="{FF2B5EF4-FFF2-40B4-BE49-F238E27FC236}">
                <a16:creationId xmlns:a16="http://schemas.microsoft.com/office/drawing/2014/main" xmlns="" id="{4653A4BF-5DC9-42D4-A106-3AAC8A60061E}"/>
              </a:ext>
            </a:extLst>
          </p:cNvPr>
          <p:cNvSpPr>
            <a:spLocks noGrp="1"/>
          </p:cNvSpPr>
          <p:nvPr>
            <p:ph type="body" sz="quarter" idx="51" hasCustomPrompt="1"/>
          </p:nvPr>
        </p:nvSpPr>
        <p:spPr>
          <a:xfrm>
            <a:off x="5389235" y="3982955"/>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22" name="Text Placeholder 9">
            <a:extLst>
              <a:ext uri="{FF2B5EF4-FFF2-40B4-BE49-F238E27FC236}">
                <a16:creationId xmlns:a16="http://schemas.microsoft.com/office/drawing/2014/main" xmlns="" id="{46CC7137-8DDE-46D4-90DC-1025ABA05C72}"/>
              </a:ext>
            </a:extLst>
          </p:cNvPr>
          <p:cNvSpPr>
            <a:spLocks noGrp="1"/>
          </p:cNvSpPr>
          <p:nvPr>
            <p:ph type="body" sz="quarter" idx="52" hasCustomPrompt="1"/>
          </p:nvPr>
        </p:nvSpPr>
        <p:spPr>
          <a:xfrm>
            <a:off x="2314409" y="3215285"/>
            <a:ext cx="7460310" cy="670915"/>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Tree>
    <p:extLst>
      <p:ext uri="{BB962C8B-B14F-4D97-AF65-F5344CB8AC3E}">
        <p14:creationId xmlns:p14="http://schemas.microsoft.com/office/powerpoint/2010/main" val="372677454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1515" y="2069042"/>
            <a:ext cx="8675370" cy="36976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64082939"/>
      </p:ext>
    </p:extLst>
  </p:cSld>
  <p:clrMap bg1="lt1" tx1="dk1" bg2="lt2" tx2="dk2" accent1="accent1" accent2="accent2" accent3="accent3" accent4="accent4" accent5="accent5" accent6="accent6" hlink="hlink" folHlink="folHlink"/>
  <p:sldLayoutIdLst>
    <p:sldLayoutId id="2147483718" r:id="rId1"/>
  </p:sldLayoutIdLst>
  <p:hf sldNum="0" hdr="0" ftr="0"/>
  <p:txStyles>
    <p:titleStyle>
      <a:lvl1pPr algn="l" defTabSz="1005840" rtl="0" eaLnBrk="1" latinLnBrk="0" hangingPunct="1">
        <a:lnSpc>
          <a:spcPct val="90000"/>
        </a:lnSpc>
        <a:spcBef>
          <a:spcPct val="0"/>
        </a:spcBef>
        <a:buNone/>
        <a:defRPr sz="4840" kern="1200">
          <a:solidFill>
            <a:schemeClr val="tx1"/>
          </a:solidFill>
          <a:latin typeface="Arial" panose="020B0604020202020204" pitchFamily="34" charset="0"/>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Arial" panose="020B0604020202020204" pitchFamily="34" charset="0"/>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Arial" panose="020B0604020202020204" pitchFamily="34" charset="0"/>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Arial" panose="020B0604020202020204" pitchFamily="34" charset="0"/>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E58D725-F6B8-4CC6-832C-4CBC2AF1D9C3}"/>
              </a:ext>
            </a:extLst>
          </p:cNvPr>
          <p:cNvSpPr>
            <a:spLocks noGrp="1"/>
          </p:cNvSpPr>
          <p:nvPr>
            <p:ph type="title"/>
          </p:nvPr>
        </p:nvSpPr>
        <p:spPr>
          <a:xfrm>
            <a:off x="436497" y="7418515"/>
            <a:ext cx="4777865" cy="166016"/>
          </a:xfrm>
          <a:prstGeom prst="rect">
            <a:avLst/>
          </a:prstGeom>
        </p:spPr>
        <p:txBody>
          <a:bodyPr vert="horz" lIns="91440" tIns="45720" rIns="91440" bIns="45720" rtlCol="0" anchor="ctr">
            <a:normAutofit/>
          </a:bodyPr>
          <a:lstStyle/>
          <a:p>
            <a:r>
              <a:rPr lang="en-US" dirty="0"/>
              <a:t>Insert Document Title Here</a:t>
            </a:r>
          </a:p>
        </p:txBody>
      </p:sp>
      <p:sp>
        <p:nvSpPr>
          <p:cNvPr id="3" name="Text Placeholder 2">
            <a:extLst>
              <a:ext uri="{FF2B5EF4-FFF2-40B4-BE49-F238E27FC236}">
                <a16:creationId xmlns:a16="http://schemas.microsoft.com/office/drawing/2014/main" xmlns="" id="{3275EEFC-647A-4431-A116-CB64CBA006DB}"/>
              </a:ext>
            </a:extLst>
          </p:cNvPr>
          <p:cNvSpPr>
            <a:spLocks noGrp="1"/>
          </p:cNvSpPr>
          <p:nvPr>
            <p:ph type="body" idx="1"/>
          </p:nvPr>
        </p:nvSpPr>
        <p:spPr>
          <a:xfrm>
            <a:off x="692150" y="2068513"/>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Date Placeholder 3">
            <a:extLst>
              <a:ext uri="{FF2B5EF4-FFF2-40B4-BE49-F238E27FC236}">
                <a16:creationId xmlns:a16="http://schemas.microsoft.com/office/drawing/2014/main" xmlns="" id="{0F5F5CC9-DD25-4BEF-BD48-3A94E3D427CE}"/>
              </a:ext>
            </a:extLst>
          </p:cNvPr>
          <p:cNvSpPr>
            <a:spLocks noGrp="1"/>
          </p:cNvSpPr>
          <p:nvPr>
            <p:ph type="dt" sz="half" idx="2"/>
          </p:nvPr>
        </p:nvSpPr>
        <p:spPr>
          <a:xfrm>
            <a:off x="5221022" y="7430803"/>
            <a:ext cx="811223" cy="138727"/>
          </a:xfrm>
          <a:prstGeom prst="rect">
            <a:avLst/>
          </a:prstGeom>
        </p:spPr>
        <p:txBody>
          <a:bodyPr vert="horz" lIns="91440" tIns="45720" rIns="91440" bIns="45720" rtlCol="0" anchor="ctr"/>
          <a:lstStyle>
            <a:lvl1pPr algn="ctr">
              <a:defRPr sz="1000">
                <a:solidFill>
                  <a:schemeClr val="tx1"/>
                </a:solidFill>
                <a:latin typeface="Arial" panose="020B0604020202020204" pitchFamily="34" charset="0"/>
              </a:defRPr>
            </a:lvl1pPr>
          </a:lstStyle>
          <a:p>
            <a:fld id="{608D3D92-8734-4239-B246-B7208EFA88AF}" type="datetime1">
              <a:rPr lang="en-US" smtClean="0"/>
              <a:pPr/>
              <a:t>8/22/2023</a:t>
            </a:fld>
            <a:endParaRPr lang="en-US" dirty="0"/>
          </a:p>
        </p:txBody>
      </p:sp>
      <p:sp>
        <p:nvSpPr>
          <p:cNvPr id="14" name="Footer Placeholder 4">
            <a:extLst>
              <a:ext uri="{FF2B5EF4-FFF2-40B4-BE49-F238E27FC236}">
                <a16:creationId xmlns:a16="http://schemas.microsoft.com/office/drawing/2014/main" xmlns="" id="{6696C909-EBA7-4E62-AA6E-9B099FDAEB50}"/>
              </a:ext>
            </a:extLst>
          </p:cNvPr>
          <p:cNvSpPr>
            <a:spLocks noGrp="1"/>
          </p:cNvSpPr>
          <p:nvPr>
            <p:ph type="ftr" sz="quarter" idx="3"/>
          </p:nvPr>
        </p:nvSpPr>
        <p:spPr>
          <a:xfrm>
            <a:off x="1072138" y="7210037"/>
            <a:ext cx="7772400" cy="195570"/>
          </a:xfrm>
          <a:prstGeom prst="rect">
            <a:avLst/>
          </a:prstGeom>
        </p:spPr>
        <p:txBody>
          <a:bodyPr vert="horz" lIns="91440" tIns="45720" rIns="91440" bIns="45720" rtlCol="0" anchor="ctr"/>
          <a:lstStyle>
            <a:lvl1pPr algn="ctr">
              <a:defRPr sz="1000">
                <a:solidFill>
                  <a:schemeClr val="tx1"/>
                </a:solidFill>
                <a:latin typeface="Arial" panose="020B0604020202020204" pitchFamily="34" charset="0"/>
              </a:defRPr>
            </a:lvl1pPr>
          </a:lstStyle>
          <a:p>
            <a:endParaRPr lang="en-US" dirty="0"/>
          </a:p>
        </p:txBody>
      </p:sp>
      <p:sp>
        <p:nvSpPr>
          <p:cNvPr id="15" name="Slide Number Placeholder 5">
            <a:extLst>
              <a:ext uri="{FF2B5EF4-FFF2-40B4-BE49-F238E27FC236}">
                <a16:creationId xmlns:a16="http://schemas.microsoft.com/office/drawing/2014/main" xmlns="" id="{3ED50E8B-C54D-4AA8-8422-86FC1EDB283A}"/>
              </a:ext>
            </a:extLst>
          </p:cNvPr>
          <p:cNvSpPr>
            <a:spLocks noGrp="1"/>
          </p:cNvSpPr>
          <p:nvPr>
            <p:ph type="sldNum" sz="quarter" idx="4"/>
          </p:nvPr>
        </p:nvSpPr>
        <p:spPr>
          <a:xfrm>
            <a:off x="6045378" y="7430803"/>
            <a:ext cx="2620007" cy="138727"/>
          </a:xfrm>
          <a:prstGeom prst="rect">
            <a:avLst/>
          </a:prstGeom>
        </p:spPr>
        <p:txBody>
          <a:bodyPr vert="horz" lIns="91440" tIns="45720" rIns="91440" bIns="45720" rtlCol="0" anchor="ctr"/>
          <a:lstStyle>
            <a:lvl1pPr algn="r">
              <a:defRPr sz="1000">
                <a:solidFill>
                  <a:schemeClr val="tx1"/>
                </a:solidFill>
              </a:defRPr>
            </a:lvl1p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17" name="Footer Placeholder 4">
            <a:extLst>
              <a:ext uri="{FF2B5EF4-FFF2-40B4-BE49-F238E27FC236}">
                <a16:creationId xmlns:a16="http://schemas.microsoft.com/office/drawing/2014/main" xmlns="" id="{8E8B5F26-5933-4ADB-A3A2-A64C58306A41}"/>
              </a:ext>
            </a:extLst>
          </p:cNvPr>
          <p:cNvSpPr txBox="1">
            <a:spLocks/>
          </p:cNvSpPr>
          <p:nvPr userDrawn="1"/>
        </p:nvSpPr>
        <p:spPr>
          <a:xfrm>
            <a:off x="5100063" y="7390487"/>
            <a:ext cx="241917" cy="194043"/>
          </a:xfrm>
          <a:prstGeom prst="rect">
            <a:avLst/>
          </a:prstGeom>
        </p:spPr>
        <p:txBody>
          <a:bodyPr vert="horz" lIns="91440" tIns="45720" rIns="91440" bIns="45720" rtlCol="0" anchor="ctr"/>
          <a:lstStyle>
            <a:defPPr>
              <a:defRPr lang="en-US"/>
            </a:defPPr>
            <a:lvl1pPr marL="0" algn="ctr"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a:lstStyle>
          <a:p>
            <a:pPr algn="l">
              <a:tabLst>
                <a:tab pos="2971800" algn="ctr"/>
                <a:tab pos="5943600" algn="r"/>
              </a:tabLst>
            </a:pPr>
            <a:r>
              <a:rPr lang="en-US" sz="1000" dirty="0">
                <a:latin typeface="Arial" panose="020B0604020202020204" pitchFamily="34" charset="0"/>
                <a:ea typeface="Calibri" panose="020F0502020204030204" pitchFamily="34" charset="0"/>
                <a:cs typeface="Arial" panose="020B0604020202020204" pitchFamily="34" charset="0"/>
              </a:rPr>
              <a:t>|</a:t>
            </a:r>
            <a:endParaRPr lang="en-US" sz="1000" dirty="0">
              <a:latin typeface="Arial" panose="020B0604020202020204" pitchFamily="34" charset="0"/>
            </a:endParaRPr>
          </a:p>
        </p:txBody>
      </p:sp>
      <p:sp>
        <p:nvSpPr>
          <p:cNvPr id="18" name="Footer Placeholder 4">
            <a:extLst>
              <a:ext uri="{FF2B5EF4-FFF2-40B4-BE49-F238E27FC236}">
                <a16:creationId xmlns:a16="http://schemas.microsoft.com/office/drawing/2014/main" xmlns="" id="{E041431E-CE29-49CC-9BC4-F30BE8DB97A2}"/>
              </a:ext>
            </a:extLst>
          </p:cNvPr>
          <p:cNvSpPr txBox="1">
            <a:spLocks/>
          </p:cNvSpPr>
          <p:nvPr userDrawn="1"/>
        </p:nvSpPr>
        <p:spPr>
          <a:xfrm>
            <a:off x="5917934" y="7390487"/>
            <a:ext cx="241917" cy="194043"/>
          </a:xfrm>
          <a:prstGeom prst="rect">
            <a:avLst/>
          </a:prstGeom>
        </p:spPr>
        <p:txBody>
          <a:bodyPr vert="horz" lIns="91440" tIns="45720" rIns="91440" bIns="45720" rtlCol="0" anchor="ctr"/>
          <a:lstStyle>
            <a:defPPr>
              <a:defRPr lang="en-US"/>
            </a:defPPr>
            <a:lvl1pPr marL="0" algn="ctr"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a:lstStyle>
          <a:p>
            <a:pPr algn="l">
              <a:tabLst>
                <a:tab pos="2971800" algn="ctr"/>
                <a:tab pos="5943600" algn="r"/>
              </a:tabLst>
            </a:pPr>
            <a:r>
              <a:rPr lang="en-US" sz="1000" dirty="0">
                <a:latin typeface="Arial" panose="020B0604020202020204" pitchFamily="34" charset="0"/>
                <a:ea typeface="Calibri" panose="020F0502020204030204" pitchFamily="34" charset="0"/>
                <a:cs typeface="Arial" panose="020B0604020202020204" pitchFamily="34" charset="0"/>
              </a:rPr>
              <a:t>|</a:t>
            </a:r>
            <a:endParaRPr lang="en-US" sz="1000" dirty="0">
              <a:latin typeface="Arial" panose="020B0604020202020204" pitchFamily="34" charset="0"/>
            </a:endParaRPr>
          </a:p>
        </p:txBody>
      </p:sp>
    </p:spTree>
    <p:extLst>
      <p:ext uri="{BB962C8B-B14F-4D97-AF65-F5344CB8AC3E}">
        <p14:creationId xmlns:p14="http://schemas.microsoft.com/office/powerpoint/2010/main" val="1619110464"/>
      </p:ext>
    </p:extLst>
  </p:cSld>
  <p:clrMap bg1="lt1" tx1="dk1" bg2="lt2" tx2="dk2" accent1="accent1" accent2="accent2" accent3="accent3" accent4="accent4" accent5="accent5" accent6="accent6" hlink="hlink" folHlink="folHlink"/>
  <p:sldLayoutIdLst>
    <p:sldLayoutId id="2147483654" r:id="rId1"/>
    <p:sldLayoutId id="2147483655" r:id="rId2"/>
  </p:sldLayoutIdLst>
  <p:hf sldNum="0" hdr="0" ftr="0"/>
  <p:txStyles>
    <p:titleStyle>
      <a:lvl1pPr algn="r" defTabSz="914400" rtl="0" eaLnBrk="1" latinLnBrk="0" hangingPunct="1">
        <a:lnSpc>
          <a:spcPct val="90000"/>
        </a:lnSpc>
        <a:spcBef>
          <a:spcPct val="0"/>
        </a:spcBef>
        <a:buNone/>
        <a:defRPr lang="en-US" sz="1000" kern="1200" dirty="0">
          <a:solidFill>
            <a:schemeClr val="tx1"/>
          </a:solidFill>
          <a:latin typeface="Arial" panose="020B0604020202020204" pitchFamily="34" charset="0"/>
          <a:ea typeface="+mn-ea"/>
          <a:cs typeface="+mn-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8985B525-4141-2F68-2650-30B74BABB291}"/>
              </a:ext>
            </a:extLst>
          </p:cNvPr>
          <p:cNvSpPr txBox="1"/>
          <p:nvPr/>
        </p:nvSpPr>
        <p:spPr>
          <a:xfrm>
            <a:off x="0" y="27113"/>
            <a:ext cx="7578246" cy="369332"/>
          </a:xfrm>
          <a:prstGeom prst="rect">
            <a:avLst/>
          </a:prstGeom>
          <a:noFill/>
        </p:spPr>
        <p:txBody>
          <a:bodyPr wrap="square" rtlCol="0">
            <a:spAutoFit/>
          </a:bodyPr>
          <a:lstStyle/>
          <a:p>
            <a:r>
              <a:rPr lang="en-US" dirty="0" smtClean="0">
                <a:ln w="12700">
                  <a:solidFill>
                    <a:srgbClr val="003F5C"/>
                  </a:solidFill>
                </a:ln>
                <a:solidFill>
                  <a:schemeClr val="bg1"/>
                </a:solidFill>
                <a:latin typeface="Arial Black" panose="020B0604020202020204" pitchFamily="34" charset="0"/>
              </a:rPr>
              <a:t>Robert Lee ISD</a:t>
            </a:r>
            <a:endParaRPr lang="en-US" dirty="0"/>
          </a:p>
        </p:txBody>
      </p:sp>
      <p:sp>
        <p:nvSpPr>
          <p:cNvPr id="14" name="Title 13">
            <a:extLst>
              <a:ext uri="{FF2B5EF4-FFF2-40B4-BE49-F238E27FC236}">
                <a16:creationId xmlns:a16="http://schemas.microsoft.com/office/drawing/2014/main" xmlns="" id="{FEE373EB-9712-D842-BEE5-6CB30B5D1C48}"/>
              </a:ext>
            </a:extLst>
          </p:cNvPr>
          <p:cNvSpPr txBox="1">
            <a:spLocks noGrp="1"/>
          </p:cNvSpPr>
          <p:nvPr>
            <p:ph type="title" idx="4294967295"/>
          </p:nvPr>
        </p:nvSpPr>
        <p:spPr>
          <a:xfrm>
            <a:off x="8251254" y="396445"/>
            <a:ext cx="1919532" cy="5436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ts val="1800"/>
              </a:lnSpc>
              <a:spcBef>
                <a:spcPts val="0"/>
              </a:spcBef>
              <a:spcAft>
                <a:spcPts val="0"/>
              </a:spcAft>
              <a:buClrTx/>
              <a:buSzTx/>
              <a:buFontTx/>
              <a:buNone/>
              <a:tabLst/>
              <a:defRPr/>
            </a:pPr>
            <a:r>
              <a:rPr kumimoji="0" lang="en-US" sz="4800" b="0" i="0" u="none" strike="noStrike" kern="1200" cap="none" spc="-300" normalizeH="0" baseline="0" noProof="0" dirty="0">
                <a:ln w="38100">
                  <a:solidFill>
                    <a:schemeClr val="tx1"/>
                  </a:solidFill>
                </a:ln>
                <a:solidFill>
                  <a:schemeClr val="bg1"/>
                </a:solidFill>
                <a:effectLst/>
                <a:uLnTx/>
                <a:uFillTx/>
                <a:latin typeface="Arial Black" panose="020B0604020202020204" pitchFamily="34" charset="0"/>
                <a:ea typeface="+mn-ea"/>
                <a:cs typeface="Arial Black" panose="020B0604020202020204" pitchFamily="34" charset="0"/>
              </a:rPr>
              <a:t>SEPT</a:t>
            </a:r>
          </a:p>
          <a:p>
            <a:pPr marL="0" marR="0" lvl="0" indent="0" algn="ctr" defTabSz="457200" rtl="0" eaLnBrk="1" fontAlgn="auto" latinLnBrk="0" hangingPunct="1">
              <a:lnSpc>
                <a:spcPts val="1800"/>
              </a:lnSpc>
              <a:spcBef>
                <a:spcPts val="0"/>
              </a:spcBef>
              <a:spcAft>
                <a:spcPts val="0"/>
              </a:spcAft>
              <a:buClrTx/>
              <a:buSzTx/>
              <a:buFontTx/>
              <a:buNone/>
              <a:tabLst/>
              <a:defRPr/>
            </a:pPr>
            <a:r>
              <a:rPr kumimoji="0" lang="en-US" sz="1400" b="0" i="0" u="none" strike="noStrike" kern="1200" cap="none" spc="0" normalizeH="0" baseline="0" noProof="0" dirty="0">
                <a:ln w="28575">
                  <a:noFill/>
                </a:ln>
                <a:solidFill>
                  <a:schemeClr val="bg1"/>
                </a:solidFill>
                <a:effectLst/>
                <a:uLnTx/>
                <a:uFillTx/>
                <a:latin typeface="Arial Black" panose="020B0604020202020204" pitchFamily="34" charset="0"/>
                <a:ea typeface="+mn-ea"/>
                <a:cs typeface="Arial Black" panose="020B0604020202020204" pitchFamily="34" charset="0"/>
              </a:rPr>
              <a:t>MENU 2023</a:t>
            </a:r>
            <a:endParaRPr kumimoji="0" lang="en-US" sz="2800" b="0" i="0" u="none" strike="noStrike" kern="1200" cap="none" spc="-300" normalizeH="0" baseline="0" noProof="0" dirty="0">
              <a:ln w="38100">
                <a:solidFill>
                  <a:srgbClr val="7B1111"/>
                </a:solidFill>
              </a:ln>
              <a:solidFill>
                <a:schemeClr val="bg1"/>
              </a:solidFill>
              <a:effectLst/>
              <a:uLnTx/>
              <a:uFillTx/>
              <a:latin typeface="+mn-lt"/>
              <a:ea typeface="+mn-ea"/>
              <a:cs typeface="+mn-cs"/>
            </a:endParaRPr>
          </a:p>
        </p:txBody>
      </p:sp>
      <p:sp>
        <p:nvSpPr>
          <p:cNvPr id="13" name="TextBox 12">
            <a:extLst>
              <a:ext uri="{FF2B5EF4-FFF2-40B4-BE49-F238E27FC236}">
                <a16:creationId xmlns:a16="http://schemas.microsoft.com/office/drawing/2014/main" xmlns="" id="{9C39FF61-632F-744D-E44B-3CCDD1D2B667}"/>
              </a:ext>
            </a:extLst>
          </p:cNvPr>
          <p:cNvSpPr txBox="1"/>
          <p:nvPr/>
        </p:nvSpPr>
        <p:spPr>
          <a:xfrm>
            <a:off x="8490722" y="3466957"/>
            <a:ext cx="1527463" cy="2708434"/>
          </a:xfrm>
          <a:prstGeom prst="rect">
            <a:avLst/>
          </a:prstGeom>
          <a:noFill/>
        </p:spPr>
        <p:txBody>
          <a:bodyPr wrap="square" rtlCol="0">
            <a:spAutoFit/>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000" b="1" spc="0" dirty="0" smtClean="0">
                <a:ln w="28575">
                  <a:noFill/>
                </a:ln>
                <a:solidFill>
                  <a:schemeClr val="tx1"/>
                </a:solidFill>
                <a:latin typeface="Calibri" panose="020F0502020204030204" pitchFamily="34" charset="0"/>
                <a:cs typeface="Calibri" panose="020F0502020204030204" pitchFamily="34" charset="0"/>
              </a:rPr>
              <a:t>ANNOUNCEMENTS:</a:t>
            </a:r>
          </a:p>
          <a:p>
            <a:pPr marL="0" marR="0" lvl="0" indent="0" algn="l" defTabSz="1005840" rtl="0" eaLnBrk="1" fontAlgn="auto" latinLnBrk="0" hangingPunct="1">
              <a:lnSpc>
                <a:spcPct val="100000"/>
              </a:lnSpc>
              <a:spcBef>
                <a:spcPts val="0"/>
              </a:spcBef>
              <a:spcAft>
                <a:spcPts val="0"/>
              </a:spcAft>
              <a:buClrTx/>
              <a:buSzTx/>
              <a:buFontTx/>
              <a:buNone/>
              <a:tabLst/>
              <a:defRPr/>
            </a:pPr>
            <a:endParaRPr lang="en-US" sz="1000" b="1" dirty="0">
              <a:ln w="28575">
                <a:noFill/>
              </a:ln>
              <a:latin typeface="Calibri" panose="020F0502020204030204" pitchFamily="34" charset="0"/>
              <a:cs typeface="Calibri" panose="020F0502020204030204" pitchFamily="34" charset="0"/>
            </a:endParaRPr>
          </a:p>
          <a:p>
            <a:pPr defTabSz="1005840">
              <a:defRPr/>
            </a:pPr>
            <a:r>
              <a:rPr lang="en-US" sz="1000" b="1" dirty="0">
                <a:ln w="28575">
                  <a:noFill/>
                </a:ln>
                <a:latin typeface="Calibri" panose="020F0502020204030204" pitchFamily="34" charset="0"/>
                <a:cs typeface="Calibri" panose="020F0502020204030204" pitchFamily="34" charset="0"/>
              </a:rPr>
              <a:t>Robert lee ISD offers FREE Breakfast and Lunch to ALL  Robert Lee ISD students</a:t>
            </a:r>
            <a:r>
              <a:rPr lang="en-US" sz="1000" dirty="0">
                <a:ln w="28575">
                  <a:noFill/>
                </a:ln>
                <a:latin typeface="Calibri" panose="020F0502020204030204" pitchFamily="34" charset="0"/>
                <a:cs typeface="Calibri" panose="020F0502020204030204" pitchFamily="34" charset="0"/>
              </a:rPr>
              <a:t>.  </a:t>
            </a:r>
          </a:p>
          <a:p>
            <a:pPr marL="0" marR="0" lvl="0" indent="0" algn="l" defTabSz="1005840" rtl="0" eaLnBrk="1" fontAlgn="auto" latinLnBrk="0" hangingPunct="1">
              <a:lnSpc>
                <a:spcPct val="100000"/>
              </a:lnSpc>
              <a:spcBef>
                <a:spcPts val="0"/>
              </a:spcBef>
              <a:spcAft>
                <a:spcPts val="0"/>
              </a:spcAft>
              <a:buClrTx/>
              <a:buSzTx/>
              <a:buFontTx/>
              <a:buNone/>
              <a:tabLst/>
              <a:defRPr/>
            </a:pPr>
            <a:endParaRPr lang="en-US" sz="1000" b="1" dirty="0" smtClean="0">
              <a:ln w="28575">
                <a:noFill/>
              </a:ln>
              <a:latin typeface="Calibri" panose="020F0502020204030204" pitchFamily="34" charset="0"/>
              <a:cs typeface="Calibri" panose="020F0502020204030204" pitchFamily="34" charset="0"/>
            </a:endParaRPr>
          </a:p>
          <a:p>
            <a:pPr defTabSz="1005840">
              <a:defRPr/>
            </a:pPr>
            <a:r>
              <a:rPr lang="en-US" sz="1000" dirty="0" smtClean="0">
                <a:ln w="28575">
                  <a:noFill/>
                </a:ln>
                <a:latin typeface="Calibri" panose="020F0502020204030204" pitchFamily="34" charset="0"/>
                <a:cs typeface="Calibri" panose="020F0502020204030204" pitchFamily="34" charset="0"/>
              </a:rPr>
              <a:t>Offered Daily:</a:t>
            </a:r>
          </a:p>
          <a:p>
            <a:pPr defTabSz="1005840">
              <a:defRPr/>
            </a:pPr>
            <a:endParaRPr lang="en-US" sz="1000" dirty="0">
              <a:ln w="28575">
                <a:noFill/>
              </a:ln>
              <a:latin typeface="Calibri" panose="020F0502020204030204" pitchFamily="34" charset="0"/>
              <a:cs typeface="Calibri" panose="020F0502020204030204" pitchFamily="34" charset="0"/>
            </a:endParaRPr>
          </a:p>
          <a:p>
            <a:pPr defTabSz="1005840">
              <a:defRPr/>
            </a:pPr>
            <a:endParaRPr lang="en-US" sz="1000" dirty="0" smtClean="0">
              <a:ln w="28575">
                <a:noFill/>
              </a:ln>
              <a:latin typeface="Calibri" panose="020F0502020204030204" pitchFamily="34" charset="0"/>
              <a:cs typeface="Calibri" panose="020F0502020204030204" pitchFamily="34" charset="0"/>
            </a:endParaRPr>
          </a:p>
          <a:p>
            <a:pPr marL="171450" indent="-171450" defTabSz="1005840">
              <a:buFont typeface="Arial" panose="020B0604020202020204" pitchFamily="34" charset="0"/>
              <a:buChar char="•"/>
              <a:defRPr/>
            </a:pPr>
            <a:r>
              <a:rPr lang="en-US" sz="1000" dirty="0" smtClean="0">
                <a:ln w="28575">
                  <a:noFill/>
                </a:ln>
                <a:latin typeface="Calibri" panose="020F0502020204030204" pitchFamily="34" charset="0"/>
                <a:cs typeface="Calibri" panose="020F0502020204030204" pitchFamily="34" charset="0"/>
              </a:rPr>
              <a:t>Fresh Fruit and Vegetables</a:t>
            </a:r>
          </a:p>
          <a:p>
            <a:pPr marL="171450" indent="-171450" defTabSz="1005840">
              <a:buFont typeface="Arial" panose="020B0604020202020204" pitchFamily="34" charset="0"/>
              <a:buChar char="•"/>
              <a:defRPr/>
            </a:pPr>
            <a:r>
              <a:rPr lang="en-US" sz="1000" dirty="0" smtClean="0">
                <a:ln w="28575">
                  <a:noFill/>
                </a:ln>
                <a:latin typeface="Calibri" panose="020F0502020204030204" pitchFamily="34" charset="0"/>
                <a:cs typeface="Calibri" panose="020F0502020204030204" pitchFamily="34" charset="0"/>
              </a:rPr>
              <a:t>Milk</a:t>
            </a:r>
          </a:p>
          <a:p>
            <a:pPr marL="171450" indent="-171450" defTabSz="1005840">
              <a:buFont typeface="Arial" panose="020B0604020202020204" pitchFamily="34" charset="0"/>
              <a:buChar char="•"/>
              <a:defRPr/>
            </a:pPr>
            <a:endParaRPr lang="en-US" sz="1000" b="0" spc="0" dirty="0">
              <a:ln w="28575">
                <a:noFill/>
              </a:ln>
              <a:solidFill>
                <a:schemeClr val="tx1"/>
              </a:solidFill>
              <a:latin typeface="Calibri" panose="020F0502020204030204" pitchFamily="34" charset="0"/>
              <a:cs typeface="Calibri" panose="020F0502020204030204" pitchFamily="34" charset="0"/>
            </a:endParaRPr>
          </a:p>
          <a:p>
            <a:pPr marL="171450" indent="-171450" defTabSz="1005840">
              <a:buFont typeface="Arial" panose="020B0604020202020204" pitchFamily="34" charset="0"/>
              <a:buChar char="•"/>
              <a:defRPr/>
            </a:pPr>
            <a:endParaRPr lang="en-US" sz="1000" dirty="0" smtClean="0">
              <a:ln w="28575">
                <a:noFill/>
              </a:ln>
              <a:latin typeface="Calibri" panose="020F0502020204030204" pitchFamily="34" charset="0"/>
              <a:cs typeface="Calibri" panose="020F0502020204030204" pitchFamily="34" charset="0"/>
            </a:endParaRPr>
          </a:p>
          <a:p>
            <a:pPr marL="171450" indent="-171450" defTabSz="1005840">
              <a:buFont typeface="Arial" panose="020B0604020202020204" pitchFamily="34" charset="0"/>
              <a:buChar char="•"/>
              <a:defRPr/>
            </a:pPr>
            <a:r>
              <a:rPr lang="en-US" sz="1000" b="0" spc="0" dirty="0" smtClean="0">
                <a:ln w="28575">
                  <a:noFill/>
                </a:ln>
                <a:solidFill>
                  <a:schemeClr val="tx1"/>
                </a:solidFill>
                <a:latin typeface="Calibri" panose="020F0502020204030204" pitchFamily="34" charset="0"/>
                <a:cs typeface="Calibri" panose="020F0502020204030204" pitchFamily="34" charset="0"/>
              </a:rPr>
              <a:t>Sept 25 end </a:t>
            </a:r>
            <a:r>
              <a:rPr lang="en-US" sz="1000" b="0" spc="0" smtClean="0">
                <a:ln w="28575">
                  <a:noFill/>
                </a:ln>
                <a:solidFill>
                  <a:schemeClr val="tx1"/>
                </a:solidFill>
                <a:latin typeface="Calibri" panose="020F0502020204030204" pitchFamily="34" charset="0"/>
                <a:cs typeface="Calibri" panose="020F0502020204030204" pitchFamily="34" charset="0"/>
              </a:rPr>
              <a:t>of th</a:t>
            </a:r>
            <a:r>
              <a:rPr lang="en-US" sz="1000" smtClean="0">
                <a:ln w="28575">
                  <a:noFill/>
                </a:ln>
                <a:latin typeface="Calibri" panose="020F0502020204030204" pitchFamily="34" charset="0"/>
                <a:cs typeface="Calibri" panose="020F0502020204030204" pitchFamily="34" charset="0"/>
              </a:rPr>
              <a:t>e </a:t>
            </a:r>
            <a:r>
              <a:rPr lang="en-US" sz="1000" b="0" spc="0" smtClean="0">
                <a:ln w="28575">
                  <a:noFill/>
                </a:ln>
                <a:solidFill>
                  <a:schemeClr val="tx1"/>
                </a:solidFill>
                <a:latin typeface="Calibri" panose="020F0502020204030204" pitchFamily="34" charset="0"/>
                <a:cs typeface="Calibri" panose="020F0502020204030204" pitchFamily="34" charset="0"/>
              </a:rPr>
              <a:t>1</a:t>
            </a:r>
            <a:r>
              <a:rPr lang="en-US" sz="1000" b="0" spc="0" baseline="30000" smtClean="0">
                <a:ln w="28575">
                  <a:noFill/>
                </a:ln>
                <a:solidFill>
                  <a:schemeClr val="tx1"/>
                </a:solidFill>
                <a:latin typeface="Calibri" panose="020F0502020204030204" pitchFamily="34" charset="0"/>
                <a:cs typeface="Calibri" panose="020F0502020204030204" pitchFamily="34" charset="0"/>
              </a:rPr>
              <a:t>st</a:t>
            </a:r>
            <a:r>
              <a:rPr lang="en-US" sz="1000" b="0" spc="0" smtClean="0">
                <a:ln w="28575">
                  <a:noFill/>
                </a:ln>
                <a:solidFill>
                  <a:schemeClr val="tx1"/>
                </a:solidFill>
                <a:latin typeface="Calibri" panose="020F0502020204030204" pitchFamily="34" charset="0"/>
                <a:cs typeface="Calibri" panose="020F0502020204030204" pitchFamily="34" charset="0"/>
              </a:rPr>
              <a:t> 6 weeks</a:t>
            </a:r>
            <a:endParaRPr lang="en-US" sz="1200" b="0" spc="0" dirty="0">
              <a:ln w="28575">
                <a:noFill/>
              </a:ln>
              <a:solidFill>
                <a:schemeClr val="tx1"/>
              </a:solidFill>
              <a:latin typeface="Calibri" panose="020F0502020204030204" pitchFamily="34" charset="0"/>
              <a:cs typeface="Calibri" panose="020F0502020204030204" pitchFamily="34" charset="0"/>
            </a:endParaRPr>
          </a:p>
        </p:txBody>
      </p:sp>
      <p:graphicFrame>
        <p:nvGraphicFramePr>
          <p:cNvPr id="5" name="Table 3">
            <a:extLst>
              <a:ext uri="{FF2B5EF4-FFF2-40B4-BE49-F238E27FC236}">
                <a16:creationId xmlns:a16="http://schemas.microsoft.com/office/drawing/2014/main" xmlns="" id="{5627085F-490D-B47F-4026-B3C1667CBE93}"/>
              </a:ext>
            </a:extLst>
          </p:cNvPr>
          <p:cNvGraphicFramePr>
            <a:graphicFrameLocks noGrp="1"/>
          </p:cNvGraphicFramePr>
          <p:nvPr>
            <p:extLst>
              <p:ext uri="{D42A27DB-BD31-4B8C-83A1-F6EECF244321}">
                <p14:modId xmlns:p14="http://schemas.microsoft.com/office/powerpoint/2010/main" val="1430848123"/>
              </p:ext>
            </p:extLst>
          </p:nvPr>
        </p:nvGraphicFramePr>
        <p:xfrm>
          <a:off x="62865" y="374190"/>
          <a:ext cx="8275257" cy="6370711"/>
        </p:xfrm>
        <a:graphic>
          <a:graphicData uri="http://schemas.openxmlformats.org/drawingml/2006/table">
            <a:tbl>
              <a:tblPr firstRow="1" bandRow="1">
                <a:tableStyleId>{5C22544A-7EE6-4342-B048-85BDC9FD1C3A}</a:tableStyleId>
              </a:tblPr>
              <a:tblGrid>
                <a:gridCol w="1617870">
                  <a:extLst>
                    <a:ext uri="{9D8B030D-6E8A-4147-A177-3AD203B41FA5}">
                      <a16:colId xmlns:a16="http://schemas.microsoft.com/office/drawing/2014/main" xmlns="" val="3388767451"/>
                    </a:ext>
                  </a:extLst>
                </a:gridCol>
                <a:gridCol w="1661375">
                  <a:extLst>
                    <a:ext uri="{9D8B030D-6E8A-4147-A177-3AD203B41FA5}">
                      <a16:colId xmlns:a16="http://schemas.microsoft.com/office/drawing/2014/main" xmlns="" val="942376715"/>
                    </a:ext>
                  </a:extLst>
                </a:gridCol>
                <a:gridCol w="1661374">
                  <a:extLst>
                    <a:ext uri="{9D8B030D-6E8A-4147-A177-3AD203B41FA5}">
                      <a16:colId xmlns:a16="http://schemas.microsoft.com/office/drawing/2014/main" xmlns="" val="2496387589"/>
                    </a:ext>
                  </a:extLst>
                </a:gridCol>
                <a:gridCol w="1687133">
                  <a:extLst>
                    <a:ext uri="{9D8B030D-6E8A-4147-A177-3AD203B41FA5}">
                      <a16:colId xmlns:a16="http://schemas.microsoft.com/office/drawing/2014/main" xmlns="" val="3008621668"/>
                    </a:ext>
                  </a:extLst>
                </a:gridCol>
                <a:gridCol w="1647505">
                  <a:extLst>
                    <a:ext uri="{9D8B030D-6E8A-4147-A177-3AD203B41FA5}">
                      <a16:colId xmlns:a16="http://schemas.microsoft.com/office/drawing/2014/main" xmlns="" val="1542494711"/>
                    </a:ext>
                  </a:extLst>
                </a:gridCol>
              </a:tblGrid>
              <a:tr h="279985">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MONDAY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TUESDAY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WEDNESDAY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THURSDAY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FRIDAY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336287332"/>
                  </a:ext>
                </a:extLst>
              </a:tr>
              <a:tr h="1188094">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r>
                        <a:rPr lang="en-US" sz="1200" spc="0" dirty="0" smtClean="0">
                          <a:latin typeface="+mn-lt"/>
                          <a:cs typeface="Arial" panose="020B0604020202020204" pitchFamily="34" charset="0"/>
                        </a:rPr>
                        <a:t>1. </a:t>
                      </a:r>
                      <a:r>
                        <a:rPr lang="en-US" sz="1200" b="1" u="sng" dirty="0" smtClean="0">
                          <a:solidFill>
                            <a:srgbClr val="00B0F0"/>
                          </a:solidFill>
                        </a:rPr>
                        <a:t>Dutch Waffle &amp; Sausage </a:t>
                      </a:r>
                      <a:r>
                        <a:rPr lang="en-US" sz="1200" dirty="0" smtClean="0"/>
                        <a:t>Burger</a:t>
                      </a:r>
                      <a:r>
                        <a:rPr lang="en-US" sz="1200" baseline="0" dirty="0" smtClean="0"/>
                        <a:t> Choice</a:t>
                      </a:r>
                      <a:r>
                        <a:rPr lang="en-US" sz="1200" dirty="0" smtClean="0"/>
                        <a:t>, chips, </a:t>
                      </a:r>
                      <a:r>
                        <a:rPr lang="en-US" sz="1200" dirty="0" smtClean="0">
                          <a:solidFill>
                            <a:srgbClr val="00B050"/>
                          </a:solidFill>
                        </a:rPr>
                        <a:t>Tomato cup, Garden salad</a:t>
                      </a:r>
                      <a:r>
                        <a:rPr lang="en-US" sz="1200" dirty="0" smtClean="0"/>
                        <a:t>, </a:t>
                      </a:r>
                      <a:r>
                        <a:rPr lang="en-US" sz="1200" dirty="0" smtClean="0">
                          <a:solidFill>
                            <a:srgbClr val="FF0000"/>
                          </a:solidFill>
                        </a:rPr>
                        <a:t>Pears</a:t>
                      </a:r>
                    </a:p>
                    <a:p>
                      <a:pPr algn="l"/>
                      <a:endParaRPr lang="en-US" sz="1000" spc="0" dirty="0">
                        <a:solidFill>
                          <a:srgbClr val="FF0000"/>
                        </a:solidFill>
                        <a:latin typeface="+mn-lt"/>
                        <a:cs typeface="Arial" panose="020B0604020202020204" pitchFamily="34" charset="0"/>
                      </a:endParaRPr>
                    </a:p>
                    <a:p>
                      <a:pPr algn="l"/>
                      <a:r>
                        <a:rPr lang="en-US" sz="1000" spc="0" dirty="0" smtClean="0">
                          <a:solidFill>
                            <a:schemeClr val="accent2"/>
                          </a:solidFill>
                          <a:latin typeface="+mn-lt"/>
                          <a:cs typeface="Arial" panose="020B0604020202020204" pitchFamily="34" charset="0"/>
                        </a:rPr>
                        <a:t>Game</a:t>
                      </a:r>
                      <a:r>
                        <a:rPr lang="en-US" sz="1000" spc="0" baseline="0" dirty="0" smtClean="0">
                          <a:solidFill>
                            <a:schemeClr val="accent2"/>
                          </a:solidFill>
                          <a:latin typeface="+mn-lt"/>
                          <a:cs typeface="Arial" panose="020B0604020202020204" pitchFamily="34" charset="0"/>
                        </a:rPr>
                        <a:t> @ RL 7:30</a:t>
                      </a:r>
                      <a:endParaRPr lang="en-US" sz="1000" dirty="0" smtClean="0">
                        <a:solidFill>
                          <a:schemeClr val="accent2"/>
                        </a:solidFill>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718866968"/>
                  </a:ext>
                </a:extLst>
              </a:tr>
              <a:tr h="1222311">
                <a:tc>
                  <a:txBody>
                    <a:bodyPr/>
                    <a:lstStyle/>
                    <a:p>
                      <a:endParaRPr lang="en-US" sz="1200" spc="0" dirty="0">
                        <a:solidFill>
                          <a:srgbClr val="FF0000"/>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5</a:t>
                      </a:r>
                      <a:r>
                        <a:rPr lang="en-US" sz="1200" u="sng" spc="0" dirty="0" smtClean="0">
                          <a:solidFill>
                            <a:srgbClr val="00B0F0"/>
                          </a:solidFill>
                          <a:latin typeface="+mn-lt"/>
                          <a:cs typeface="Arial" panose="020B0604020202020204" pitchFamily="34" charset="0"/>
                        </a:rPr>
                        <a:t>.</a:t>
                      </a:r>
                      <a:r>
                        <a:rPr lang="en-US" sz="1200" u="sng" dirty="0" smtClean="0">
                          <a:solidFill>
                            <a:srgbClr val="00B0F0"/>
                          </a:solidFill>
                        </a:rPr>
                        <a:t> </a:t>
                      </a:r>
                      <a:r>
                        <a:rPr lang="en-US" sz="1200" spc="0" dirty="0" smtClean="0">
                          <a:latin typeface="+mn-lt"/>
                          <a:cs typeface="Arial" panose="020B0604020202020204" pitchFamily="34" charset="0"/>
                        </a:rPr>
                        <a:t>.</a:t>
                      </a:r>
                      <a:r>
                        <a:rPr lang="en-US" sz="1200" dirty="0" smtClean="0"/>
                        <a:t> </a:t>
                      </a:r>
                      <a:r>
                        <a:rPr lang="en-US" sz="1200" u="sng" dirty="0" smtClean="0">
                          <a:solidFill>
                            <a:srgbClr val="00B0F0"/>
                          </a:solidFill>
                        </a:rPr>
                        <a:t>Oatmeal &amp; Cinnamon Toast </a:t>
                      </a:r>
                      <a:r>
                        <a:rPr lang="en-US" sz="1200" dirty="0" smtClean="0"/>
                        <a:t>Chicken Spaghetti, </a:t>
                      </a:r>
                      <a:r>
                        <a:rPr lang="en-US" sz="1200" dirty="0" smtClean="0">
                          <a:solidFill>
                            <a:srgbClr val="00B050"/>
                          </a:solidFill>
                        </a:rPr>
                        <a:t>Garden Salad, Sweet Potatoes</a:t>
                      </a:r>
                      <a:r>
                        <a:rPr lang="en-US" sz="1200" dirty="0" smtClean="0"/>
                        <a:t>, </a:t>
                      </a:r>
                      <a:r>
                        <a:rPr lang="en-US" sz="1200" dirty="0" smtClean="0">
                          <a:solidFill>
                            <a:srgbClr val="FF0000"/>
                          </a:solidFill>
                        </a:rPr>
                        <a:t>Fresh Fruit</a:t>
                      </a:r>
                      <a:endParaRPr lang="en-US" sz="1200" spc="0" dirty="0">
                        <a:solidFill>
                          <a:srgbClr val="FF0000"/>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6. </a:t>
                      </a:r>
                      <a:r>
                        <a:rPr lang="en-US" sz="1200" u="sng" dirty="0" smtClean="0">
                          <a:solidFill>
                            <a:srgbClr val="00B0F0"/>
                          </a:solidFill>
                        </a:rPr>
                        <a:t>Breakfast Combo </a:t>
                      </a:r>
                      <a:r>
                        <a:rPr lang="en-US" sz="1200" dirty="0" smtClean="0"/>
                        <a:t>Boneless Chicken Wings</a:t>
                      </a:r>
                      <a:r>
                        <a:rPr lang="en-US" sz="1200" dirty="0" smtClean="0">
                          <a:solidFill>
                            <a:srgbClr val="00B050"/>
                          </a:solidFill>
                        </a:rPr>
                        <a:t>, Celery, Carrots</a:t>
                      </a:r>
                      <a:r>
                        <a:rPr lang="en-US" sz="1200" dirty="0" smtClean="0"/>
                        <a:t>, </a:t>
                      </a:r>
                      <a:r>
                        <a:rPr lang="en-US" sz="1200" dirty="0" smtClean="0">
                          <a:solidFill>
                            <a:srgbClr val="FF0000"/>
                          </a:solidFill>
                        </a:rPr>
                        <a:t>Mixed Fruit</a:t>
                      </a:r>
                      <a:r>
                        <a:rPr lang="en-US" sz="1200" dirty="0" smtClean="0"/>
                        <a:t>, </a:t>
                      </a:r>
                      <a:r>
                        <a:rPr lang="en-US" sz="1200" dirty="0" smtClean="0">
                          <a:solidFill>
                            <a:schemeClr val="accent3">
                              <a:lumMod val="75000"/>
                            </a:schemeClr>
                          </a:solidFill>
                        </a:rPr>
                        <a:t>Sherbet/Frozen Yogurt </a:t>
                      </a:r>
                      <a:endParaRPr lang="en-US" sz="1200" spc="0" dirty="0">
                        <a:solidFill>
                          <a:schemeClr val="accent3">
                            <a:lumMod val="75000"/>
                          </a:schemeClr>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7. </a:t>
                      </a:r>
                      <a:r>
                        <a:rPr lang="en-US" sz="1200" u="sng" dirty="0" smtClean="0">
                          <a:solidFill>
                            <a:srgbClr val="00B0F0"/>
                          </a:solidFill>
                        </a:rPr>
                        <a:t>Breakfast Parfait </a:t>
                      </a:r>
                      <a:r>
                        <a:rPr lang="en-US" sz="1200" dirty="0" smtClean="0"/>
                        <a:t>Lasagna, </a:t>
                      </a:r>
                      <a:r>
                        <a:rPr lang="en-US" sz="1200" dirty="0" smtClean="0">
                          <a:solidFill>
                            <a:srgbClr val="00B050"/>
                          </a:solidFill>
                        </a:rPr>
                        <a:t>Broccoli, Marinara Sauce</a:t>
                      </a:r>
                      <a:r>
                        <a:rPr lang="en-US" sz="1200" dirty="0" smtClean="0"/>
                        <a:t>, </a:t>
                      </a:r>
                      <a:r>
                        <a:rPr lang="en-US" sz="1200" dirty="0" smtClean="0">
                          <a:solidFill>
                            <a:srgbClr val="FF0000"/>
                          </a:solidFill>
                        </a:rPr>
                        <a:t>Cinnamon Applesauce</a:t>
                      </a:r>
                    </a:p>
                    <a:p>
                      <a:endParaRPr lang="en-US" sz="1200" spc="0" dirty="0" smtClean="0">
                        <a:solidFill>
                          <a:srgbClr val="FF0000"/>
                        </a:solidFill>
                        <a:latin typeface="+mn-lt"/>
                        <a:cs typeface="Arial" panose="020B0604020202020204" pitchFamily="34" charset="0"/>
                      </a:endParaRPr>
                    </a:p>
                    <a:p>
                      <a:r>
                        <a:rPr lang="en-US" sz="1000" spc="0" dirty="0" smtClean="0">
                          <a:solidFill>
                            <a:schemeClr val="accent2"/>
                          </a:solidFill>
                          <a:latin typeface="+mn-lt"/>
                          <a:cs typeface="Arial" panose="020B0604020202020204" pitchFamily="34" charset="0"/>
                        </a:rPr>
                        <a:t>JV AND JH Game @</a:t>
                      </a:r>
                      <a:r>
                        <a:rPr lang="en-US" sz="1000" spc="0" baseline="0" dirty="0" smtClean="0">
                          <a:solidFill>
                            <a:schemeClr val="accent2"/>
                          </a:solidFill>
                          <a:latin typeface="+mn-lt"/>
                          <a:cs typeface="Arial" panose="020B0604020202020204" pitchFamily="34" charset="0"/>
                        </a:rPr>
                        <a:t> RL 7:00</a:t>
                      </a:r>
                      <a:endParaRPr lang="en-US" sz="1000" spc="0" dirty="0">
                        <a:solidFill>
                          <a:schemeClr val="accent2"/>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8.</a:t>
                      </a:r>
                      <a:r>
                        <a:rPr lang="en-US" sz="1200" dirty="0" smtClean="0"/>
                        <a:t> </a:t>
                      </a:r>
                      <a:r>
                        <a:rPr lang="en-US" sz="1200" u="sng" dirty="0" smtClean="0">
                          <a:solidFill>
                            <a:srgbClr val="00B0F0"/>
                          </a:solidFill>
                        </a:rPr>
                        <a:t>Breakfast</a:t>
                      </a:r>
                      <a:r>
                        <a:rPr lang="en-US" sz="1200" u="sng" baseline="0" dirty="0" smtClean="0">
                          <a:solidFill>
                            <a:srgbClr val="00B0F0"/>
                          </a:solidFill>
                        </a:rPr>
                        <a:t> Burrito and Hash Brown  </a:t>
                      </a:r>
                    </a:p>
                    <a:p>
                      <a:r>
                        <a:rPr lang="en-US" sz="1200" dirty="0" smtClean="0"/>
                        <a:t>Chicken Parmesan, </a:t>
                      </a:r>
                      <a:r>
                        <a:rPr lang="en-US" sz="1200" dirty="0" smtClean="0">
                          <a:solidFill>
                            <a:srgbClr val="00B050"/>
                          </a:solidFill>
                        </a:rPr>
                        <a:t>Savory Green Beans, Corn, </a:t>
                      </a:r>
                      <a:r>
                        <a:rPr lang="en-US" sz="1200" dirty="0" smtClean="0">
                          <a:solidFill>
                            <a:srgbClr val="FF0000"/>
                          </a:solidFill>
                        </a:rPr>
                        <a:t>Peaches</a:t>
                      </a:r>
                      <a:r>
                        <a:rPr lang="en-US" sz="1200" dirty="0" smtClean="0"/>
                        <a:t> </a:t>
                      </a:r>
                    </a:p>
                    <a:p>
                      <a:r>
                        <a:rPr lang="en-US" sz="1000" spc="0" dirty="0" smtClean="0">
                          <a:solidFill>
                            <a:schemeClr val="accent2"/>
                          </a:solidFill>
                          <a:latin typeface="+mn-lt"/>
                          <a:cs typeface="Arial" panose="020B0604020202020204" pitchFamily="34" charset="0"/>
                        </a:rPr>
                        <a:t>V Game @ Baird 7:30</a:t>
                      </a:r>
                      <a:endParaRPr lang="en-US" sz="1000" spc="0" dirty="0">
                        <a:solidFill>
                          <a:schemeClr val="accent2"/>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964727438"/>
                  </a:ext>
                </a:extLst>
              </a:tr>
              <a:tr h="1212979">
                <a:tc>
                  <a:txBody>
                    <a:bodyPr/>
                    <a:lstStyle/>
                    <a:p>
                      <a:r>
                        <a:rPr lang="en-US" sz="1200" spc="0" dirty="0" smtClean="0">
                          <a:latin typeface="+mn-lt"/>
                          <a:cs typeface="Arial" panose="020B0604020202020204" pitchFamily="34" charset="0"/>
                        </a:rPr>
                        <a:t>11. </a:t>
                      </a:r>
                      <a:r>
                        <a:rPr lang="en-US" sz="1200" u="sng" dirty="0" smtClean="0">
                          <a:solidFill>
                            <a:srgbClr val="00B0F0"/>
                          </a:solidFill>
                        </a:rPr>
                        <a:t>Breakfast Pizza </a:t>
                      </a:r>
                      <a:r>
                        <a:rPr lang="en-US" sz="1200" dirty="0" smtClean="0"/>
                        <a:t>Corn Dogs</a:t>
                      </a:r>
                      <a:r>
                        <a:rPr lang="en-US" sz="1200" dirty="0" smtClean="0">
                          <a:solidFill>
                            <a:srgbClr val="00B050"/>
                          </a:solidFill>
                        </a:rPr>
                        <a:t>, Potatoes, Tomato Cup</a:t>
                      </a:r>
                      <a:r>
                        <a:rPr lang="en-US" sz="1200" dirty="0" smtClean="0">
                          <a:solidFill>
                            <a:srgbClr val="FF0000"/>
                          </a:solidFill>
                        </a:rPr>
                        <a:t>, Fruit Cup</a:t>
                      </a:r>
                      <a:endParaRPr lang="en-US" sz="1200" spc="0" dirty="0">
                        <a:solidFill>
                          <a:srgbClr val="FF0000"/>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12</a:t>
                      </a:r>
                      <a:r>
                        <a:rPr lang="en-US" sz="1200" u="sng" spc="0" dirty="0" smtClean="0">
                          <a:solidFill>
                            <a:srgbClr val="00B0F0"/>
                          </a:solidFill>
                          <a:latin typeface="+mn-lt"/>
                          <a:cs typeface="Arial" panose="020B0604020202020204" pitchFamily="34" charset="0"/>
                        </a:rPr>
                        <a:t>. </a:t>
                      </a:r>
                      <a:r>
                        <a:rPr lang="en-US" sz="1200" u="sng" dirty="0" smtClean="0">
                          <a:solidFill>
                            <a:srgbClr val="00B0F0"/>
                          </a:solidFill>
                        </a:rPr>
                        <a:t> Breakfast Sandwich </a:t>
                      </a:r>
                      <a:r>
                        <a:rPr lang="en-US" sz="1200" dirty="0" smtClean="0"/>
                        <a:t>Asian Bowl, </a:t>
                      </a:r>
                      <a:r>
                        <a:rPr lang="en-US" sz="1200" dirty="0" smtClean="0">
                          <a:solidFill>
                            <a:srgbClr val="00B050"/>
                          </a:solidFill>
                        </a:rPr>
                        <a:t>Broccoli, Corn</a:t>
                      </a:r>
                      <a:r>
                        <a:rPr lang="en-US" sz="1200" dirty="0" smtClean="0"/>
                        <a:t>, </a:t>
                      </a:r>
                      <a:r>
                        <a:rPr lang="en-US" sz="1200" dirty="0" smtClean="0">
                          <a:solidFill>
                            <a:srgbClr val="FF0000"/>
                          </a:solidFill>
                        </a:rPr>
                        <a:t>Mandarin Oranges</a:t>
                      </a:r>
                      <a:endParaRPr lang="en-US" sz="1200" spc="0" dirty="0">
                        <a:solidFill>
                          <a:srgbClr val="FF0000"/>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13.</a:t>
                      </a:r>
                      <a:r>
                        <a:rPr lang="en-US" sz="1200" dirty="0" smtClean="0"/>
                        <a:t> </a:t>
                      </a:r>
                      <a:r>
                        <a:rPr lang="en-US" sz="1200" u="sng" dirty="0" smtClean="0">
                          <a:solidFill>
                            <a:srgbClr val="00B0F0"/>
                          </a:solidFill>
                        </a:rPr>
                        <a:t>Pancake Wrap </a:t>
                      </a:r>
                      <a:r>
                        <a:rPr lang="en-US" sz="1200" dirty="0" smtClean="0"/>
                        <a:t>Grilled Chicken Sandwich, </a:t>
                      </a:r>
                      <a:r>
                        <a:rPr lang="en-US" sz="1200" dirty="0" smtClean="0">
                          <a:solidFill>
                            <a:srgbClr val="00B050"/>
                          </a:solidFill>
                        </a:rPr>
                        <a:t>Fresh veggie cup, Garden Salad, </a:t>
                      </a:r>
                      <a:r>
                        <a:rPr lang="en-US" sz="1200" dirty="0" smtClean="0">
                          <a:solidFill>
                            <a:srgbClr val="FF0000"/>
                          </a:solidFill>
                        </a:rPr>
                        <a:t>Fruity Gelatin</a:t>
                      </a:r>
                      <a:endParaRPr lang="en-US" sz="1200" spc="0" dirty="0">
                        <a:solidFill>
                          <a:srgbClr val="FF0000"/>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14</a:t>
                      </a:r>
                      <a:r>
                        <a:rPr lang="en-US" sz="1050" u="sng" spc="0" dirty="0" smtClean="0">
                          <a:solidFill>
                            <a:srgbClr val="00B0F0"/>
                          </a:solidFill>
                          <a:latin typeface="+mn-lt"/>
                          <a:cs typeface="Arial" panose="020B0604020202020204" pitchFamily="34" charset="0"/>
                        </a:rPr>
                        <a:t>. </a:t>
                      </a:r>
                      <a:r>
                        <a:rPr lang="en-US" sz="1050" u="sng" dirty="0" smtClean="0">
                          <a:solidFill>
                            <a:srgbClr val="00B0F0"/>
                          </a:solidFill>
                        </a:rPr>
                        <a:t>Cinnamon Roll &amp; Sausage </a:t>
                      </a:r>
                      <a:r>
                        <a:rPr lang="en-US" sz="1050" dirty="0" smtClean="0"/>
                        <a:t>Quesadilla, Salsa, </a:t>
                      </a:r>
                      <a:r>
                        <a:rPr lang="en-US" sz="1050" dirty="0" smtClean="0">
                          <a:solidFill>
                            <a:srgbClr val="00B050"/>
                          </a:solidFill>
                        </a:rPr>
                        <a:t>Beans, Cucumbers</a:t>
                      </a:r>
                      <a:r>
                        <a:rPr lang="en-US" sz="1050" dirty="0" smtClean="0"/>
                        <a:t>, </a:t>
                      </a:r>
                      <a:r>
                        <a:rPr lang="en-US" sz="1050" dirty="0" smtClean="0">
                          <a:solidFill>
                            <a:srgbClr val="FF0000"/>
                          </a:solidFill>
                        </a:rPr>
                        <a:t>Fruit Cup</a:t>
                      </a:r>
                    </a:p>
                    <a:p>
                      <a:endParaRPr lang="en-US" sz="1200" dirty="0" smtClean="0">
                        <a:solidFill>
                          <a:srgbClr val="FF0000"/>
                        </a:solidFill>
                      </a:endParaRPr>
                    </a:p>
                    <a:p>
                      <a:r>
                        <a:rPr lang="en-US" sz="900" spc="0" dirty="0" smtClean="0">
                          <a:solidFill>
                            <a:schemeClr val="accent2"/>
                          </a:solidFill>
                          <a:latin typeface="+mn-lt"/>
                          <a:cs typeface="Arial" panose="020B0604020202020204" pitchFamily="34" charset="0"/>
                        </a:rPr>
                        <a:t>JV and JH Game @ Blackwell</a:t>
                      </a:r>
                      <a:r>
                        <a:rPr lang="en-US" sz="900" spc="0" baseline="0" dirty="0" smtClean="0">
                          <a:solidFill>
                            <a:schemeClr val="accent2"/>
                          </a:solidFill>
                          <a:latin typeface="+mn-lt"/>
                          <a:cs typeface="Arial" panose="020B0604020202020204" pitchFamily="34" charset="0"/>
                        </a:rPr>
                        <a:t> 7:00</a:t>
                      </a:r>
                      <a:endParaRPr lang="en-US" sz="900" spc="0" dirty="0">
                        <a:solidFill>
                          <a:schemeClr val="accent2"/>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u="sng" spc="0" dirty="0" smtClean="0">
                          <a:solidFill>
                            <a:srgbClr val="00B0F0"/>
                          </a:solidFill>
                          <a:latin typeface="+mn-lt"/>
                          <a:cs typeface="Arial" panose="020B0604020202020204" pitchFamily="34" charset="0"/>
                        </a:rPr>
                        <a:t>15.</a:t>
                      </a:r>
                      <a:r>
                        <a:rPr lang="en-US" sz="1200" u="sng" dirty="0" smtClean="0">
                          <a:solidFill>
                            <a:srgbClr val="00B0F0"/>
                          </a:solidFill>
                        </a:rPr>
                        <a:t>French Toast &amp; Sausage </a:t>
                      </a:r>
                      <a:r>
                        <a:rPr lang="en-US" sz="1200" dirty="0" smtClean="0"/>
                        <a:t>Cheeseburger Macaroni, </a:t>
                      </a:r>
                      <a:r>
                        <a:rPr lang="en-US" sz="1200" dirty="0" smtClean="0">
                          <a:solidFill>
                            <a:srgbClr val="00B050"/>
                          </a:solidFill>
                        </a:rPr>
                        <a:t>Carrots, Savory Green Beans</a:t>
                      </a:r>
                      <a:r>
                        <a:rPr lang="en-US" sz="1200" dirty="0" smtClean="0"/>
                        <a:t>, </a:t>
                      </a:r>
                      <a:r>
                        <a:rPr lang="en-US" sz="1200" dirty="0" smtClean="0">
                          <a:solidFill>
                            <a:srgbClr val="FF0000"/>
                          </a:solidFill>
                        </a:rPr>
                        <a:t>Fresh Fruit</a:t>
                      </a:r>
                      <a:r>
                        <a:rPr lang="en-US" sz="1200" dirty="0" smtClean="0"/>
                        <a:t>, </a:t>
                      </a:r>
                      <a:r>
                        <a:rPr lang="en-US" sz="1200" dirty="0" smtClean="0">
                          <a:solidFill>
                            <a:schemeClr val="accent3">
                              <a:lumMod val="75000"/>
                            </a:schemeClr>
                          </a:solidFill>
                        </a:rPr>
                        <a:t>Dessert </a:t>
                      </a:r>
                      <a:r>
                        <a:rPr lang="en-US" sz="1200" spc="0" dirty="0" smtClean="0">
                          <a:latin typeface="+mn-lt"/>
                          <a:cs typeface="Arial" panose="020B0604020202020204" pitchFamily="34" charset="0"/>
                        </a:rPr>
                        <a:t>. </a:t>
                      </a:r>
                    </a:p>
                    <a:p>
                      <a:r>
                        <a:rPr lang="en-US" sz="900" spc="0" dirty="0" smtClean="0">
                          <a:solidFill>
                            <a:schemeClr val="accent2"/>
                          </a:solidFill>
                          <a:latin typeface="+mn-lt"/>
                          <a:cs typeface="Arial" panose="020B0604020202020204" pitchFamily="34" charset="0"/>
                        </a:rPr>
                        <a:t>V Game @ RL 7:30</a:t>
                      </a:r>
                      <a:endParaRPr lang="en-US" sz="900" spc="0" dirty="0">
                        <a:solidFill>
                          <a:schemeClr val="accent2"/>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005803392"/>
                  </a:ext>
                </a:extLst>
              </a:tr>
              <a:tr h="1243014">
                <a:tc>
                  <a:txBody>
                    <a:bodyPr/>
                    <a:lstStyle/>
                    <a:p>
                      <a:r>
                        <a:rPr lang="en-US" sz="1200" spc="0" dirty="0" smtClean="0">
                          <a:latin typeface="+mn-lt"/>
                          <a:cs typeface="Arial" panose="020B0604020202020204" pitchFamily="34" charset="0"/>
                        </a:rPr>
                        <a:t>18.</a:t>
                      </a:r>
                      <a:r>
                        <a:rPr lang="en-US" sz="1200" dirty="0" smtClean="0"/>
                        <a:t> </a:t>
                      </a:r>
                      <a:r>
                        <a:rPr lang="en-US" sz="1200" u="sng" dirty="0" smtClean="0">
                          <a:solidFill>
                            <a:srgbClr val="00B0F0"/>
                          </a:solidFill>
                        </a:rPr>
                        <a:t>Breakfast Combo </a:t>
                      </a:r>
                      <a:r>
                        <a:rPr lang="en-US" sz="1200" dirty="0" smtClean="0"/>
                        <a:t>Country Fried Steak, </a:t>
                      </a:r>
                      <a:r>
                        <a:rPr lang="en-US" sz="1200" dirty="0" smtClean="0">
                          <a:solidFill>
                            <a:srgbClr val="00B050"/>
                          </a:solidFill>
                        </a:rPr>
                        <a:t>Potatoes, Fried Okra</a:t>
                      </a:r>
                      <a:r>
                        <a:rPr lang="en-US" sz="1200" dirty="0" smtClean="0"/>
                        <a:t>, </a:t>
                      </a:r>
                      <a:r>
                        <a:rPr lang="en-US" sz="1200" dirty="0" smtClean="0">
                          <a:solidFill>
                            <a:schemeClr val="accent4">
                              <a:lumMod val="75000"/>
                            </a:schemeClr>
                          </a:solidFill>
                        </a:rPr>
                        <a:t>Roll</a:t>
                      </a:r>
                      <a:r>
                        <a:rPr lang="en-US" sz="1200" dirty="0" smtClean="0"/>
                        <a:t>, </a:t>
                      </a:r>
                      <a:r>
                        <a:rPr lang="en-US" sz="1200" dirty="0" smtClean="0">
                          <a:solidFill>
                            <a:srgbClr val="FF0000"/>
                          </a:solidFill>
                        </a:rPr>
                        <a:t>Strawberries</a:t>
                      </a:r>
                    </a:p>
                    <a:p>
                      <a:endParaRPr lang="en-US" sz="1200" spc="0" dirty="0" smtClean="0">
                        <a:solidFill>
                          <a:srgbClr val="FFC000"/>
                        </a:solidFill>
                        <a:latin typeface="+mn-lt"/>
                        <a:cs typeface="Arial" panose="020B0604020202020204" pitchFamily="34" charset="0"/>
                      </a:endParaRPr>
                    </a:p>
                    <a:p>
                      <a:r>
                        <a:rPr lang="en-US" sz="1200" spc="0" dirty="0" smtClean="0">
                          <a:solidFill>
                            <a:schemeClr val="accent2"/>
                          </a:solidFill>
                          <a:latin typeface="+mn-lt"/>
                          <a:cs typeface="Arial" panose="020B0604020202020204" pitchFamily="34" charset="0"/>
                        </a:rPr>
                        <a:t>HOMECOMING WEEK</a:t>
                      </a:r>
                      <a:endParaRPr lang="en-US" sz="1200" spc="0" dirty="0">
                        <a:solidFill>
                          <a:schemeClr val="accent2"/>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19</a:t>
                      </a:r>
                      <a:r>
                        <a:rPr lang="en-US" sz="1200" u="sng" spc="0" dirty="0" smtClean="0">
                          <a:solidFill>
                            <a:srgbClr val="00B0F0"/>
                          </a:solidFill>
                          <a:latin typeface="+mn-lt"/>
                          <a:cs typeface="Arial" panose="020B0604020202020204" pitchFamily="34" charset="0"/>
                        </a:rPr>
                        <a:t>. </a:t>
                      </a:r>
                      <a:r>
                        <a:rPr lang="en-US" sz="1200" u="sng" dirty="0" smtClean="0">
                          <a:solidFill>
                            <a:srgbClr val="00B0F0"/>
                          </a:solidFill>
                        </a:rPr>
                        <a:t>Breakfast Cookie &amp; Yogurt </a:t>
                      </a:r>
                      <a:r>
                        <a:rPr lang="en-US" sz="1200" dirty="0" smtClean="0"/>
                        <a:t>Popcorn Chicken</a:t>
                      </a:r>
                      <a:r>
                        <a:rPr lang="en-US" sz="1200" dirty="0" smtClean="0">
                          <a:solidFill>
                            <a:srgbClr val="00B050"/>
                          </a:solidFill>
                        </a:rPr>
                        <a:t>, Corn, Crunchy Broccoli Salad, </a:t>
                      </a:r>
                      <a:r>
                        <a:rPr lang="en-US" sz="1200" dirty="0" smtClean="0">
                          <a:solidFill>
                            <a:srgbClr val="FF0000"/>
                          </a:solidFill>
                        </a:rPr>
                        <a:t>Fresh Apple Slices</a:t>
                      </a:r>
                      <a:r>
                        <a:rPr lang="en-US" sz="1200" dirty="0" smtClean="0"/>
                        <a:t>, </a:t>
                      </a:r>
                      <a:r>
                        <a:rPr lang="en-US" sz="1200" dirty="0" smtClean="0">
                          <a:solidFill>
                            <a:schemeClr val="accent3">
                              <a:lumMod val="75000"/>
                            </a:schemeClr>
                          </a:solidFill>
                        </a:rPr>
                        <a:t>Dessert</a:t>
                      </a:r>
                    </a:p>
                    <a:p>
                      <a:r>
                        <a:rPr lang="en-US" sz="1200" spc="0" dirty="0" smtClean="0">
                          <a:solidFill>
                            <a:schemeClr val="accent2"/>
                          </a:solidFill>
                          <a:latin typeface="+mn-lt"/>
                          <a:cs typeface="Arial" panose="020B0604020202020204" pitchFamily="34" charset="0"/>
                        </a:rPr>
                        <a:t>HOMECOMING WEEK</a:t>
                      </a:r>
                      <a:endParaRPr lang="en-US" sz="1200" spc="0" dirty="0">
                        <a:solidFill>
                          <a:schemeClr val="accent2"/>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20.</a:t>
                      </a:r>
                      <a:r>
                        <a:rPr lang="en-US" sz="1200" dirty="0" smtClean="0"/>
                        <a:t> </a:t>
                      </a:r>
                      <a:r>
                        <a:rPr lang="en-US" sz="1200" u="sng" dirty="0" smtClean="0">
                          <a:solidFill>
                            <a:srgbClr val="00B0F0"/>
                          </a:solidFill>
                        </a:rPr>
                        <a:t>Cereal And toast</a:t>
                      </a:r>
                    </a:p>
                    <a:p>
                      <a:r>
                        <a:rPr lang="en-US" sz="1200" dirty="0" smtClean="0"/>
                        <a:t>Potato Bowl, </a:t>
                      </a:r>
                      <a:r>
                        <a:rPr lang="en-US" sz="1200" dirty="0" smtClean="0">
                          <a:solidFill>
                            <a:schemeClr val="accent4">
                              <a:lumMod val="75000"/>
                            </a:schemeClr>
                          </a:solidFill>
                        </a:rPr>
                        <a:t>Roll</a:t>
                      </a:r>
                      <a:r>
                        <a:rPr lang="en-US" sz="1200" dirty="0" smtClean="0"/>
                        <a:t>, </a:t>
                      </a:r>
                      <a:r>
                        <a:rPr lang="en-US" sz="1200" dirty="0" smtClean="0">
                          <a:solidFill>
                            <a:srgbClr val="00B050"/>
                          </a:solidFill>
                        </a:rPr>
                        <a:t>Tomato Cup, </a:t>
                      </a:r>
                      <a:r>
                        <a:rPr lang="en-US" sz="1200" dirty="0" smtClean="0">
                          <a:solidFill>
                            <a:srgbClr val="FF0000"/>
                          </a:solidFill>
                        </a:rPr>
                        <a:t>Snowball Salad</a:t>
                      </a:r>
                    </a:p>
                    <a:p>
                      <a:endParaRPr lang="en-US" sz="1200" spc="0" dirty="0" smtClean="0">
                        <a:solidFill>
                          <a:srgbClr val="FF0000"/>
                        </a:solidFill>
                        <a:latin typeface="+mn-lt"/>
                        <a:cs typeface="Arial" panose="020B0604020202020204" pitchFamily="34" charset="0"/>
                      </a:endParaRPr>
                    </a:p>
                    <a:p>
                      <a:r>
                        <a:rPr lang="en-US" sz="1200" spc="0" dirty="0" smtClean="0">
                          <a:solidFill>
                            <a:schemeClr val="accent2"/>
                          </a:solidFill>
                          <a:latin typeface="+mn-lt"/>
                          <a:cs typeface="Arial" panose="020B0604020202020204" pitchFamily="34" charset="0"/>
                        </a:rPr>
                        <a:t>HOMECOMING WEEK</a:t>
                      </a:r>
                      <a:endParaRPr lang="en-US" sz="1200" spc="0" dirty="0">
                        <a:solidFill>
                          <a:schemeClr val="accent2"/>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21. </a:t>
                      </a:r>
                      <a:r>
                        <a:rPr lang="en-US" sz="1200" u="sng" spc="0" dirty="0" smtClean="0">
                          <a:solidFill>
                            <a:srgbClr val="00B0F0"/>
                          </a:solidFill>
                          <a:latin typeface="+mn-lt"/>
                          <a:cs typeface="Arial" panose="020B0604020202020204" pitchFamily="34" charset="0"/>
                        </a:rPr>
                        <a:t>Waffles</a:t>
                      </a:r>
                      <a:r>
                        <a:rPr lang="en-US" sz="1200" u="sng" dirty="0" smtClean="0">
                          <a:solidFill>
                            <a:srgbClr val="00B0F0"/>
                          </a:solidFill>
                        </a:rPr>
                        <a:t>&amp; Bacon </a:t>
                      </a:r>
                      <a:r>
                        <a:rPr lang="en-US" sz="1200" dirty="0" smtClean="0"/>
                        <a:t>Chicken Alfredo, </a:t>
                      </a:r>
                      <a:r>
                        <a:rPr lang="en-US" sz="1200" dirty="0" smtClean="0">
                          <a:solidFill>
                            <a:schemeClr val="accent2">
                              <a:lumMod val="75000"/>
                            </a:schemeClr>
                          </a:solidFill>
                        </a:rPr>
                        <a:t>Breadstick</a:t>
                      </a:r>
                      <a:r>
                        <a:rPr lang="en-US" sz="1200" dirty="0" smtClean="0"/>
                        <a:t>, </a:t>
                      </a:r>
                      <a:r>
                        <a:rPr lang="en-US" sz="1200" dirty="0" smtClean="0">
                          <a:solidFill>
                            <a:srgbClr val="00B050"/>
                          </a:solidFill>
                        </a:rPr>
                        <a:t>Garden Salad, Savory Green Beans</a:t>
                      </a:r>
                      <a:r>
                        <a:rPr lang="en-US" sz="1200" dirty="0" smtClean="0"/>
                        <a:t>, </a:t>
                      </a:r>
                      <a:r>
                        <a:rPr lang="en-US" sz="1200" dirty="0" smtClean="0">
                          <a:solidFill>
                            <a:srgbClr val="FF0000"/>
                          </a:solidFill>
                        </a:rPr>
                        <a:t>Peaches</a:t>
                      </a:r>
                      <a:r>
                        <a:rPr lang="en-US" sz="1200" dirty="0" smtClean="0"/>
                        <a:t> </a:t>
                      </a:r>
                    </a:p>
                    <a:p>
                      <a:r>
                        <a:rPr lang="en-US" sz="1200" spc="0" dirty="0" smtClean="0">
                          <a:solidFill>
                            <a:schemeClr val="accent2"/>
                          </a:solidFill>
                          <a:latin typeface="+mn-lt"/>
                          <a:cs typeface="Arial" panose="020B0604020202020204" pitchFamily="34" charset="0"/>
                        </a:rPr>
                        <a:t>HOMECOMING WEEK</a:t>
                      </a:r>
                      <a:endParaRPr lang="en-US" sz="1200" spc="0" dirty="0">
                        <a:solidFill>
                          <a:schemeClr val="accent2"/>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100" spc="0" dirty="0" smtClean="0">
                          <a:latin typeface="+mn-lt"/>
                          <a:cs typeface="Arial" panose="020B0604020202020204" pitchFamily="34" charset="0"/>
                        </a:rPr>
                        <a:t>22.</a:t>
                      </a:r>
                      <a:r>
                        <a:rPr lang="en-US" sz="1100" spc="0" baseline="0" dirty="0" smtClean="0">
                          <a:latin typeface="+mn-lt"/>
                          <a:cs typeface="Arial" panose="020B0604020202020204" pitchFamily="34" charset="0"/>
                        </a:rPr>
                        <a:t> </a:t>
                      </a:r>
                      <a:r>
                        <a:rPr lang="en-US" sz="1200" u="sng" spc="0" baseline="0" dirty="0" smtClean="0">
                          <a:solidFill>
                            <a:srgbClr val="00B0F0"/>
                          </a:solidFill>
                          <a:latin typeface="+mn-lt"/>
                          <a:cs typeface="Arial" panose="020B0604020202020204" pitchFamily="34" charset="0"/>
                        </a:rPr>
                        <a:t>Donuts and Sausage</a:t>
                      </a:r>
                      <a:r>
                        <a:rPr lang="en-US" sz="1200" u="sng" dirty="0" smtClean="0">
                          <a:solidFill>
                            <a:srgbClr val="00B0F0"/>
                          </a:solidFill>
                        </a:rPr>
                        <a:t> </a:t>
                      </a:r>
                      <a:r>
                        <a:rPr lang="en-US" sz="1200" dirty="0" smtClean="0"/>
                        <a:t>Chicken Fajitas</a:t>
                      </a:r>
                      <a:r>
                        <a:rPr lang="en-US" sz="1200" dirty="0" smtClean="0">
                          <a:solidFill>
                            <a:srgbClr val="00B050"/>
                          </a:solidFill>
                        </a:rPr>
                        <a:t>, Beans, Carrots, Salsa</a:t>
                      </a:r>
                      <a:r>
                        <a:rPr lang="en-US" sz="1200" dirty="0" smtClean="0"/>
                        <a:t>, </a:t>
                      </a:r>
                      <a:r>
                        <a:rPr lang="en-US" sz="1200" dirty="0" smtClean="0">
                          <a:solidFill>
                            <a:srgbClr val="FF0000"/>
                          </a:solidFill>
                        </a:rPr>
                        <a:t>Hot Cinnamon Apples, </a:t>
                      </a:r>
                      <a:r>
                        <a:rPr lang="en-US" sz="1200" dirty="0" smtClean="0">
                          <a:solidFill>
                            <a:schemeClr val="bg1">
                              <a:lumMod val="50000"/>
                            </a:schemeClr>
                          </a:solidFill>
                        </a:rPr>
                        <a:t>Sherbet/Frozen Yogurt</a:t>
                      </a:r>
                    </a:p>
                    <a:p>
                      <a:r>
                        <a:rPr lang="en-US" sz="1200" spc="0" dirty="0" smtClean="0">
                          <a:solidFill>
                            <a:schemeClr val="accent2"/>
                          </a:solidFill>
                          <a:latin typeface="+mn-lt"/>
                          <a:cs typeface="Arial" panose="020B0604020202020204" pitchFamily="34" charset="0"/>
                        </a:rPr>
                        <a:t>HOMECOMING DAY!!!</a:t>
                      </a:r>
                      <a:endParaRPr lang="en-US" sz="1200" spc="0" dirty="0">
                        <a:solidFill>
                          <a:schemeClr val="accent2"/>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40178053"/>
                  </a:ext>
                </a:extLst>
              </a:tr>
              <a:tr h="1094704">
                <a:tc>
                  <a:txBody>
                    <a:bodyPr/>
                    <a:lstStyle/>
                    <a:p>
                      <a:r>
                        <a:rPr lang="en-US" sz="1200" spc="0" dirty="0" smtClean="0">
                          <a:latin typeface="+mn-lt"/>
                          <a:cs typeface="Arial" panose="020B0604020202020204" pitchFamily="34" charset="0"/>
                        </a:rPr>
                        <a:t>25.</a:t>
                      </a:r>
                      <a:r>
                        <a:rPr lang="en-US" sz="1200" dirty="0" smtClean="0"/>
                        <a:t> </a:t>
                      </a:r>
                      <a:r>
                        <a:rPr lang="en-US" sz="1200" u="sng" dirty="0" smtClean="0">
                          <a:solidFill>
                            <a:srgbClr val="00B0F0"/>
                          </a:solidFill>
                        </a:rPr>
                        <a:t>Sausage </a:t>
                      </a:r>
                      <a:r>
                        <a:rPr lang="en-US" sz="1200" u="sng" dirty="0" err="1" smtClean="0">
                          <a:solidFill>
                            <a:srgbClr val="00B0F0"/>
                          </a:solidFill>
                        </a:rPr>
                        <a:t>Kolache</a:t>
                      </a:r>
                      <a:r>
                        <a:rPr lang="en-US" sz="1200" u="sng" dirty="0" smtClean="0">
                          <a:solidFill>
                            <a:srgbClr val="00B0F0"/>
                          </a:solidFill>
                        </a:rPr>
                        <a:t> &amp; Yogurt </a:t>
                      </a:r>
                      <a:r>
                        <a:rPr lang="en-US" sz="1200" dirty="0" smtClean="0"/>
                        <a:t>Fish Sticks</a:t>
                      </a:r>
                      <a:r>
                        <a:rPr lang="en-US" sz="1200" dirty="0" smtClean="0">
                          <a:solidFill>
                            <a:schemeClr val="accent4">
                              <a:lumMod val="75000"/>
                            </a:schemeClr>
                          </a:solidFill>
                        </a:rPr>
                        <a:t>, Mac &amp; Cheese</a:t>
                      </a:r>
                      <a:r>
                        <a:rPr lang="en-US" sz="1200" dirty="0" smtClean="0"/>
                        <a:t>, </a:t>
                      </a:r>
                      <a:r>
                        <a:rPr lang="en-US" sz="1200" dirty="0" smtClean="0">
                          <a:solidFill>
                            <a:srgbClr val="00B050"/>
                          </a:solidFill>
                        </a:rPr>
                        <a:t>Carrots, Squash</a:t>
                      </a:r>
                      <a:r>
                        <a:rPr lang="en-US" sz="1200" dirty="0" smtClean="0">
                          <a:solidFill>
                            <a:srgbClr val="FF0000"/>
                          </a:solidFill>
                        </a:rPr>
                        <a:t>, Grapes</a:t>
                      </a:r>
                      <a:endParaRPr lang="en-US" sz="1200" spc="0" dirty="0">
                        <a:solidFill>
                          <a:srgbClr val="FF0000"/>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26.</a:t>
                      </a:r>
                      <a:r>
                        <a:rPr lang="en-US" sz="1200" dirty="0" smtClean="0"/>
                        <a:t> 6 </a:t>
                      </a:r>
                      <a:r>
                        <a:rPr lang="en-US" sz="1200" u="sng" dirty="0" smtClean="0">
                          <a:solidFill>
                            <a:srgbClr val="00B0F0"/>
                          </a:solidFill>
                        </a:rPr>
                        <a:t>Cheese Omelet &amp; Toast</a:t>
                      </a:r>
                      <a:r>
                        <a:rPr lang="en-US" sz="1200" dirty="0" smtClean="0"/>
                        <a:t> Enchiladas, </a:t>
                      </a:r>
                      <a:r>
                        <a:rPr lang="en-US" sz="1200" dirty="0" smtClean="0">
                          <a:solidFill>
                            <a:srgbClr val="00B050"/>
                          </a:solidFill>
                        </a:rPr>
                        <a:t>Beans, Corn, Salsa</a:t>
                      </a:r>
                      <a:r>
                        <a:rPr lang="en-US" sz="1200" dirty="0" smtClean="0"/>
                        <a:t>, </a:t>
                      </a:r>
                      <a:r>
                        <a:rPr lang="en-US" sz="1200" dirty="0" smtClean="0">
                          <a:solidFill>
                            <a:srgbClr val="FF0000"/>
                          </a:solidFill>
                        </a:rPr>
                        <a:t>Orange Smiles</a:t>
                      </a:r>
                      <a:r>
                        <a:rPr lang="en-US" sz="1200" dirty="0" smtClean="0"/>
                        <a:t>, </a:t>
                      </a:r>
                      <a:r>
                        <a:rPr lang="en-US" sz="1200" dirty="0" smtClean="0">
                          <a:solidFill>
                            <a:schemeClr val="bg1">
                              <a:lumMod val="65000"/>
                            </a:schemeClr>
                          </a:solidFill>
                        </a:rPr>
                        <a:t>Pudding</a:t>
                      </a:r>
                      <a:r>
                        <a:rPr lang="en-US" sz="1200" dirty="0" smtClean="0"/>
                        <a:t> </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27</a:t>
                      </a:r>
                      <a:r>
                        <a:rPr lang="en-US" sz="1200" u="sng" spc="0" dirty="0" smtClean="0">
                          <a:solidFill>
                            <a:srgbClr val="00B0F0"/>
                          </a:solidFill>
                          <a:latin typeface="+mn-lt"/>
                          <a:cs typeface="Arial" panose="020B0604020202020204" pitchFamily="34" charset="0"/>
                        </a:rPr>
                        <a:t>. Power Breakfast</a:t>
                      </a:r>
                    </a:p>
                    <a:p>
                      <a:r>
                        <a:rPr lang="en-US" sz="1200" dirty="0" smtClean="0"/>
                        <a:t>X-</a:t>
                      </a:r>
                      <a:r>
                        <a:rPr lang="en-US" sz="1200" dirty="0" err="1" smtClean="0"/>
                        <a:t>treme</a:t>
                      </a:r>
                      <a:r>
                        <a:rPr lang="en-US" sz="1200" dirty="0" smtClean="0"/>
                        <a:t> Burrito, </a:t>
                      </a:r>
                      <a:r>
                        <a:rPr lang="en-US" sz="1200" dirty="0" smtClean="0">
                          <a:solidFill>
                            <a:srgbClr val="00B050"/>
                          </a:solidFill>
                        </a:rPr>
                        <a:t>Corn, Cucumbers,</a:t>
                      </a:r>
                      <a:r>
                        <a:rPr lang="en-US" sz="1200" dirty="0" smtClean="0"/>
                        <a:t> </a:t>
                      </a:r>
                      <a:r>
                        <a:rPr lang="en-US" sz="1200" dirty="0" smtClean="0">
                          <a:solidFill>
                            <a:srgbClr val="FF0000"/>
                          </a:solidFill>
                        </a:rPr>
                        <a:t>Rosy Applesauce</a:t>
                      </a:r>
                      <a:r>
                        <a:rPr lang="en-US" sz="1200" dirty="0" smtClean="0"/>
                        <a:t>, </a:t>
                      </a:r>
                      <a:r>
                        <a:rPr lang="en-US" sz="1200" dirty="0" smtClean="0">
                          <a:solidFill>
                            <a:schemeClr val="accent4">
                              <a:lumMod val="75000"/>
                            </a:schemeClr>
                          </a:solidFill>
                        </a:rPr>
                        <a:t>Dessert</a:t>
                      </a:r>
                      <a:endParaRPr lang="en-US" sz="1200" spc="0" dirty="0">
                        <a:solidFill>
                          <a:schemeClr val="accent4">
                            <a:lumMod val="75000"/>
                          </a:schemeClr>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28</a:t>
                      </a:r>
                      <a:r>
                        <a:rPr lang="en-US" sz="1100" spc="0" dirty="0" smtClean="0">
                          <a:latin typeface="+mn-lt"/>
                          <a:cs typeface="Arial" panose="020B0604020202020204" pitchFamily="34" charset="0"/>
                        </a:rPr>
                        <a:t>. </a:t>
                      </a:r>
                      <a:r>
                        <a:rPr lang="en-US" sz="1100" u="sng" dirty="0" smtClean="0">
                          <a:solidFill>
                            <a:srgbClr val="00B0F0"/>
                          </a:solidFill>
                        </a:rPr>
                        <a:t>Dutch Waffle &amp; Sausage </a:t>
                      </a:r>
                      <a:r>
                        <a:rPr lang="en-US" sz="1100" dirty="0" smtClean="0"/>
                        <a:t>Chili Cheese </a:t>
                      </a:r>
                      <a:r>
                        <a:rPr lang="en-US" sz="1100" dirty="0" err="1" smtClean="0"/>
                        <a:t>Totchos</a:t>
                      </a:r>
                      <a:r>
                        <a:rPr lang="en-US" sz="1100" dirty="0" smtClean="0"/>
                        <a:t>, </a:t>
                      </a:r>
                      <a:r>
                        <a:rPr lang="en-US" sz="1100" dirty="0" smtClean="0">
                          <a:solidFill>
                            <a:srgbClr val="00B050"/>
                          </a:solidFill>
                        </a:rPr>
                        <a:t>Fresh Veggie Cup, Potatoes, </a:t>
                      </a:r>
                      <a:r>
                        <a:rPr lang="en-US" sz="1100" dirty="0" smtClean="0">
                          <a:solidFill>
                            <a:srgbClr val="FF0000"/>
                          </a:solidFill>
                        </a:rPr>
                        <a:t>Strawberries and Bananas</a:t>
                      </a:r>
                    </a:p>
                    <a:p>
                      <a:r>
                        <a:rPr lang="en-US" sz="1100" spc="0" dirty="0" smtClean="0">
                          <a:solidFill>
                            <a:srgbClr val="FF0000"/>
                          </a:solidFill>
                          <a:latin typeface="+mn-lt"/>
                          <a:cs typeface="Arial" panose="020B0604020202020204" pitchFamily="34" charset="0"/>
                        </a:rPr>
                        <a:t>      </a:t>
                      </a:r>
                      <a:r>
                        <a:rPr lang="en-US" sz="900" spc="0" dirty="0" smtClean="0">
                          <a:solidFill>
                            <a:schemeClr val="accent2"/>
                          </a:solidFill>
                          <a:latin typeface="+mn-lt"/>
                          <a:cs typeface="Arial" panose="020B0604020202020204" pitchFamily="34" charset="0"/>
                        </a:rPr>
                        <a:t>JV</a:t>
                      </a:r>
                      <a:r>
                        <a:rPr lang="en-US" sz="900" spc="0" baseline="0" dirty="0" smtClean="0">
                          <a:solidFill>
                            <a:schemeClr val="accent2"/>
                          </a:solidFill>
                          <a:latin typeface="+mn-lt"/>
                          <a:cs typeface="Arial" panose="020B0604020202020204" pitchFamily="34" charset="0"/>
                        </a:rPr>
                        <a:t> and JH game @ RL 7</a:t>
                      </a:r>
                      <a:endParaRPr lang="en-US" sz="900" spc="0" dirty="0">
                        <a:solidFill>
                          <a:schemeClr val="accent2"/>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29</a:t>
                      </a:r>
                      <a:r>
                        <a:rPr lang="en-US" sz="1200" u="sng" spc="0" dirty="0" smtClean="0">
                          <a:latin typeface="+mn-lt"/>
                          <a:cs typeface="Arial" panose="020B0604020202020204" pitchFamily="34" charset="0"/>
                        </a:rPr>
                        <a:t>.</a:t>
                      </a:r>
                      <a:r>
                        <a:rPr lang="en-US" sz="1200" u="sng" dirty="0" smtClean="0"/>
                        <a:t> </a:t>
                      </a:r>
                      <a:r>
                        <a:rPr lang="en-US" sz="1200" u="sng" dirty="0" smtClean="0">
                          <a:solidFill>
                            <a:srgbClr val="00B050"/>
                          </a:solidFill>
                        </a:rPr>
                        <a:t>Breakfast Pizza </a:t>
                      </a:r>
                      <a:r>
                        <a:rPr lang="en-US" sz="1200" u="none" dirty="0" smtClean="0">
                          <a:solidFill>
                            <a:schemeClr val="dk1"/>
                          </a:solidFill>
                        </a:rPr>
                        <a:t>Burger</a:t>
                      </a:r>
                      <a:r>
                        <a:rPr lang="en-US" sz="1200" u="none" baseline="0" dirty="0" smtClean="0">
                          <a:solidFill>
                            <a:schemeClr val="dk1"/>
                          </a:solidFill>
                        </a:rPr>
                        <a:t> </a:t>
                      </a:r>
                      <a:r>
                        <a:rPr lang="en-US" sz="1200" u="none" baseline="0" dirty="0" err="1" smtClean="0">
                          <a:solidFill>
                            <a:schemeClr val="dk1"/>
                          </a:solidFill>
                        </a:rPr>
                        <a:t>hoice</a:t>
                      </a:r>
                      <a:r>
                        <a:rPr lang="en-US" sz="1200" u="none" baseline="0" dirty="0" smtClean="0">
                          <a:solidFill>
                            <a:schemeClr val="dk1"/>
                          </a:solidFill>
                        </a:rPr>
                        <a:t> </a:t>
                      </a:r>
                      <a:r>
                        <a:rPr lang="en-US" sz="1200" dirty="0" smtClean="0"/>
                        <a:t>,</a:t>
                      </a:r>
                      <a:r>
                        <a:rPr lang="en-US" sz="1200" dirty="0" smtClean="0">
                          <a:solidFill>
                            <a:schemeClr val="accent2">
                              <a:lumMod val="75000"/>
                            </a:schemeClr>
                          </a:solidFill>
                        </a:rPr>
                        <a:t>Chips</a:t>
                      </a:r>
                      <a:r>
                        <a:rPr lang="en-US" sz="1200" dirty="0" smtClean="0"/>
                        <a:t> </a:t>
                      </a:r>
                      <a:r>
                        <a:rPr lang="en-US" sz="1200" dirty="0" smtClean="0">
                          <a:solidFill>
                            <a:srgbClr val="00B050"/>
                          </a:solidFill>
                        </a:rPr>
                        <a:t>Tomato Cup, Garden Salad,</a:t>
                      </a:r>
                      <a:r>
                        <a:rPr lang="en-US" sz="1200" dirty="0" smtClean="0"/>
                        <a:t> </a:t>
                      </a:r>
                      <a:r>
                        <a:rPr lang="en-US" sz="1200" dirty="0" smtClean="0">
                          <a:solidFill>
                            <a:srgbClr val="FF0000"/>
                          </a:solidFill>
                        </a:rPr>
                        <a:t>Pears</a:t>
                      </a:r>
                    </a:p>
                    <a:p>
                      <a:r>
                        <a:rPr lang="en-US" sz="1050" spc="0" dirty="0" smtClean="0">
                          <a:solidFill>
                            <a:schemeClr val="accent2"/>
                          </a:solidFill>
                          <a:latin typeface="+mn-lt"/>
                          <a:cs typeface="Arial" panose="020B0604020202020204" pitchFamily="34" charset="0"/>
                        </a:rPr>
                        <a:t>V Game @ Bronte 7:30</a:t>
                      </a:r>
                      <a:endParaRPr lang="en-US" sz="1050" spc="0" dirty="0">
                        <a:solidFill>
                          <a:schemeClr val="accent2"/>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074260729"/>
                  </a:ext>
                </a:extLst>
              </a:tr>
            </a:tbl>
          </a:graphicData>
        </a:graphic>
      </p:graphicFrame>
      <p:sp>
        <p:nvSpPr>
          <p:cNvPr id="2" name="Date Placeholder 1">
            <a:extLst>
              <a:ext uri="{FF2B5EF4-FFF2-40B4-BE49-F238E27FC236}">
                <a16:creationId xmlns:a16="http://schemas.microsoft.com/office/drawing/2014/main" xmlns="" id="{94C3DB2D-DEAC-0276-201B-44791698B14C}"/>
              </a:ext>
            </a:extLst>
          </p:cNvPr>
          <p:cNvSpPr>
            <a:spLocks noGrp="1"/>
          </p:cNvSpPr>
          <p:nvPr>
            <p:ph type="dt" sz="half" idx="2"/>
          </p:nvPr>
        </p:nvSpPr>
        <p:spPr/>
        <p:txBody>
          <a:bodyPr/>
          <a:lstStyle/>
          <a:p>
            <a:pPr algn="r"/>
            <a:r>
              <a:rPr lang="en-US" dirty="0"/>
              <a:t>Updated 9/1/2023</a:t>
            </a:r>
          </a:p>
          <a:p>
            <a:pPr algn="r"/>
            <a:r>
              <a:rPr lang="en-US" dirty="0" err="1"/>
              <a:t>www.SquareMeals.org</a:t>
            </a:r>
            <a:endParaRPr lang="en-US" dirty="0"/>
          </a:p>
        </p:txBody>
      </p:sp>
    </p:spTree>
    <p:extLst>
      <p:ext uri="{BB962C8B-B14F-4D97-AF65-F5344CB8AC3E}">
        <p14:creationId xmlns:p14="http://schemas.microsoft.com/office/powerpoint/2010/main" val="10541112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2441</TotalTime>
  <Words>436</Words>
  <Application>Microsoft Office PowerPoint</Application>
  <PresentationFormat>Custom</PresentationFormat>
  <Paragraphs>63</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Arial Black</vt:lpstr>
      <vt:lpstr>Calibri</vt:lpstr>
      <vt:lpstr>Rockwell</vt:lpstr>
      <vt:lpstr>Office Theme</vt:lpstr>
      <vt:lpstr>Custom Design</vt:lpstr>
      <vt:lpstr>SEPT MENU 2023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Alfaro</dc:creator>
  <cp:lastModifiedBy>Samantha Burns</cp:lastModifiedBy>
  <cp:revision>218</cp:revision>
  <cp:lastPrinted>2023-08-22T13:33:37Z</cp:lastPrinted>
  <dcterms:created xsi:type="dcterms:W3CDTF">2018-01-29T19:14:57Z</dcterms:created>
  <dcterms:modified xsi:type="dcterms:W3CDTF">2023-08-22T13:33:40Z</dcterms:modified>
</cp:coreProperties>
</file>