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10058400" cy="7772400"/>
  <p:notesSz cx="6858000" cy="9144000"/>
  <p:embeddedFontLst>
    <p:embeddedFont>
      <p:font typeface="Amatic SC" panose="00000500000000000000" pitchFamily="2" charset="-79"/>
      <p:regular r:id="rId5"/>
      <p:bold r:id="rId6"/>
    </p:embeddedFont>
    <p:embeddedFont>
      <p:font typeface="Impact" panose="020B0806030902050204" pitchFamily="3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guide id="3" pos="4032">
          <p15:clr>
            <a:srgbClr val="9AA0A6"/>
          </p15:clr>
        </p15:guide>
        <p15:guide id="4" pos="406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596" y="84"/>
      </p:cViewPr>
      <p:guideLst>
        <p:guide orient="horz" pos="2448"/>
        <p:guide pos="3168"/>
        <p:guide pos="4032"/>
        <p:guide pos="40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3.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ableStyles" Target="tableStyles.xml"/><Relationship Id="rId5" Type="http://schemas.openxmlformats.org/officeDocument/2006/relationships/font" Target="fonts/font1.fntdata"/><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0545"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210545"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f1a977424_0_4:notes"/>
          <p:cNvSpPr>
            <a:spLocks noGrp="1" noRot="1" noChangeAspect="1"/>
          </p:cNvSpPr>
          <p:nvPr>
            <p:ph type="sldImg" idx="2"/>
          </p:nvPr>
        </p:nvSpPr>
        <p:spPr>
          <a:xfrm>
            <a:off x="1210545"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0f1a977424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42879" y="1125136"/>
            <a:ext cx="9372600" cy="3101700"/>
          </a:xfrm>
          <a:prstGeom prst="rect">
            <a:avLst/>
          </a:prstGeom>
        </p:spPr>
        <p:txBody>
          <a:bodyPr spcFirstLastPara="1" wrap="square" lIns="113100" tIns="113100" rIns="113100" bIns="113100" anchor="b" anchorCtr="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a:endParaRPr/>
          </a:p>
        </p:txBody>
      </p:sp>
      <p:sp>
        <p:nvSpPr>
          <p:cNvPr id="11" name="Google Shape;11;p2"/>
          <p:cNvSpPr txBox="1">
            <a:spLocks noGrp="1"/>
          </p:cNvSpPr>
          <p:nvPr>
            <p:ph type="subTitle" idx="1"/>
          </p:nvPr>
        </p:nvSpPr>
        <p:spPr>
          <a:xfrm>
            <a:off x="342870" y="4282678"/>
            <a:ext cx="9372600" cy="1197600"/>
          </a:xfrm>
          <a:prstGeom prst="rect">
            <a:avLst/>
          </a:prstGeom>
        </p:spPr>
        <p:txBody>
          <a:bodyPr spcFirstLastPara="1" wrap="square" lIns="113100" tIns="113100" rIns="113100" bIns="113100" anchor="t" anchorCtr="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a:endParaRPr/>
          </a:p>
        </p:txBody>
      </p:sp>
      <p:sp>
        <p:nvSpPr>
          <p:cNvPr id="12" name="Google Shape;12;p2"/>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42870" y="1671478"/>
            <a:ext cx="9372600" cy="2967000"/>
          </a:xfrm>
          <a:prstGeom prst="rect">
            <a:avLst/>
          </a:prstGeom>
        </p:spPr>
        <p:txBody>
          <a:bodyPr spcFirstLastPara="1" wrap="square" lIns="113100" tIns="113100" rIns="113100" bIns="113100" anchor="b" anchorCtr="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a:spLocks noGrp="1"/>
          </p:cNvSpPr>
          <p:nvPr>
            <p:ph type="body" idx="1"/>
          </p:nvPr>
        </p:nvSpPr>
        <p:spPr>
          <a:xfrm>
            <a:off x="342870" y="4763362"/>
            <a:ext cx="9372600" cy="1965600"/>
          </a:xfrm>
          <a:prstGeom prst="rect">
            <a:avLst/>
          </a:prstGeom>
        </p:spPr>
        <p:txBody>
          <a:bodyPr spcFirstLastPara="1" wrap="square" lIns="113100" tIns="113100" rIns="113100" bIns="113100" anchor="t" anchorCtr="0">
            <a:normAutofit/>
          </a:bodyPr>
          <a:lstStyle>
            <a:lvl1pPr marL="457200" lvl="0" indent="-368300" algn="ctr">
              <a:spcBef>
                <a:spcPts val="0"/>
              </a:spcBef>
              <a:spcAft>
                <a:spcPts val="0"/>
              </a:spcAft>
              <a:buSzPts val="2200"/>
              <a:buChar char="●"/>
              <a:defRPr/>
            </a:lvl1pPr>
            <a:lvl2pPr marL="914400" lvl="1" indent="-336550" algn="ctr">
              <a:spcBef>
                <a:spcPts val="0"/>
              </a:spcBef>
              <a:spcAft>
                <a:spcPts val="0"/>
              </a:spcAft>
              <a:buSzPts val="1700"/>
              <a:buChar char="○"/>
              <a:defRPr/>
            </a:lvl2pPr>
            <a:lvl3pPr marL="1371600" lvl="2" indent="-336550" algn="ctr">
              <a:spcBef>
                <a:spcPts val="0"/>
              </a:spcBef>
              <a:spcAft>
                <a:spcPts val="0"/>
              </a:spcAft>
              <a:buSzPts val="1700"/>
              <a:buChar char="■"/>
              <a:defRPr/>
            </a:lvl3pPr>
            <a:lvl4pPr marL="1828800" lvl="3" indent="-336550" algn="ctr">
              <a:spcBef>
                <a:spcPts val="0"/>
              </a:spcBef>
              <a:spcAft>
                <a:spcPts val="0"/>
              </a:spcAft>
              <a:buSzPts val="1700"/>
              <a:buChar char="●"/>
              <a:defRPr/>
            </a:lvl4pPr>
            <a:lvl5pPr marL="2286000" lvl="4" indent="-336550" algn="ctr">
              <a:spcBef>
                <a:spcPts val="0"/>
              </a:spcBef>
              <a:spcAft>
                <a:spcPts val="0"/>
              </a:spcAft>
              <a:buSzPts val="1700"/>
              <a:buChar char="○"/>
              <a:defRPr/>
            </a:lvl5pPr>
            <a:lvl6pPr marL="2743200" lvl="5" indent="-336550" algn="ctr">
              <a:spcBef>
                <a:spcPts val="0"/>
              </a:spcBef>
              <a:spcAft>
                <a:spcPts val="0"/>
              </a:spcAft>
              <a:buSzPts val="1700"/>
              <a:buChar char="■"/>
              <a:defRPr/>
            </a:lvl6pPr>
            <a:lvl7pPr marL="3200400" lvl="6" indent="-336550" algn="ctr">
              <a:spcBef>
                <a:spcPts val="0"/>
              </a:spcBef>
              <a:spcAft>
                <a:spcPts val="0"/>
              </a:spcAft>
              <a:buSzPts val="1700"/>
              <a:buChar char="●"/>
              <a:defRPr/>
            </a:lvl7pPr>
            <a:lvl8pPr marL="3657600" lvl="7" indent="-336550" algn="ctr">
              <a:spcBef>
                <a:spcPts val="0"/>
              </a:spcBef>
              <a:spcAft>
                <a:spcPts val="0"/>
              </a:spcAft>
              <a:buSzPts val="1700"/>
              <a:buChar char="○"/>
              <a:defRPr/>
            </a:lvl8pPr>
            <a:lvl9pPr marL="4114800" lvl="8" indent="-336550" algn="ctr">
              <a:spcBef>
                <a:spcPts val="0"/>
              </a:spcBef>
              <a:spcAft>
                <a:spcPts val="0"/>
              </a:spcAft>
              <a:buSzPts val="1700"/>
              <a:buChar char="■"/>
              <a:defRPr/>
            </a:lvl9pPr>
          </a:lstStyle>
          <a:p>
            <a:endParaRPr/>
          </a:p>
        </p:txBody>
      </p:sp>
      <p:sp>
        <p:nvSpPr>
          <p:cNvPr id="47" name="Google Shape;47;p11"/>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42870" y="3250173"/>
            <a:ext cx="9372600" cy="1272000"/>
          </a:xfrm>
          <a:prstGeom prst="rect">
            <a:avLst/>
          </a:prstGeom>
        </p:spPr>
        <p:txBody>
          <a:bodyPr spcFirstLastPara="1" wrap="square" lIns="113100" tIns="113100" rIns="113100" bIns="113100" anchor="ctr" anchorCtr="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a:endParaRPr/>
          </a:p>
        </p:txBody>
      </p:sp>
      <p:sp>
        <p:nvSpPr>
          <p:cNvPr id="15" name="Google Shape;15;p3"/>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42870" y="672482"/>
            <a:ext cx="9372600" cy="865500"/>
          </a:xfrm>
          <a:prstGeom prst="rect">
            <a:avLst/>
          </a:prstGeom>
        </p:spPr>
        <p:txBody>
          <a:bodyPr spcFirstLastPara="1" wrap="square" lIns="113100" tIns="113100" rIns="113100" bIns="113100" anchor="t" anchorCtr="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18" name="Google Shape;18;p4"/>
          <p:cNvSpPr txBox="1">
            <a:spLocks noGrp="1"/>
          </p:cNvSpPr>
          <p:nvPr>
            <p:ph type="body" idx="1"/>
          </p:nvPr>
        </p:nvSpPr>
        <p:spPr>
          <a:xfrm>
            <a:off x="342870" y="1741518"/>
            <a:ext cx="9372600" cy="5162700"/>
          </a:xfrm>
          <a:prstGeom prst="rect">
            <a:avLst/>
          </a:prstGeom>
        </p:spPr>
        <p:txBody>
          <a:bodyPr spcFirstLastPara="1" wrap="square" lIns="113100" tIns="113100" rIns="113100" bIns="113100" anchor="t" anchorCtr="0">
            <a:normAutofit/>
          </a:bodyPr>
          <a:lstStyle>
            <a:lvl1pPr marL="457200" lvl="0" indent="-368300">
              <a:spcBef>
                <a:spcPts val="0"/>
              </a:spcBef>
              <a:spcAft>
                <a:spcPts val="0"/>
              </a:spcAft>
              <a:buSzPts val="2200"/>
              <a:buChar char="●"/>
              <a:defRPr/>
            </a:lvl1pPr>
            <a:lvl2pPr marL="914400" lvl="1" indent="-336550">
              <a:spcBef>
                <a:spcPts val="0"/>
              </a:spcBef>
              <a:spcAft>
                <a:spcPts val="0"/>
              </a:spcAft>
              <a:buSzPts val="1700"/>
              <a:buChar char="○"/>
              <a:defRPr/>
            </a:lvl2pPr>
            <a:lvl3pPr marL="1371600" lvl="2" indent="-336550">
              <a:spcBef>
                <a:spcPts val="0"/>
              </a:spcBef>
              <a:spcAft>
                <a:spcPts val="0"/>
              </a:spcAft>
              <a:buSzPts val="1700"/>
              <a:buChar char="■"/>
              <a:defRPr/>
            </a:lvl3pPr>
            <a:lvl4pPr marL="1828800" lvl="3" indent="-336550">
              <a:spcBef>
                <a:spcPts val="0"/>
              </a:spcBef>
              <a:spcAft>
                <a:spcPts val="0"/>
              </a:spcAft>
              <a:buSzPts val="1700"/>
              <a:buChar char="●"/>
              <a:defRPr/>
            </a:lvl4pPr>
            <a:lvl5pPr marL="2286000" lvl="4" indent="-336550">
              <a:spcBef>
                <a:spcPts val="0"/>
              </a:spcBef>
              <a:spcAft>
                <a:spcPts val="0"/>
              </a:spcAft>
              <a:buSzPts val="1700"/>
              <a:buChar char="○"/>
              <a:defRPr/>
            </a:lvl5pPr>
            <a:lvl6pPr marL="2743200" lvl="5" indent="-336550">
              <a:spcBef>
                <a:spcPts val="0"/>
              </a:spcBef>
              <a:spcAft>
                <a:spcPts val="0"/>
              </a:spcAft>
              <a:buSzPts val="1700"/>
              <a:buChar char="■"/>
              <a:defRPr/>
            </a:lvl6pPr>
            <a:lvl7pPr marL="3200400" lvl="6" indent="-336550">
              <a:spcBef>
                <a:spcPts val="0"/>
              </a:spcBef>
              <a:spcAft>
                <a:spcPts val="0"/>
              </a:spcAft>
              <a:buSzPts val="1700"/>
              <a:buChar char="●"/>
              <a:defRPr/>
            </a:lvl7pPr>
            <a:lvl8pPr marL="3657600" lvl="7" indent="-336550">
              <a:spcBef>
                <a:spcPts val="0"/>
              </a:spcBef>
              <a:spcAft>
                <a:spcPts val="0"/>
              </a:spcAft>
              <a:buSzPts val="1700"/>
              <a:buChar char="○"/>
              <a:defRPr/>
            </a:lvl8pPr>
            <a:lvl9pPr marL="4114800" lvl="8" indent="-336550">
              <a:spcBef>
                <a:spcPts val="0"/>
              </a:spcBef>
              <a:spcAft>
                <a:spcPts val="0"/>
              </a:spcAft>
              <a:buSzPts val="1700"/>
              <a:buChar char="■"/>
              <a:defRPr/>
            </a:lvl9pPr>
          </a:lstStyle>
          <a:p>
            <a:endParaRPr/>
          </a:p>
        </p:txBody>
      </p:sp>
      <p:sp>
        <p:nvSpPr>
          <p:cNvPr id="19" name="Google Shape;19;p4"/>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42870" y="672482"/>
            <a:ext cx="9372600" cy="865500"/>
          </a:xfrm>
          <a:prstGeom prst="rect">
            <a:avLst/>
          </a:prstGeom>
        </p:spPr>
        <p:txBody>
          <a:bodyPr spcFirstLastPara="1" wrap="square" lIns="113100" tIns="113100" rIns="113100" bIns="113100" anchor="t" anchorCtr="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22" name="Google Shape;22;p5"/>
          <p:cNvSpPr txBox="1">
            <a:spLocks noGrp="1"/>
          </p:cNvSpPr>
          <p:nvPr>
            <p:ph type="body" idx="1"/>
          </p:nvPr>
        </p:nvSpPr>
        <p:spPr>
          <a:xfrm>
            <a:off x="342870" y="1741518"/>
            <a:ext cx="4399800" cy="5162700"/>
          </a:xfrm>
          <a:prstGeom prst="rect">
            <a:avLst/>
          </a:prstGeom>
        </p:spPr>
        <p:txBody>
          <a:bodyPr spcFirstLastPara="1" wrap="square" lIns="113100" tIns="113100" rIns="113100" bIns="113100" anchor="t" anchorCtr="0">
            <a:normAutofit/>
          </a:bodyPr>
          <a:lstStyle>
            <a:lvl1pPr marL="457200" lvl="0" indent="-336550">
              <a:spcBef>
                <a:spcPts val="0"/>
              </a:spcBef>
              <a:spcAft>
                <a:spcPts val="0"/>
              </a:spcAft>
              <a:buSzPts val="1700"/>
              <a:buChar char="●"/>
              <a:defRPr sz="17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23" name="Google Shape;23;p5"/>
          <p:cNvSpPr txBox="1">
            <a:spLocks noGrp="1"/>
          </p:cNvSpPr>
          <p:nvPr>
            <p:ph type="body" idx="2"/>
          </p:nvPr>
        </p:nvSpPr>
        <p:spPr>
          <a:xfrm>
            <a:off x="5315640" y="1741518"/>
            <a:ext cx="4399800" cy="5162700"/>
          </a:xfrm>
          <a:prstGeom prst="rect">
            <a:avLst/>
          </a:prstGeom>
        </p:spPr>
        <p:txBody>
          <a:bodyPr spcFirstLastPara="1" wrap="square" lIns="113100" tIns="113100" rIns="113100" bIns="113100" anchor="t" anchorCtr="0">
            <a:normAutofit/>
          </a:bodyPr>
          <a:lstStyle>
            <a:lvl1pPr marL="457200" lvl="0" indent="-336550">
              <a:spcBef>
                <a:spcPts val="0"/>
              </a:spcBef>
              <a:spcAft>
                <a:spcPts val="0"/>
              </a:spcAft>
              <a:buSzPts val="1700"/>
              <a:buChar char="●"/>
              <a:defRPr sz="17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24" name="Google Shape;24;p5"/>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42870" y="672482"/>
            <a:ext cx="9372600" cy="865500"/>
          </a:xfrm>
          <a:prstGeom prst="rect">
            <a:avLst/>
          </a:prstGeom>
        </p:spPr>
        <p:txBody>
          <a:bodyPr spcFirstLastPara="1" wrap="square" lIns="113100" tIns="113100" rIns="113100" bIns="113100" anchor="t" anchorCtr="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27" name="Google Shape;27;p6"/>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42870" y="839573"/>
            <a:ext cx="3088800" cy="1141800"/>
          </a:xfrm>
          <a:prstGeom prst="rect">
            <a:avLst/>
          </a:prstGeom>
        </p:spPr>
        <p:txBody>
          <a:bodyPr spcFirstLastPara="1" wrap="square" lIns="113100" tIns="113100" rIns="113100" bIns="113100"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342870" y="2099840"/>
            <a:ext cx="3088800" cy="4804500"/>
          </a:xfrm>
          <a:prstGeom prst="rect">
            <a:avLst/>
          </a:prstGeom>
        </p:spPr>
        <p:txBody>
          <a:bodyPr spcFirstLastPara="1" wrap="square" lIns="113100" tIns="113100" rIns="113100" bIns="113100" anchor="t" anchorCtr="0">
            <a:normAutofit/>
          </a:bodyPr>
          <a:lstStyle>
            <a:lvl1pPr marL="457200" lvl="0" indent="-323850">
              <a:spcBef>
                <a:spcPts val="0"/>
              </a:spcBef>
              <a:spcAft>
                <a:spcPts val="0"/>
              </a:spcAft>
              <a:buSzPts val="1500"/>
              <a:buChar char="●"/>
              <a:defRPr sz="15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31" name="Google Shape;31;p7"/>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39275" y="680227"/>
            <a:ext cx="7004700" cy="6181800"/>
          </a:xfrm>
          <a:prstGeom prst="rect">
            <a:avLst/>
          </a:prstGeom>
        </p:spPr>
        <p:txBody>
          <a:bodyPr spcFirstLastPara="1" wrap="square" lIns="113100" tIns="113100" rIns="113100" bIns="113100" anchor="ctr" anchorCtr="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a:endParaRPr/>
          </a:p>
        </p:txBody>
      </p:sp>
      <p:sp>
        <p:nvSpPr>
          <p:cNvPr id="34" name="Google Shape;34;p8"/>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92050" y="1863464"/>
            <a:ext cx="4449600" cy="2239800"/>
          </a:xfrm>
          <a:prstGeom prst="rect">
            <a:avLst/>
          </a:prstGeom>
        </p:spPr>
        <p:txBody>
          <a:bodyPr spcFirstLastPara="1" wrap="square" lIns="113100" tIns="113100" rIns="113100" bIns="113100"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8" name="Google Shape;38;p9"/>
          <p:cNvSpPr txBox="1">
            <a:spLocks noGrp="1"/>
          </p:cNvSpPr>
          <p:nvPr>
            <p:ph type="subTitle" idx="1"/>
          </p:nvPr>
        </p:nvSpPr>
        <p:spPr>
          <a:xfrm>
            <a:off x="292050" y="4235758"/>
            <a:ext cx="4449600" cy="1866300"/>
          </a:xfrm>
          <a:prstGeom prst="rect">
            <a:avLst/>
          </a:prstGeom>
        </p:spPr>
        <p:txBody>
          <a:bodyPr spcFirstLastPara="1" wrap="square" lIns="113100" tIns="113100" rIns="113100" bIns="113100" anchor="t" anchorCtr="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a:endParaRPr/>
          </a:p>
        </p:txBody>
      </p:sp>
      <p:sp>
        <p:nvSpPr>
          <p:cNvPr id="39" name="Google Shape;39;p9"/>
          <p:cNvSpPr txBox="1">
            <a:spLocks noGrp="1"/>
          </p:cNvSpPr>
          <p:nvPr>
            <p:ph type="body" idx="2"/>
          </p:nvPr>
        </p:nvSpPr>
        <p:spPr>
          <a:xfrm>
            <a:off x="5433450" y="1094158"/>
            <a:ext cx="4220700" cy="5583600"/>
          </a:xfrm>
          <a:prstGeom prst="rect">
            <a:avLst/>
          </a:prstGeom>
        </p:spPr>
        <p:txBody>
          <a:bodyPr spcFirstLastPara="1" wrap="square" lIns="113100" tIns="113100" rIns="113100" bIns="113100" anchor="ctr" anchorCtr="0">
            <a:normAutofit/>
          </a:bodyPr>
          <a:lstStyle>
            <a:lvl1pPr marL="457200" lvl="0" indent="-368300">
              <a:spcBef>
                <a:spcPts val="0"/>
              </a:spcBef>
              <a:spcAft>
                <a:spcPts val="0"/>
              </a:spcAft>
              <a:buSzPts val="2200"/>
              <a:buChar char="●"/>
              <a:defRPr/>
            </a:lvl1pPr>
            <a:lvl2pPr marL="914400" lvl="1" indent="-336550">
              <a:spcBef>
                <a:spcPts val="0"/>
              </a:spcBef>
              <a:spcAft>
                <a:spcPts val="0"/>
              </a:spcAft>
              <a:buSzPts val="1700"/>
              <a:buChar char="○"/>
              <a:defRPr/>
            </a:lvl2pPr>
            <a:lvl3pPr marL="1371600" lvl="2" indent="-336550">
              <a:spcBef>
                <a:spcPts val="0"/>
              </a:spcBef>
              <a:spcAft>
                <a:spcPts val="0"/>
              </a:spcAft>
              <a:buSzPts val="1700"/>
              <a:buChar char="■"/>
              <a:defRPr/>
            </a:lvl3pPr>
            <a:lvl4pPr marL="1828800" lvl="3" indent="-336550">
              <a:spcBef>
                <a:spcPts val="0"/>
              </a:spcBef>
              <a:spcAft>
                <a:spcPts val="0"/>
              </a:spcAft>
              <a:buSzPts val="1700"/>
              <a:buChar char="●"/>
              <a:defRPr/>
            </a:lvl4pPr>
            <a:lvl5pPr marL="2286000" lvl="4" indent="-336550">
              <a:spcBef>
                <a:spcPts val="0"/>
              </a:spcBef>
              <a:spcAft>
                <a:spcPts val="0"/>
              </a:spcAft>
              <a:buSzPts val="1700"/>
              <a:buChar char="○"/>
              <a:defRPr/>
            </a:lvl5pPr>
            <a:lvl6pPr marL="2743200" lvl="5" indent="-336550">
              <a:spcBef>
                <a:spcPts val="0"/>
              </a:spcBef>
              <a:spcAft>
                <a:spcPts val="0"/>
              </a:spcAft>
              <a:buSzPts val="1700"/>
              <a:buChar char="■"/>
              <a:defRPr/>
            </a:lvl6pPr>
            <a:lvl7pPr marL="3200400" lvl="6" indent="-336550">
              <a:spcBef>
                <a:spcPts val="0"/>
              </a:spcBef>
              <a:spcAft>
                <a:spcPts val="0"/>
              </a:spcAft>
              <a:buSzPts val="1700"/>
              <a:buChar char="●"/>
              <a:defRPr/>
            </a:lvl7pPr>
            <a:lvl8pPr marL="3657600" lvl="7" indent="-336550">
              <a:spcBef>
                <a:spcPts val="0"/>
              </a:spcBef>
              <a:spcAft>
                <a:spcPts val="0"/>
              </a:spcAft>
              <a:buSzPts val="1700"/>
              <a:buChar char="○"/>
              <a:defRPr/>
            </a:lvl8pPr>
            <a:lvl9pPr marL="4114800" lvl="8" indent="-336550">
              <a:spcBef>
                <a:spcPts val="0"/>
              </a:spcBef>
              <a:spcAft>
                <a:spcPts val="0"/>
              </a:spcAft>
              <a:buSzPts val="1700"/>
              <a:buChar char="■"/>
              <a:defRPr/>
            </a:lvl9pPr>
          </a:lstStyle>
          <a:p>
            <a:endParaRPr/>
          </a:p>
        </p:txBody>
      </p:sp>
      <p:sp>
        <p:nvSpPr>
          <p:cNvPr id="40" name="Google Shape;40;p9"/>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42870" y="6392869"/>
            <a:ext cx="6598800" cy="914400"/>
          </a:xfrm>
          <a:prstGeom prst="rect">
            <a:avLst/>
          </a:prstGeom>
        </p:spPr>
        <p:txBody>
          <a:bodyPr spcFirstLastPara="1" wrap="square" lIns="113100" tIns="113100" rIns="113100" bIns="113100" anchor="ctr" anchorCtr="0">
            <a:normAutofit/>
          </a:bodyPr>
          <a:lstStyle>
            <a:lvl1pPr marL="457200" lvl="0" indent="-228600">
              <a:lnSpc>
                <a:spcPct val="100000"/>
              </a:lnSpc>
              <a:spcBef>
                <a:spcPts val="0"/>
              </a:spcBef>
              <a:spcAft>
                <a:spcPts val="0"/>
              </a:spcAft>
              <a:buSzPts val="2200"/>
              <a:buNone/>
              <a:defRPr/>
            </a:lvl1pPr>
          </a:lstStyle>
          <a:p>
            <a:endParaRPr/>
          </a:p>
        </p:txBody>
      </p:sp>
      <p:sp>
        <p:nvSpPr>
          <p:cNvPr id="43" name="Google Shape;43;p10"/>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a:endParaRPr/>
          </a:p>
        </p:txBody>
      </p:sp>
      <p:sp>
        <p:nvSpPr>
          <p:cNvPr id="7" name="Google Shape;7;p1"/>
          <p:cNvSpPr txBox="1">
            <a:spLocks noGrp="1"/>
          </p:cNvSpPr>
          <p:nvPr>
            <p:ph type="body" idx="1"/>
          </p:nvPr>
        </p:nvSpPr>
        <p:spPr>
          <a:xfrm>
            <a:off x="342870" y="1741518"/>
            <a:ext cx="9372600" cy="5162700"/>
          </a:xfrm>
          <a:prstGeom prst="rect">
            <a:avLst/>
          </a:prstGeom>
          <a:noFill/>
          <a:ln>
            <a:noFill/>
          </a:ln>
        </p:spPr>
        <p:txBody>
          <a:bodyPr spcFirstLastPara="1" wrap="square" lIns="113100" tIns="113100" rIns="113100" bIns="113100" anchor="t" anchorCtr="0">
            <a:normAutofit/>
          </a:bodyPr>
          <a:lstStyle>
            <a:lvl1pPr marL="457200" lvl="0" indent="-368300">
              <a:lnSpc>
                <a:spcPct val="115000"/>
              </a:lnSpc>
              <a:spcBef>
                <a:spcPts val="0"/>
              </a:spcBef>
              <a:spcAft>
                <a:spcPts val="0"/>
              </a:spcAft>
              <a:buClr>
                <a:schemeClr val="dk2"/>
              </a:buClr>
              <a:buSzPts val="2200"/>
              <a:buChar char="●"/>
              <a:defRPr sz="2200">
                <a:solidFill>
                  <a:schemeClr val="dk2"/>
                </a:solidFill>
              </a:defRPr>
            </a:lvl1pPr>
            <a:lvl2pPr marL="914400" lvl="1" indent="-336550">
              <a:lnSpc>
                <a:spcPct val="115000"/>
              </a:lnSpc>
              <a:spcBef>
                <a:spcPts val="0"/>
              </a:spcBef>
              <a:spcAft>
                <a:spcPts val="0"/>
              </a:spcAft>
              <a:buClr>
                <a:schemeClr val="dk2"/>
              </a:buClr>
              <a:buSzPts val="1700"/>
              <a:buChar char="○"/>
              <a:defRPr sz="1700">
                <a:solidFill>
                  <a:schemeClr val="dk2"/>
                </a:solidFill>
              </a:defRPr>
            </a:lvl2pPr>
            <a:lvl3pPr marL="1371600" lvl="2" indent="-336550">
              <a:lnSpc>
                <a:spcPct val="115000"/>
              </a:lnSpc>
              <a:spcBef>
                <a:spcPts val="0"/>
              </a:spcBef>
              <a:spcAft>
                <a:spcPts val="0"/>
              </a:spcAft>
              <a:buClr>
                <a:schemeClr val="dk2"/>
              </a:buClr>
              <a:buSzPts val="1700"/>
              <a:buChar char="■"/>
              <a:defRPr sz="1700">
                <a:solidFill>
                  <a:schemeClr val="dk2"/>
                </a:solidFill>
              </a:defRPr>
            </a:lvl3pPr>
            <a:lvl4pPr marL="1828800" lvl="3" indent="-336550">
              <a:lnSpc>
                <a:spcPct val="115000"/>
              </a:lnSpc>
              <a:spcBef>
                <a:spcPts val="0"/>
              </a:spcBef>
              <a:spcAft>
                <a:spcPts val="0"/>
              </a:spcAft>
              <a:buClr>
                <a:schemeClr val="dk2"/>
              </a:buClr>
              <a:buSzPts val="1700"/>
              <a:buChar char="●"/>
              <a:defRPr sz="1700">
                <a:solidFill>
                  <a:schemeClr val="dk2"/>
                </a:solidFill>
              </a:defRPr>
            </a:lvl4pPr>
            <a:lvl5pPr marL="2286000" lvl="4" indent="-336550">
              <a:lnSpc>
                <a:spcPct val="115000"/>
              </a:lnSpc>
              <a:spcBef>
                <a:spcPts val="0"/>
              </a:spcBef>
              <a:spcAft>
                <a:spcPts val="0"/>
              </a:spcAft>
              <a:buClr>
                <a:schemeClr val="dk2"/>
              </a:buClr>
              <a:buSzPts val="1700"/>
              <a:buChar char="○"/>
              <a:defRPr sz="1700">
                <a:solidFill>
                  <a:schemeClr val="dk2"/>
                </a:solidFill>
              </a:defRPr>
            </a:lvl5pPr>
            <a:lvl6pPr marL="2743200" lvl="5" indent="-336550">
              <a:lnSpc>
                <a:spcPct val="115000"/>
              </a:lnSpc>
              <a:spcBef>
                <a:spcPts val="0"/>
              </a:spcBef>
              <a:spcAft>
                <a:spcPts val="0"/>
              </a:spcAft>
              <a:buClr>
                <a:schemeClr val="dk2"/>
              </a:buClr>
              <a:buSzPts val="1700"/>
              <a:buChar char="■"/>
              <a:defRPr sz="1700">
                <a:solidFill>
                  <a:schemeClr val="dk2"/>
                </a:solidFill>
              </a:defRPr>
            </a:lvl6pPr>
            <a:lvl7pPr marL="3200400" lvl="6" indent="-336550">
              <a:lnSpc>
                <a:spcPct val="115000"/>
              </a:lnSpc>
              <a:spcBef>
                <a:spcPts val="0"/>
              </a:spcBef>
              <a:spcAft>
                <a:spcPts val="0"/>
              </a:spcAft>
              <a:buClr>
                <a:schemeClr val="dk2"/>
              </a:buClr>
              <a:buSzPts val="1700"/>
              <a:buChar char="●"/>
              <a:defRPr sz="1700">
                <a:solidFill>
                  <a:schemeClr val="dk2"/>
                </a:solidFill>
              </a:defRPr>
            </a:lvl7pPr>
            <a:lvl8pPr marL="3657600" lvl="7" indent="-336550">
              <a:lnSpc>
                <a:spcPct val="115000"/>
              </a:lnSpc>
              <a:spcBef>
                <a:spcPts val="0"/>
              </a:spcBef>
              <a:spcAft>
                <a:spcPts val="0"/>
              </a:spcAft>
              <a:buClr>
                <a:schemeClr val="dk2"/>
              </a:buClr>
              <a:buSzPts val="1700"/>
              <a:buChar char="○"/>
              <a:defRPr sz="1700">
                <a:solidFill>
                  <a:schemeClr val="dk2"/>
                </a:solidFill>
              </a:defRPr>
            </a:lvl8pPr>
            <a:lvl9pPr marL="4114800" lvl="8" indent="-336550">
              <a:lnSpc>
                <a:spcPct val="115000"/>
              </a:lnSpc>
              <a:spcBef>
                <a:spcPts val="0"/>
              </a:spcBef>
              <a:spcAft>
                <a:spcPts val="0"/>
              </a:spcAft>
              <a:buClr>
                <a:schemeClr val="dk2"/>
              </a:buClr>
              <a:buSzPts val="1700"/>
              <a:buChar char="■"/>
              <a:defRPr sz="1700">
                <a:solidFill>
                  <a:schemeClr val="dk2"/>
                </a:solidFill>
              </a:defRPr>
            </a:lvl9pPr>
          </a:lstStyle>
          <a:p>
            <a:endParaRPr/>
          </a:p>
        </p:txBody>
      </p:sp>
      <p:sp>
        <p:nvSpPr>
          <p:cNvPr id="8" name="Google Shape;8;p1"/>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4353150" y="5022550"/>
            <a:ext cx="1113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t>Grades 4-7</a:t>
            </a:r>
            <a:endParaRPr b="1"/>
          </a:p>
        </p:txBody>
      </p:sp>
      <p:sp>
        <p:nvSpPr>
          <p:cNvPr id="55" name="Google Shape;55;p13"/>
          <p:cNvSpPr txBox="1"/>
          <p:nvPr/>
        </p:nvSpPr>
        <p:spPr>
          <a:xfrm>
            <a:off x="56525" y="-51625"/>
            <a:ext cx="10620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t>Camps</a:t>
            </a:r>
            <a:endParaRPr sz="2000" b="1"/>
          </a:p>
        </p:txBody>
      </p:sp>
      <p:sp>
        <p:nvSpPr>
          <p:cNvPr id="56" name="Google Shape;56;p13"/>
          <p:cNvSpPr txBox="1"/>
          <p:nvPr/>
        </p:nvSpPr>
        <p:spPr>
          <a:xfrm>
            <a:off x="739875" y="322000"/>
            <a:ext cx="1681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t>Grades Pre-K - K</a:t>
            </a:r>
            <a:endParaRPr b="1"/>
          </a:p>
        </p:txBody>
      </p:sp>
      <p:cxnSp>
        <p:nvCxnSpPr>
          <p:cNvPr id="57" name="Google Shape;57;p13"/>
          <p:cNvCxnSpPr/>
          <p:nvPr/>
        </p:nvCxnSpPr>
        <p:spPr>
          <a:xfrm>
            <a:off x="86025" y="334300"/>
            <a:ext cx="1342200" cy="0"/>
          </a:xfrm>
          <a:prstGeom prst="straightConnector1">
            <a:avLst/>
          </a:prstGeom>
          <a:noFill/>
          <a:ln w="9525" cap="flat" cmpd="sng">
            <a:solidFill>
              <a:schemeClr val="dk2"/>
            </a:solidFill>
            <a:prstDash val="solid"/>
            <a:round/>
            <a:headEnd type="none" w="med" len="med"/>
            <a:tailEnd type="none" w="med" len="med"/>
          </a:ln>
        </p:spPr>
      </p:cxnSp>
      <p:sp>
        <p:nvSpPr>
          <p:cNvPr id="58" name="Google Shape;58;p13"/>
          <p:cNvSpPr txBox="1"/>
          <p:nvPr/>
        </p:nvSpPr>
        <p:spPr>
          <a:xfrm>
            <a:off x="125325" y="2183900"/>
            <a:ext cx="2998800" cy="1293000"/>
          </a:xfrm>
          <a:prstGeom prst="rect">
            <a:avLst/>
          </a:prstGeom>
          <a:solidFill>
            <a:srgbClr val="F4CCCC"/>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t>Adventures in Alphabet</a:t>
            </a:r>
            <a:r>
              <a:rPr lang="en" sz="900" u="sng"/>
              <a:t> </a:t>
            </a:r>
            <a:r>
              <a:rPr lang="en" sz="900"/>
              <a:t>(Grades Pre-K - Kindergarten*) : The goal of this camp is to provide students with games and activities that involve practice with sight word recognition, phonics skills, and foundational reading skills. This camp is a fun way to foster the skills to develop a love for reading. </a:t>
            </a:r>
            <a:r>
              <a:rPr lang="en" sz="900" b="1" u="sng"/>
              <a:t>Dates/Time</a:t>
            </a:r>
            <a:r>
              <a:rPr lang="en" sz="900" b="1"/>
              <a:t>: Monday - Thursday, 10:30 am - 12:30 pm July 1,2,3,8,9,10,11,15,16,17,18,22,23,24,25</a:t>
            </a:r>
            <a:endParaRPr sz="900" b="1"/>
          </a:p>
        </p:txBody>
      </p:sp>
      <p:sp>
        <p:nvSpPr>
          <p:cNvPr id="59" name="Google Shape;59;p13"/>
          <p:cNvSpPr txBox="1"/>
          <p:nvPr/>
        </p:nvSpPr>
        <p:spPr>
          <a:xfrm>
            <a:off x="125325" y="3937450"/>
            <a:ext cx="2998800" cy="1015800"/>
          </a:xfrm>
          <a:prstGeom prst="rect">
            <a:avLst/>
          </a:prstGeom>
          <a:solidFill>
            <a:srgbClr val="FFF2CC"/>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t>Adventures in Reading</a:t>
            </a:r>
            <a:r>
              <a:rPr lang="en" sz="900" u="sng"/>
              <a:t> </a:t>
            </a:r>
            <a:r>
              <a:rPr lang="en" sz="900"/>
              <a:t>(Grades 1-2*) : The goal of this camp is to provide students with games and activities to reinforce foundational skills that foster a love of reading. </a:t>
            </a:r>
            <a:r>
              <a:rPr lang="en" sz="900" b="1" u="sng">
                <a:solidFill>
                  <a:schemeClr val="dk1"/>
                </a:solidFill>
              </a:rPr>
              <a:t>Dates/Time</a:t>
            </a:r>
            <a:r>
              <a:rPr lang="en" sz="900" b="1">
                <a:solidFill>
                  <a:schemeClr val="dk1"/>
                </a:solidFill>
              </a:rPr>
              <a:t>: Monday - Thursday, 8:30 am - 10:30 am </a:t>
            </a:r>
            <a:endParaRPr sz="900" b="1">
              <a:solidFill>
                <a:schemeClr val="dk1"/>
              </a:solidFill>
            </a:endParaRPr>
          </a:p>
          <a:p>
            <a:pPr marL="0" lvl="0" indent="0" algn="l" rtl="0">
              <a:spcBef>
                <a:spcPts val="0"/>
              </a:spcBef>
              <a:spcAft>
                <a:spcPts val="0"/>
              </a:spcAft>
              <a:buNone/>
            </a:pPr>
            <a:r>
              <a:rPr lang="en" sz="900" b="1">
                <a:solidFill>
                  <a:schemeClr val="dk1"/>
                </a:solidFill>
              </a:rPr>
              <a:t>July 1,2,3,8,9,10,11,15,16,17,18,22,23,24,25</a:t>
            </a:r>
            <a:endParaRPr sz="900" b="1"/>
          </a:p>
        </p:txBody>
      </p:sp>
      <p:sp>
        <p:nvSpPr>
          <p:cNvPr id="60" name="Google Shape;60;p13"/>
          <p:cNvSpPr txBox="1"/>
          <p:nvPr/>
        </p:nvSpPr>
        <p:spPr>
          <a:xfrm>
            <a:off x="169575" y="5088000"/>
            <a:ext cx="2910300" cy="1293000"/>
          </a:xfrm>
          <a:prstGeom prst="rect">
            <a:avLst/>
          </a:prstGeom>
          <a:solidFill>
            <a:srgbClr val="FFF2CC"/>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t>Fun and Games</a:t>
            </a:r>
            <a:r>
              <a:rPr lang="en" sz="900" u="sng"/>
              <a:t> </a:t>
            </a:r>
            <a:r>
              <a:rPr lang="en" sz="900"/>
              <a:t>(Grades 1-2*) : Students will engage in a variety of team building games and activities such as outdoor/indoor sports, board games, and various other activities that allow them to build positive relationships and improve communication skills. </a:t>
            </a:r>
            <a:r>
              <a:rPr lang="en" sz="900" b="1" u="sng"/>
              <a:t>Dates/ Times:</a:t>
            </a:r>
            <a:r>
              <a:rPr lang="en" sz="900"/>
              <a:t> </a:t>
            </a:r>
            <a:r>
              <a:rPr lang="en" sz="900" b="1"/>
              <a:t>Monday - Thursday 10:30 am - 12:30 pm</a:t>
            </a:r>
            <a:endParaRPr sz="900" b="1"/>
          </a:p>
          <a:p>
            <a:pPr marL="0" lvl="0" indent="0" algn="l" rtl="0">
              <a:spcBef>
                <a:spcPts val="0"/>
              </a:spcBef>
              <a:spcAft>
                <a:spcPts val="0"/>
              </a:spcAft>
              <a:buNone/>
            </a:pPr>
            <a:r>
              <a:rPr lang="en" sz="900" b="1"/>
              <a:t>July </a:t>
            </a:r>
            <a:r>
              <a:rPr lang="en" sz="900" b="1">
                <a:solidFill>
                  <a:schemeClr val="dk1"/>
                </a:solidFill>
              </a:rPr>
              <a:t>1,2,3,8,9,10,11</a:t>
            </a:r>
            <a:endParaRPr sz="900" b="1"/>
          </a:p>
        </p:txBody>
      </p:sp>
      <p:sp>
        <p:nvSpPr>
          <p:cNvPr id="61" name="Google Shape;61;p13"/>
          <p:cNvSpPr txBox="1"/>
          <p:nvPr/>
        </p:nvSpPr>
        <p:spPr>
          <a:xfrm>
            <a:off x="4353150" y="322000"/>
            <a:ext cx="1113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Grades 3-4</a:t>
            </a:r>
            <a:endParaRPr b="1">
              <a:solidFill>
                <a:schemeClr val="dk1"/>
              </a:solidFill>
            </a:endParaRPr>
          </a:p>
        </p:txBody>
      </p:sp>
      <p:sp>
        <p:nvSpPr>
          <p:cNvPr id="62" name="Google Shape;62;p13"/>
          <p:cNvSpPr txBox="1"/>
          <p:nvPr/>
        </p:nvSpPr>
        <p:spPr>
          <a:xfrm>
            <a:off x="3497838" y="3868150"/>
            <a:ext cx="2910300" cy="1154400"/>
          </a:xfrm>
          <a:prstGeom prst="rect">
            <a:avLst/>
          </a:prstGeom>
          <a:solidFill>
            <a:srgbClr val="D9D2E9"/>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t>Broad Street Challenge</a:t>
            </a:r>
            <a:r>
              <a:rPr lang="en" sz="900" u="sng"/>
              <a:t> </a:t>
            </a:r>
            <a:r>
              <a:rPr lang="en" sz="900"/>
              <a:t>(Grades 3-5*) : Students will “travel the world” visiting different countries to complete fun and engaging learning activities. The activities are engaging for students’ interests, varying from hands on activities to woking with technology. </a:t>
            </a:r>
            <a:r>
              <a:rPr lang="en" sz="900" b="1" u="sng">
                <a:solidFill>
                  <a:schemeClr val="dk1"/>
                </a:solidFill>
              </a:rPr>
              <a:t>Dates/ Times:</a:t>
            </a:r>
            <a:r>
              <a:rPr lang="en" sz="900">
                <a:solidFill>
                  <a:schemeClr val="dk1"/>
                </a:solidFill>
              </a:rPr>
              <a:t> </a:t>
            </a:r>
            <a:r>
              <a:rPr lang="en" sz="900" b="1">
                <a:solidFill>
                  <a:schemeClr val="dk1"/>
                </a:solidFill>
              </a:rPr>
              <a:t>Monday - Thursday 8:30 am - 10:30 am July 1,2,3,8,9,10,11</a:t>
            </a:r>
            <a:endParaRPr sz="900"/>
          </a:p>
        </p:txBody>
      </p:sp>
      <p:sp>
        <p:nvSpPr>
          <p:cNvPr id="63" name="Google Shape;63;p13"/>
          <p:cNvSpPr txBox="1"/>
          <p:nvPr/>
        </p:nvSpPr>
        <p:spPr>
          <a:xfrm>
            <a:off x="3497850" y="2014275"/>
            <a:ext cx="2998800" cy="1015800"/>
          </a:xfrm>
          <a:prstGeom prst="rect">
            <a:avLst/>
          </a:prstGeom>
          <a:solidFill>
            <a:srgbClr val="FCE5CD"/>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t>Arts and Crafts</a:t>
            </a:r>
            <a:r>
              <a:rPr lang="en" sz="900"/>
              <a:t>(Grades 3-4*) : Students will participate in fun arts and craft activities designed to foster communication skills as well as skills in peer motivation and teamwork. </a:t>
            </a:r>
            <a:r>
              <a:rPr lang="en" sz="900" b="1" u="sng">
                <a:solidFill>
                  <a:schemeClr val="dk1"/>
                </a:solidFill>
              </a:rPr>
              <a:t>Dates/Time</a:t>
            </a:r>
            <a:r>
              <a:rPr lang="en" sz="900" b="1">
                <a:solidFill>
                  <a:schemeClr val="dk1"/>
                </a:solidFill>
              </a:rPr>
              <a:t>: Monday - Thursday, 10:30 am - 12:30 pm </a:t>
            </a:r>
            <a:endParaRPr sz="900" b="1">
              <a:solidFill>
                <a:schemeClr val="dk1"/>
              </a:solidFill>
            </a:endParaRPr>
          </a:p>
          <a:p>
            <a:pPr marL="0" lvl="0" indent="0" algn="l" rtl="0">
              <a:spcBef>
                <a:spcPts val="0"/>
              </a:spcBef>
              <a:spcAft>
                <a:spcPts val="0"/>
              </a:spcAft>
              <a:buNone/>
            </a:pPr>
            <a:r>
              <a:rPr lang="en" sz="900" b="1">
                <a:solidFill>
                  <a:schemeClr val="dk1"/>
                </a:solidFill>
              </a:rPr>
              <a:t>July 1,2,3,8,9,10,11,15,16,17,18,22,23,24,25</a:t>
            </a:r>
            <a:endParaRPr sz="900"/>
          </a:p>
        </p:txBody>
      </p:sp>
      <p:sp>
        <p:nvSpPr>
          <p:cNvPr id="64" name="Google Shape;64;p13"/>
          <p:cNvSpPr txBox="1"/>
          <p:nvPr/>
        </p:nvSpPr>
        <p:spPr>
          <a:xfrm>
            <a:off x="3497838" y="696100"/>
            <a:ext cx="2910300" cy="1154400"/>
          </a:xfrm>
          <a:prstGeom prst="rect">
            <a:avLst/>
          </a:prstGeom>
          <a:solidFill>
            <a:srgbClr val="FCE5CD"/>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t>Fun and Games</a:t>
            </a:r>
            <a:r>
              <a:rPr lang="en" sz="900" u="sng"/>
              <a:t> </a:t>
            </a:r>
            <a:r>
              <a:rPr lang="en" sz="900"/>
              <a:t>(Grades 3-4*) :Students will engage in a variety of team building games and activities such as outdoor/indoor sports, board games, and various other activities that allow them to build positive relationships and improve communication skills.  </a:t>
            </a:r>
            <a:r>
              <a:rPr lang="en" sz="900" b="1" u="sng">
                <a:solidFill>
                  <a:schemeClr val="dk1"/>
                </a:solidFill>
              </a:rPr>
              <a:t>Dates/ Times:</a:t>
            </a:r>
            <a:r>
              <a:rPr lang="en" sz="900">
                <a:solidFill>
                  <a:schemeClr val="dk1"/>
                </a:solidFill>
              </a:rPr>
              <a:t> </a:t>
            </a:r>
            <a:r>
              <a:rPr lang="en" sz="900" b="1">
                <a:solidFill>
                  <a:schemeClr val="dk1"/>
                </a:solidFill>
              </a:rPr>
              <a:t>Monday - Thursday 8:30 am - 10:30 am July 15,16,17,18,22,23,24,25</a:t>
            </a:r>
            <a:endParaRPr sz="900"/>
          </a:p>
        </p:txBody>
      </p:sp>
      <p:sp>
        <p:nvSpPr>
          <p:cNvPr id="65" name="Google Shape;65;p13"/>
          <p:cNvSpPr txBox="1"/>
          <p:nvPr/>
        </p:nvSpPr>
        <p:spPr>
          <a:xfrm>
            <a:off x="3410538" y="5499500"/>
            <a:ext cx="2998800" cy="1293000"/>
          </a:xfrm>
          <a:prstGeom prst="rect">
            <a:avLst/>
          </a:prstGeom>
          <a:solidFill>
            <a:srgbClr val="D9EAD3"/>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t>Drama Camp </a:t>
            </a:r>
            <a:r>
              <a:rPr lang="en" sz="900"/>
              <a:t>(Grades 4-7*) : Students will read and perform plays/scenes, practice various acting techniques, play improvisational games, and design very basic sets and costumes. This fun theatre camp will be a great and stress free way to work on fluency, diction, prosody, and public speaking!  </a:t>
            </a:r>
            <a:r>
              <a:rPr lang="en" sz="900" b="1" u="sng">
                <a:solidFill>
                  <a:schemeClr val="dk1"/>
                </a:solidFill>
              </a:rPr>
              <a:t>Dates/Time</a:t>
            </a:r>
            <a:r>
              <a:rPr lang="en" sz="900" b="1">
                <a:solidFill>
                  <a:schemeClr val="dk1"/>
                </a:solidFill>
              </a:rPr>
              <a:t>: Monday - Thursday, 8:30 am - 12:30 pm</a:t>
            </a:r>
            <a:endParaRPr sz="900" b="1">
              <a:solidFill>
                <a:schemeClr val="dk1"/>
              </a:solidFill>
            </a:endParaRPr>
          </a:p>
          <a:p>
            <a:pPr marL="0" lvl="0" indent="0" algn="l" rtl="0">
              <a:spcBef>
                <a:spcPts val="0"/>
              </a:spcBef>
              <a:spcAft>
                <a:spcPts val="0"/>
              </a:spcAft>
              <a:buNone/>
            </a:pPr>
            <a:r>
              <a:rPr lang="en" sz="900" b="1">
                <a:solidFill>
                  <a:schemeClr val="dk1"/>
                </a:solidFill>
              </a:rPr>
              <a:t>July 1,2,3,8,9,10,11,15,16,17,18,22,23,24,25</a:t>
            </a:r>
            <a:endParaRPr sz="900"/>
          </a:p>
        </p:txBody>
      </p:sp>
      <p:sp>
        <p:nvSpPr>
          <p:cNvPr id="66" name="Google Shape;66;p13"/>
          <p:cNvSpPr txBox="1"/>
          <p:nvPr/>
        </p:nvSpPr>
        <p:spPr>
          <a:xfrm>
            <a:off x="6803900" y="765400"/>
            <a:ext cx="2998800" cy="1015800"/>
          </a:xfrm>
          <a:prstGeom prst="rect">
            <a:avLst/>
          </a:prstGeom>
          <a:solidFill>
            <a:srgbClr val="CFE2F3"/>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t>Arts and Crafts</a:t>
            </a:r>
            <a:r>
              <a:rPr lang="en" sz="900"/>
              <a:t>(Grades 5-7*) : Students will “participate in fun arts and craft activities designed to foster communication skills as well as skills in peer motivation and teamwork. </a:t>
            </a:r>
            <a:r>
              <a:rPr lang="en" sz="900" b="1" u="sng">
                <a:solidFill>
                  <a:schemeClr val="dk1"/>
                </a:solidFill>
              </a:rPr>
              <a:t>Dates/Time</a:t>
            </a:r>
            <a:r>
              <a:rPr lang="en" sz="900" b="1">
                <a:solidFill>
                  <a:schemeClr val="dk1"/>
                </a:solidFill>
              </a:rPr>
              <a:t>: Monday - Thursday, 8:30 am - 10:30 am </a:t>
            </a:r>
            <a:endParaRPr sz="900" b="1">
              <a:solidFill>
                <a:schemeClr val="dk1"/>
              </a:solidFill>
            </a:endParaRPr>
          </a:p>
          <a:p>
            <a:pPr marL="0" lvl="0" indent="0" algn="l" rtl="0">
              <a:spcBef>
                <a:spcPts val="0"/>
              </a:spcBef>
              <a:spcAft>
                <a:spcPts val="0"/>
              </a:spcAft>
              <a:buNone/>
            </a:pPr>
            <a:r>
              <a:rPr lang="en" sz="900" b="1">
                <a:solidFill>
                  <a:schemeClr val="dk1"/>
                </a:solidFill>
              </a:rPr>
              <a:t>July 1,2,3,8,9,10,11,15,16,17,18,22,23,24,25</a:t>
            </a:r>
            <a:endParaRPr sz="900"/>
          </a:p>
        </p:txBody>
      </p:sp>
      <p:sp>
        <p:nvSpPr>
          <p:cNvPr id="67" name="Google Shape;67;p13"/>
          <p:cNvSpPr txBox="1"/>
          <p:nvPr/>
        </p:nvSpPr>
        <p:spPr>
          <a:xfrm>
            <a:off x="6848150" y="2014275"/>
            <a:ext cx="2910300" cy="1293000"/>
          </a:xfrm>
          <a:prstGeom prst="rect">
            <a:avLst/>
          </a:prstGeom>
          <a:solidFill>
            <a:srgbClr val="CFE2F3"/>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t>Fun and Games</a:t>
            </a:r>
            <a:r>
              <a:rPr lang="en" sz="900" u="sng"/>
              <a:t> </a:t>
            </a:r>
            <a:r>
              <a:rPr lang="en" sz="900"/>
              <a:t>(Grades 5-7*) :Students will engage in a variety of team building games and activities such as outdoor/indoor sports, board games, and various other activities that allow them to build positive relationships and improve communication skills. </a:t>
            </a:r>
            <a:r>
              <a:rPr lang="en" sz="900" b="1" u="sng">
                <a:solidFill>
                  <a:schemeClr val="dk1"/>
                </a:solidFill>
              </a:rPr>
              <a:t>Dates/ Times:</a:t>
            </a:r>
            <a:r>
              <a:rPr lang="en" sz="900">
                <a:solidFill>
                  <a:schemeClr val="dk1"/>
                </a:solidFill>
              </a:rPr>
              <a:t> </a:t>
            </a:r>
            <a:r>
              <a:rPr lang="en" sz="900" b="1">
                <a:solidFill>
                  <a:schemeClr val="dk1"/>
                </a:solidFill>
              </a:rPr>
              <a:t>Monday - Thursday 10:30 am - 12:30 pm July 15,16,17,18,22,23,24,25</a:t>
            </a:r>
            <a:endParaRPr sz="900">
              <a:solidFill>
                <a:schemeClr val="dk1"/>
              </a:solidFill>
            </a:endParaRPr>
          </a:p>
          <a:p>
            <a:pPr marL="0" lvl="0" indent="0" algn="l" rtl="0">
              <a:spcBef>
                <a:spcPts val="0"/>
              </a:spcBef>
              <a:spcAft>
                <a:spcPts val="0"/>
              </a:spcAft>
              <a:buNone/>
            </a:pPr>
            <a:endParaRPr sz="900" b="1">
              <a:solidFill>
                <a:schemeClr val="dk1"/>
              </a:solidFill>
            </a:endParaRPr>
          </a:p>
        </p:txBody>
      </p:sp>
      <p:sp>
        <p:nvSpPr>
          <p:cNvPr id="68" name="Google Shape;68;p13"/>
          <p:cNvSpPr txBox="1"/>
          <p:nvPr/>
        </p:nvSpPr>
        <p:spPr>
          <a:xfrm>
            <a:off x="169563" y="722200"/>
            <a:ext cx="2910300" cy="1293000"/>
          </a:xfrm>
          <a:prstGeom prst="rect">
            <a:avLst/>
          </a:prstGeom>
          <a:solidFill>
            <a:srgbClr val="F4CCCC"/>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900" b="1" u="sng"/>
              <a:t>Fun and Games</a:t>
            </a:r>
            <a:r>
              <a:rPr lang="en" sz="900" u="sng"/>
              <a:t> </a:t>
            </a:r>
            <a:r>
              <a:rPr lang="en" sz="900"/>
              <a:t>(Grades PreK-K*) : Students will engage in a variety of team building games and activities such as outdoor/indoor sports, board games, and various other activities that allow them to build positive relationships and improve communication skills. </a:t>
            </a:r>
            <a:r>
              <a:rPr lang="en" sz="900" b="1" u="sng"/>
              <a:t>Dates/ Times:</a:t>
            </a:r>
            <a:r>
              <a:rPr lang="en" sz="900"/>
              <a:t> </a:t>
            </a:r>
            <a:r>
              <a:rPr lang="en" sz="900" b="1"/>
              <a:t>Monday - Thursday 8:30 am - 10:30 am </a:t>
            </a:r>
            <a:endParaRPr sz="900" b="1"/>
          </a:p>
          <a:p>
            <a:pPr marL="0" lvl="0" indent="0" algn="l" rtl="0">
              <a:spcBef>
                <a:spcPts val="0"/>
              </a:spcBef>
              <a:spcAft>
                <a:spcPts val="0"/>
              </a:spcAft>
              <a:buNone/>
            </a:pPr>
            <a:r>
              <a:rPr lang="en" sz="900" b="1"/>
              <a:t>July 1,2,3,8,9,10,11</a:t>
            </a:r>
            <a:endParaRPr sz="900" b="1"/>
          </a:p>
        </p:txBody>
      </p:sp>
      <p:sp>
        <p:nvSpPr>
          <p:cNvPr id="69" name="Google Shape;69;p13"/>
          <p:cNvSpPr txBox="1"/>
          <p:nvPr/>
        </p:nvSpPr>
        <p:spPr>
          <a:xfrm>
            <a:off x="7094000" y="3821325"/>
            <a:ext cx="2507100" cy="969600"/>
          </a:xfrm>
          <a:prstGeom prst="rect">
            <a:avLst/>
          </a:prstGeom>
          <a:solidFill>
            <a:srgbClr val="D9D9D9"/>
          </a:solidFill>
          <a:ln w="19050" cap="flat" cmpd="sng">
            <a:solidFill>
              <a:srgbClr val="000000"/>
            </a:solidFill>
            <a:prstDash val="dash"/>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700" b="1"/>
              <a:t>*Grade level is based upon 2023-2024 school year*</a:t>
            </a:r>
            <a:endParaRPr sz="1700" b="1"/>
          </a:p>
        </p:txBody>
      </p:sp>
      <p:sp>
        <p:nvSpPr>
          <p:cNvPr id="70" name="Google Shape;70;p13"/>
          <p:cNvSpPr txBox="1"/>
          <p:nvPr/>
        </p:nvSpPr>
        <p:spPr>
          <a:xfrm>
            <a:off x="4353150" y="3421113"/>
            <a:ext cx="1113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Grades 3-5</a:t>
            </a:r>
            <a:endParaRPr b="1">
              <a:solidFill>
                <a:schemeClr val="dk1"/>
              </a:solidFill>
            </a:endParaRPr>
          </a:p>
        </p:txBody>
      </p:sp>
      <p:sp>
        <p:nvSpPr>
          <p:cNvPr id="71" name="Google Shape;71;p13"/>
          <p:cNvSpPr txBox="1"/>
          <p:nvPr/>
        </p:nvSpPr>
        <p:spPr>
          <a:xfrm>
            <a:off x="7746500" y="322000"/>
            <a:ext cx="1113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Grades 5-7</a:t>
            </a:r>
            <a:endParaRPr b="1">
              <a:solidFill>
                <a:schemeClr val="dk1"/>
              </a:solidFill>
            </a:endParaRPr>
          </a:p>
        </p:txBody>
      </p:sp>
      <p:sp>
        <p:nvSpPr>
          <p:cNvPr id="72" name="Google Shape;72;p13"/>
          <p:cNvSpPr txBox="1"/>
          <p:nvPr/>
        </p:nvSpPr>
        <p:spPr>
          <a:xfrm>
            <a:off x="1067925" y="3484500"/>
            <a:ext cx="1113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Grades 1-2</a:t>
            </a:r>
            <a:endParaRPr b="1">
              <a:solidFill>
                <a:schemeClr val="dk1"/>
              </a:solidFill>
            </a:endParaRPr>
          </a:p>
        </p:txBody>
      </p:sp>
      <p:sp>
        <p:nvSpPr>
          <p:cNvPr id="73" name="Google Shape;73;p13"/>
          <p:cNvSpPr/>
          <p:nvPr/>
        </p:nvSpPr>
        <p:spPr>
          <a:xfrm>
            <a:off x="7098050" y="4990700"/>
            <a:ext cx="2410500" cy="2310600"/>
          </a:xfrm>
          <a:prstGeom prst="sun">
            <a:avLst>
              <a:gd name="adj" fmla="val 25000"/>
            </a:avLst>
          </a:prstGeom>
          <a:solidFill>
            <a:srgbClr val="FFE599"/>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p:nvPr/>
        </p:nvSpPr>
        <p:spPr>
          <a:xfrm>
            <a:off x="293800" y="137650"/>
            <a:ext cx="26055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400">
                <a:latin typeface="Impact"/>
                <a:ea typeface="Impact"/>
                <a:cs typeface="Impact"/>
                <a:sym typeface="Impact"/>
              </a:rPr>
              <a:t>It’s Time for Camp!</a:t>
            </a:r>
            <a:endParaRPr sz="2400">
              <a:latin typeface="Impact"/>
              <a:ea typeface="Impact"/>
              <a:cs typeface="Impact"/>
              <a:sym typeface="Impact"/>
            </a:endParaRPr>
          </a:p>
        </p:txBody>
      </p:sp>
      <p:sp>
        <p:nvSpPr>
          <p:cNvPr id="79" name="Google Shape;79;p14"/>
          <p:cNvSpPr txBox="1"/>
          <p:nvPr/>
        </p:nvSpPr>
        <p:spPr>
          <a:xfrm>
            <a:off x="3352856" y="137650"/>
            <a:ext cx="31050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200">
                <a:latin typeface="Impact"/>
                <a:ea typeface="Impact"/>
                <a:cs typeface="Impact"/>
                <a:sym typeface="Impact"/>
              </a:rPr>
              <a:t>Registration Information</a:t>
            </a:r>
            <a:endParaRPr sz="2200">
              <a:latin typeface="Impact"/>
              <a:ea typeface="Impact"/>
              <a:cs typeface="Impact"/>
              <a:sym typeface="Impact"/>
            </a:endParaRPr>
          </a:p>
        </p:txBody>
      </p:sp>
      <p:sp>
        <p:nvSpPr>
          <p:cNvPr id="80" name="Google Shape;80;p14"/>
          <p:cNvSpPr txBox="1"/>
          <p:nvPr/>
        </p:nvSpPr>
        <p:spPr>
          <a:xfrm>
            <a:off x="296200" y="615550"/>
            <a:ext cx="2522100" cy="1262100"/>
          </a:xfrm>
          <a:prstGeom prst="rect">
            <a:avLst/>
          </a:prstGeom>
          <a:noFill/>
          <a:ln w="9525" cap="flat" cmpd="sng">
            <a:solidFill>
              <a:srgbClr val="000000"/>
            </a:solidFill>
            <a:prstDash val="dash"/>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a:t>The Greenwich Township School District is pleased to offer a variety of summer camp options to our community! </a:t>
            </a:r>
            <a:endParaRPr/>
          </a:p>
        </p:txBody>
      </p:sp>
      <p:sp>
        <p:nvSpPr>
          <p:cNvPr id="81" name="Google Shape;81;p14"/>
          <p:cNvSpPr txBox="1"/>
          <p:nvPr/>
        </p:nvSpPr>
        <p:spPr>
          <a:xfrm>
            <a:off x="66550" y="1863225"/>
            <a:ext cx="29814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400">
                <a:latin typeface="Impact"/>
                <a:ea typeface="Impact"/>
                <a:cs typeface="Impact"/>
                <a:sym typeface="Impact"/>
              </a:rPr>
              <a:t>Important Information</a:t>
            </a:r>
            <a:endParaRPr sz="2400">
              <a:latin typeface="Impact"/>
              <a:ea typeface="Impact"/>
              <a:cs typeface="Impact"/>
              <a:sym typeface="Impact"/>
            </a:endParaRPr>
          </a:p>
        </p:txBody>
      </p:sp>
      <p:sp>
        <p:nvSpPr>
          <p:cNvPr id="82" name="Google Shape;82;p14"/>
          <p:cNvSpPr txBox="1"/>
          <p:nvPr/>
        </p:nvSpPr>
        <p:spPr>
          <a:xfrm>
            <a:off x="-125150" y="2314075"/>
            <a:ext cx="3291000" cy="5387400"/>
          </a:xfrm>
          <a:prstGeom prst="rect">
            <a:avLst/>
          </a:prstGeom>
          <a:noFill/>
          <a:ln>
            <a:noFill/>
          </a:ln>
        </p:spPr>
        <p:txBody>
          <a:bodyPr spcFirstLastPara="1" wrap="square" lIns="91425" tIns="91425" rIns="91425" bIns="91425" anchor="t" anchorCtr="0">
            <a:spAutoFit/>
          </a:bodyPr>
          <a:lstStyle/>
          <a:p>
            <a:pPr marL="457200" lvl="0" indent="-311150" algn="l" rtl="0">
              <a:spcBef>
                <a:spcPts val="0"/>
              </a:spcBef>
              <a:spcAft>
                <a:spcPts val="0"/>
              </a:spcAft>
              <a:buSzPts val="1300"/>
              <a:buChar char="●"/>
            </a:pPr>
            <a:r>
              <a:rPr lang="en" sz="1300"/>
              <a:t>Grade level is based on 2023-2024 school year! (If your child is in 4th grade this year, he or she would attend camps applicable to 4th grade)</a:t>
            </a:r>
            <a:endParaRPr sz="1300"/>
          </a:p>
          <a:p>
            <a:pPr marL="457200" lvl="0" indent="-311150" algn="l" rtl="0">
              <a:spcBef>
                <a:spcPts val="0"/>
              </a:spcBef>
              <a:spcAft>
                <a:spcPts val="0"/>
              </a:spcAft>
              <a:buSzPts val="1300"/>
              <a:buChar char="●"/>
            </a:pPr>
            <a:r>
              <a:rPr lang="en" sz="1300"/>
              <a:t>This camp is free to those eligible based on student age or grade completion, residency, and other applicable requirements.</a:t>
            </a:r>
            <a:endParaRPr sz="1300"/>
          </a:p>
          <a:p>
            <a:pPr marL="457200" lvl="0" indent="-311150" algn="l" rtl="0">
              <a:spcBef>
                <a:spcPts val="0"/>
              </a:spcBef>
              <a:spcAft>
                <a:spcPts val="0"/>
              </a:spcAft>
              <a:buSzPts val="1300"/>
              <a:buChar char="●"/>
            </a:pPr>
            <a:r>
              <a:rPr lang="en" sz="1300"/>
              <a:t>All camps are scheduled for specific dates and times in July 2024. These are the only dates and times each camp is available. </a:t>
            </a:r>
            <a:endParaRPr sz="1300"/>
          </a:p>
          <a:p>
            <a:pPr marL="457200" lvl="0" indent="-311150" algn="l" rtl="0">
              <a:spcBef>
                <a:spcPts val="0"/>
              </a:spcBef>
              <a:spcAft>
                <a:spcPts val="0"/>
              </a:spcAft>
              <a:buSzPts val="1300"/>
              <a:buChar char="●"/>
            </a:pPr>
            <a:r>
              <a:rPr lang="en" sz="1300"/>
              <a:t>Camp sizes are limited and enrollment will be determined by those who submit completed registration first. </a:t>
            </a:r>
            <a:endParaRPr sz="1300"/>
          </a:p>
          <a:p>
            <a:pPr marL="457200" lvl="0" indent="-311150" algn="l" rtl="0">
              <a:spcBef>
                <a:spcPts val="0"/>
              </a:spcBef>
              <a:spcAft>
                <a:spcPts val="0"/>
              </a:spcAft>
              <a:buSzPts val="1300"/>
              <a:buChar char="●"/>
            </a:pPr>
            <a:r>
              <a:rPr lang="en" sz="1300"/>
              <a:t>Campers may enroll in multiple camps, as long as they do not overlap. </a:t>
            </a:r>
            <a:endParaRPr sz="1300"/>
          </a:p>
          <a:p>
            <a:pPr marL="457200" lvl="0" indent="-311150" algn="l" rtl="0">
              <a:spcBef>
                <a:spcPts val="0"/>
              </a:spcBef>
              <a:spcAft>
                <a:spcPts val="0"/>
              </a:spcAft>
              <a:buSzPts val="1300"/>
              <a:buChar char="●"/>
            </a:pPr>
            <a:r>
              <a:rPr lang="en" sz="1300"/>
              <a:t>All campers will be expected to maintain safe and courteous behavior; campers unable to follow the rules set forth by camp instructors or other camp personnel will be excused from the camp.</a:t>
            </a:r>
            <a:endParaRPr sz="1300"/>
          </a:p>
        </p:txBody>
      </p:sp>
      <p:sp>
        <p:nvSpPr>
          <p:cNvPr id="83" name="Google Shape;83;p14"/>
          <p:cNvSpPr txBox="1"/>
          <p:nvPr/>
        </p:nvSpPr>
        <p:spPr>
          <a:xfrm>
            <a:off x="3122751" y="463150"/>
            <a:ext cx="3410400" cy="4248300"/>
          </a:xfrm>
          <a:prstGeom prst="rect">
            <a:avLst/>
          </a:prstGeom>
          <a:noFill/>
          <a:ln>
            <a:noFill/>
          </a:ln>
        </p:spPr>
        <p:txBody>
          <a:bodyPr spcFirstLastPara="1" wrap="square" lIns="91425" tIns="91425" rIns="91425" bIns="91425" anchor="t" anchorCtr="0">
            <a:spAutoFit/>
          </a:bodyPr>
          <a:lstStyle/>
          <a:p>
            <a:pPr marL="457200" lvl="0" indent="-304800" algn="l" rtl="0">
              <a:spcBef>
                <a:spcPts val="0"/>
              </a:spcBef>
              <a:spcAft>
                <a:spcPts val="0"/>
              </a:spcAft>
              <a:buSzPts val="1200"/>
              <a:buChar char="➔"/>
            </a:pPr>
            <a:r>
              <a:rPr lang="en" sz="1200"/>
              <a:t>The Registration Google Form is available on the Greenwich Township School District Website.(</a:t>
            </a:r>
            <a:r>
              <a:rPr lang="en" sz="1200">
                <a:solidFill>
                  <a:schemeClr val="dk1"/>
                </a:solidFill>
              </a:rPr>
              <a:t>If you would like to complete a paper copy, the registration form is available to print on the Greenwich Township School District Website. Copies are also available in the vestibule of both Broad Street and Nehaunsey schools.)</a:t>
            </a:r>
            <a:endParaRPr sz="1200">
              <a:solidFill>
                <a:schemeClr val="dk1"/>
              </a:solidFill>
            </a:endParaRPr>
          </a:p>
          <a:p>
            <a:pPr marL="457200" lvl="0" indent="0" algn="l" rtl="0">
              <a:spcBef>
                <a:spcPts val="0"/>
              </a:spcBef>
              <a:spcAft>
                <a:spcPts val="0"/>
              </a:spcAft>
              <a:buNone/>
            </a:pPr>
            <a:endParaRPr sz="1200">
              <a:solidFill>
                <a:schemeClr val="dk1"/>
              </a:solidFill>
            </a:endParaRPr>
          </a:p>
          <a:p>
            <a:pPr marL="457200" lvl="0" indent="-304800" algn="l" rtl="0">
              <a:spcBef>
                <a:spcPts val="0"/>
              </a:spcBef>
              <a:spcAft>
                <a:spcPts val="0"/>
              </a:spcAft>
              <a:buSzPts val="1200"/>
              <a:buChar char="➔"/>
            </a:pPr>
            <a:r>
              <a:rPr lang="en" sz="1200"/>
              <a:t>The medical form and liability waiver must be completed on paper and returned to the district. They are available to print from the Greenwich Township School District Website</a:t>
            </a:r>
            <a:endParaRPr sz="1200"/>
          </a:p>
          <a:p>
            <a:pPr marL="457200" lvl="0" indent="0" algn="l" rtl="0">
              <a:spcBef>
                <a:spcPts val="0"/>
              </a:spcBef>
              <a:spcAft>
                <a:spcPts val="0"/>
              </a:spcAft>
              <a:buNone/>
            </a:pPr>
            <a:endParaRPr sz="1200"/>
          </a:p>
          <a:p>
            <a:pPr marL="457200" lvl="0" indent="-304800" algn="l" rtl="0">
              <a:spcBef>
                <a:spcPts val="0"/>
              </a:spcBef>
              <a:spcAft>
                <a:spcPts val="0"/>
              </a:spcAft>
              <a:buSzPts val="1200"/>
              <a:buChar char="➔"/>
            </a:pPr>
            <a:r>
              <a:rPr lang="en" sz="1200"/>
              <a:t>All enrollment forms must be completed and submitted no later than June 1st, 2024.</a:t>
            </a:r>
            <a:endParaRPr sz="1200"/>
          </a:p>
          <a:p>
            <a:pPr marL="457200" lvl="0" indent="0" algn="l" rtl="0">
              <a:spcBef>
                <a:spcPts val="0"/>
              </a:spcBef>
              <a:spcAft>
                <a:spcPts val="0"/>
              </a:spcAft>
              <a:buNone/>
            </a:pPr>
            <a:endParaRPr sz="1200"/>
          </a:p>
          <a:p>
            <a:pPr marL="457200" lvl="0" indent="-304800" algn="l" rtl="0">
              <a:spcBef>
                <a:spcPts val="0"/>
              </a:spcBef>
              <a:spcAft>
                <a:spcPts val="0"/>
              </a:spcAft>
              <a:buSzPts val="1200"/>
              <a:buChar char="➔"/>
            </a:pPr>
            <a:r>
              <a:rPr lang="en" sz="1200"/>
              <a:t>Students will not be enrolled until all information is submitted. </a:t>
            </a:r>
            <a:endParaRPr sz="1200"/>
          </a:p>
        </p:txBody>
      </p:sp>
      <p:sp>
        <p:nvSpPr>
          <p:cNvPr id="84" name="Google Shape;84;p14"/>
          <p:cNvSpPr txBox="1"/>
          <p:nvPr/>
        </p:nvSpPr>
        <p:spPr>
          <a:xfrm>
            <a:off x="3421625" y="4680950"/>
            <a:ext cx="2917800" cy="985200"/>
          </a:xfrm>
          <a:prstGeom prst="rect">
            <a:avLst/>
          </a:prstGeom>
          <a:solidFill>
            <a:srgbClr val="FFF2CC"/>
          </a:soli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300"/>
              <a:t>Please direct all questions to Bulldog Camp Manager: </a:t>
            </a:r>
            <a:endParaRPr sz="1300"/>
          </a:p>
          <a:p>
            <a:pPr marL="0" lvl="0" indent="0" algn="ctr" rtl="0">
              <a:spcBef>
                <a:spcPts val="0"/>
              </a:spcBef>
              <a:spcAft>
                <a:spcPts val="0"/>
              </a:spcAft>
              <a:buNone/>
            </a:pPr>
            <a:r>
              <a:rPr lang="en" sz="1300" b="1"/>
              <a:t>Ryan McVeigh </a:t>
            </a:r>
            <a:endParaRPr sz="1300" b="1"/>
          </a:p>
          <a:p>
            <a:pPr marL="0" lvl="0" indent="0" algn="ctr" rtl="0">
              <a:spcBef>
                <a:spcPts val="0"/>
              </a:spcBef>
              <a:spcAft>
                <a:spcPts val="0"/>
              </a:spcAft>
              <a:buNone/>
            </a:pPr>
            <a:r>
              <a:rPr lang="en" sz="1300" b="1"/>
              <a:t>at campMGR@gtsdk8.us</a:t>
            </a:r>
            <a:endParaRPr sz="1300" b="1"/>
          </a:p>
        </p:txBody>
      </p:sp>
      <p:sp>
        <p:nvSpPr>
          <p:cNvPr id="85" name="Google Shape;85;p14"/>
          <p:cNvSpPr txBox="1"/>
          <p:nvPr/>
        </p:nvSpPr>
        <p:spPr>
          <a:xfrm>
            <a:off x="6681400" y="250725"/>
            <a:ext cx="3198300" cy="3001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6100">
                <a:solidFill>
                  <a:srgbClr val="980000"/>
                </a:solidFill>
                <a:latin typeface="Impact"/>
                <a:ea typeface="Impact"/>
                <a:cs typeface="Impact"/>
                <a:sym typeface="Impact"/>
              </a:rPr>
              <a:t>Bulldog Summer Camp!</a:t>
            </a:r>
            <a:endParaRPr sz="6100">
              <a:solidFill>
                <a:srgbClr val="980000"/>
              </a:solidFill>
              <a:latin typeface="Impact"/>
              <a:ea typeface="Impact"/>
              <a:cs typeface="Impact"/>
              <a:sym typeface="Impact"/>
            </a:endParaRPr>
          </a:p>
        </p:txBody>
      </p:sp>
      <p:sp>
        <p:nvSpPr>
          <p:cNvPr id="86" name="Google Shape;86;p14"/>
          <p:cNvSpPr txBox="1"/>
          <p:nvPr/>
        </p:nvSpPr>
        <p:spPr>
          <a:xfrm>
            <a:off x="7363750" y="3033250"/>
            <a:ext cx="1785300" cy="1077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5800">
                <a:latin typeface="Amatic SC"/>
                <a:ea typeface="Amatic SC"/>
                <a:cs typeface="Amatic SC"/>
                <a:sym typeface="Amatic SC"/>
              </a:rPr>
              <a:t>~2024~</a:t>
            </a:r>
            <a:endParaRPr sz="5800">
              <a:latin typeface="Amatic SC"/>
              <a:ea typeface="Amatic SC"/>
              <a:cs typeface="Amatic SC"/>
              <a:sym typeface="Amatic SC"/>
            </a:endParaRPr>
          </a:p>
        </p:txBody>
      </p:sp>
      <p:sp>
        <p:nvSpPr>
          <p:cNvPr id="87" name="Google Shape;87;p14"/>
          <p:cNvSpPr/>
          <p:nvPr/>
        </p:nvSpPr>
        <p:spPr>
          <a:xfrm>
            <a:off x="7075300" y="5185125"/>
            <a:ext cx="2410500" cy="2310600"/>
          </a:xfrm>
          <a:prstGeom prst="sun">
            <a:avLst>
              <a:gd name="adj" fmla="val 25000"/>
            </a:avLst>
          </a:prstGeom>
          <a:solidFill>
            <a:srgbClr val="FFE599"/>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4"/>
          <p:cNvSpPr txBox="1"/>
          <p:nvPr/>
        </p:nvSpPr>
        <p:spPr>
          <a:xfrm>
            <a:off x="3633125" y="5801025"/>
            <a:ext cx="2522100" cy="1847100"/>
          </a:xfrm>
          <a:prstGeom prst="rect">
            <a:avLst/>
          </a:prstGeom>
          <a:solidFill>
            <a:srgbClr val="E6B8AF"/>
          </a:solidFill>
          <a:ln w="9525" cap="flat" cmpd="sng">
            <a:solidFill>
              <a:srgbClr val="000000"/>
            </a:solidFill>
            <a:prstDash val="dot"/>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900" b="1"/>
              <a:t>Greenwich Township Board of Education</a:t>
            </a:r>
            <a:endParaRPr sz="900" b="1"/>
          </a:p>
          <a:p>
            <a:pPr marL="0" lvl="0" indent="0" algn="l" rtl="0">
              <a:spcBef>
                <a:spcPts val="0"/>
              </a:spcBef>
              <a:spcAft>
                <a:spcPts val="0"/>
              </a:spcAft>
              <a:buNone/>
            </a:pPr>
            <a:endParaRPr sz="900"/>
          </a:p>
          <a:p>
            <a:pPr marL="0" lvl="0" indent="0" algn="l" rtl="0">
              <a:spcBef>
                <a:spcPts val="0"/>
              </a:spcBef>
              <a:spcAft>
                <a:spcPts val="0"/>
              </a:spcAft>
              <a:buNone/>
            </a:pPr>
            <a:r>
              <a:rPr lang="en" sz="900"/>
              <a:t>Mrs. Erin Herzberg, President</a:t>
            </a:r>
            <a:endParaRPr sz="900"/>
          </a:p>
          <a:p>
            <a:pPr marL="0" lvl="0" indent="0" algn="l" rtl="0">
              <a:spcBef>
                <a:spcPts val="0"/>
              </a:spcBef>
              <a:spcAft>
                <a:spcPts val="0"/>
              </a:spcAft>
              <a:buNone/>
            </a:pPr>
            <a:r>
              <a:rPr lang="en" sz="900"/>
              <a:t>Mr. Andrew Chapkowski, Vice-President</a:t>
            </a:r>
            <a:endParaRPr sz="900"/>
          </a:p>
          <a:p>
            <a:pPr marL="0" lvl="0" indent="0" algn="l" rtl="0">
              <a:spcBef>
                <a:spcPts val="0"/>
              </a:spcBef>
              <a:spcAft>
                <a:spcPts val="0"/>
              </a:spcAft>
              <a:buNone/>
            </a:pPr>
            <a:endParaRPr sz="900"/>
          </a:p>
          <a:p>
            <a:pPr marL="0" lvl="0" indent="0" algn="l" rtl="0">
              <a:spcBef>
                <a:spcPts val="0"/>
              </a:spcBef>
              <a:spcAft>
                <a:spcPts val="0"/>
              </a:spcAft>
              <a:buNone/>
            </a:pPr>
            <a:r>
              <a:rPr lang="en" sz="900"/>
              <a:t>Mrs. Susan Vernacchio</a:t>
            </a:r>
            <a:endParaRPr sz="900"/>
          </a:p>
          <a:p>
            <a:pPr marL="0" lvl="0" indent="0" algn="l" rtl="0">
              <a:spcBef>
                <a:spcPts val="0"/>
              </a:spcBef>
              <a:spcAft>
                <a:spcPts val="0"/>
              </a:spcAft>
              <a:buNone/>
            </a:pPr>
            <a:r>
              <a:rPr lang="en" sz="900"/>
              <a:t>Mr. John T. Goetaski</a:t>
            </a:r>
            <a:endParaRPr sz="900"/>
          </a:p>
          <a:p>
            <a:pPr marL="0" lvl="0" indent="0" algn="l" rtl="0">
              <a:spcBef>
                <a:spcPts val="0"/>
              </a:spcBef>
              <a:spcAft>
                <a:spcPts val="0"/>
              </a:spcAft>
              <a:buNone/>
            </a:pPr>
            <a:r>
              <a:rPr lang="en" sz="900"/>
              <a:t>Mrs. Roseanne Lombardo</a:t>
            </a:r>
            <a:endParaRPr sz="900"/>
          </a:p>
          <a:p>
            <a:pPr marL="0" lvl="0" indent="0" algn="l" rtl="0">
              <a:spcBef>
                <a:spcPts val="0"/>
              </a:spcBef>
              <a:spcAft>
                <a:spcPts val="0"/>
              </a:spcAft>
              <a:buNone/>
            </a:pPr>
            <a:r>
              <a:rPr lang="en" sz="900"/>
              <a:t>Mrs. Meghann Myers</a:t>
            </a:r>
            <a:endParaRPr sz="900"/>
          </a:p>
          <a:p>
            <a:pPr marL="0" lvl="0" indent="0" algn="l" rtl="0">
              <a:spcBef>
                <a:spcPts val="0"/>
              </a:spcBef>
              <a:spcAft>
                <a:spcPts val="0"/>
              </a:spcAft>
              <a:buNone/>
            </a:pPr>
            <a:r>
              <a:rPr lang="en" sz="900"/>
              <a:t>Mr. Michael Hasenpat</a:t>
            </a:r>
            <a:endParaRPr sz="900"/>
          </a:p>
          <a:p>
            <a:pPr marL="0" lvl="0" indent="0" algn="l" rtl="0">
              <a:spcBef>
                <a:spcPts val="0"/>
              </a:spcBef>
              <a:spcAft>
                <a:spcPts val="0"/>
              </a:spcAft>
              <a:buNone/>
            </a:pPr>
            <a:endParaRPr sz="900"/>
          </a:p>
          <a:p>
            <a:pPr marL="0" lvl="0" indent="0" algn="l" rtl="0">
              <a:spcBef>
                <a:spcPts val="0"/>
              </a:spcBef>
              <a:spcAft>
                <a:spcPts val="0"/>
              </a:spcAft>
              <a:buNone/>
            </a:pPr>
            <a:r>
              <a:rPr lang="en" sz="900"/>
              <a:t>Dr. Jennifer Foley-Hindman, Superintendent</a:t>
            </a:r>
            <a:endParaRPr sz="900"/>
          </a:p>
        </p:txBody>
      </p:sp>
      <p:sp>
        <p:nvSpPr>
          <p:cNvPr id="89" name="Google Shape;89;p14"/>
          <p:cNvSpPr/>
          <p:nvPr/>
        </p:nvSpPr>
        <p:spPr>
          <a:xfrm>
            <a:off x="6784650" y="4024975"/>
            <a:ext cx="3105000" cy="985200"/>
          </a:xfrm>
          <a:prstGeom prst="rect">
            <a:avLst/>
          </a:prstGeom>
          <a:solidFill>
            <a:srgbClr val="B7B7B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0" name="Google Shape;90;p14"/>
          <p:cNvPicPr preferRelativeResize="0"/>
          <p:nvPr/>
        </p:nvPicPr>
        <p:blipFill rotWithShape="1">
          <a:blip r:embed="rId3">
            <a:alphaModFix/>
          </a:blip>
          <a:srcRect/>
          <a:stretch/>
        </p:blipFill>
        <p:spPr>
          <a:xfrm>
            <a:off x="6784650" y="4024987"/>
            <a:ext cx="3105000" cy="90073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961</Words>
  <Application>Microsoft Office PowerPoint</Application>
  <PresentationFormat>Custom</PresentationFormat>
  <Paragraphs>58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Impact</vt:lpstr>
      <vt:lpstr>Amatic SC</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Alicia Umbra</dc:creator>
  <cp:lastModifiedBy>Alicia Umbra</cp:lastModifiedBy>
  <cp:revision>1</cp:revision>
  <dcterms:modified xsi:type="dcterms:W3CDTF">2024-04-17T19:42:09Z</dcterms:modified>
</cp:coreProperties>
</file>